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5635-0636-B44D-8D07-AD39CF019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3FF4-0632-4444-9B5A-99CE5501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577-4752-F145-8EE9-CBE11FBE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07A7-460B-F74D-8297-38D3506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DBFA-CD6F-2145-B7E9-329EFCD9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144C-519D-C14A-89C0-2A946BD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2E4ED-F80E-514A-945C-2303F4CE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7AD2-EC31-414F-82E6-77F0AE70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215E-3865-B040-ADE5-3C00656C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643F-8899-F544-90BC-A198E85C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F966C-12BF-134A-8F63-DB70ED731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9F9C-02E0-4143-A57A-541E1778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8-D19F-2E42-B58F-E7BD068D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B6E-1A8B-164C-970C-9F1DF07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C839-24D3-064F-908B-74926E2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0C3-A0C5-4A4D-9CA2-7BDC9CC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A55B-CF92-8442-B65A-856CEDD5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A912-B2CE-3044-A7FF-65F521E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340F-7A1A-9E4B-8FAD-02C07D76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190-E172-F345-95D7-3E2A8FC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EBC-A605-FF48-941A-0E5F9E5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EC98-6667-A942-8CE2-F00023D2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B576-6B1A-324C-833A-F238AA0F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98F4-A015-9244-94F6-86D3740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3DCD-749D-024E-B1B4-3F49A751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C6A-7D2C-5B4F-8729-480DE4A9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8A29-14D4-E34F-B677-1FEF3F6E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E025-3D2A-5C4D-9FEC-5AF48A48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5446-E1D4-3147-8137-FF0ECA7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6987-5FB4-D742-92E2-9DB919B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19E2-77E3-A548-8CFD-1F54456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AA5D-B265-C745-B794-273B7F4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AE17-1808-8B42-9CF8-76E5881E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7710-BC0C-A048-AFAF-0987FA95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49D6-D885-2741-8E09-B5D08FD5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1B0C2-A0BB-7A41-9594-FD326334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E56B-567D-F94A-98C7-971608B1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03D3F-2893-074B-97F6-56990FF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7084-8A27-1F4C-86CA-AE0F2EE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8AC-E561-4E43-8872-D6736CAE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AB5F8-E06E-294D-B100-43DE8524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3CB6-30A1-1A49-A157-BFFC65AD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B8AD-B77D-BE48-9FBA-1BD2F51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6043-B83B-8C4C-8439-2FC094D6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D6BB9-5ABC-A344-9903-C7D26D7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1BD1-2B43-D742-AF60-E1E4C43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CAD0-B500-8947-8ECF-D34086A2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CCC5-DB6D-9E4D-9824-379B55E0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86505-B909-8044-ADD0-4A56D31A6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75EE-FF2B-A543-AFDE-65DA45A5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19D3-F5B1-0849-9389-D50B45D3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8A610-9089-4040-BE34-9E73D8A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DB79-4127-1B4D-BCE9-B589C464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0A14C-5BD5-5A43-8E21-254CC35B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77EE-278E-C14E-B5C0-DE317AA3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86DA-FECC-054F-951A-6DF779A1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5181-9DF4-DE4D-8706-01A92180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5A6D-E062-1344-AEC2-B18CD37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7A489-488B-2B41-B1E7-9B90D350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3FB9-0043-1A40-8A1E-78094DC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25BA-5CC4-F74F-88EE-806E5B5C3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C97B-BE8D-AD48-918B-A8E28EFA0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994E-E3F0-B240-9696-0DAEE540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15D6-7B5B-3443-8CDE-328E76C1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  <a:latin typeface="Comic Sans MS" panose="030F0902030302020204" pitchFamily="66" charset="0"/>
              </a:rPr>
              <a:t>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C82B-4914-5B4F-A216-3303DEDC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 Tom and Jeremy</a:t>
            </a:r>
          </a:p>
        </p:txBody>
      </p:sp>
      <p:pic>
        <p:nvPicPr>
          <p:cNvPr id="1026" name="Picture 2" descr="Professor Whiskers (character) | Aunty Donna Wiki | Fandom">
            <a:extLst>
              <a:ext uri="{FF2B5EF4-FFF2-40B4-BE49-F238E27FC236}">
                <a16:creationId xmlns:a16="http://schemas.microsoft.com/office/drawing/2014/main" id="{07843862-F920-E842-9E0C-656A75EC5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r="84"/>
          <a:stretch/>
        </p:blipFill>
        <p:spPr bwMode="auto"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9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Correlations</a:t>
            </a:r>
          </a:p>
          <a:p>
            <a:pPr marL="0" indent="0">
              <a:buNone/>
            </a:pPr>
            <a:r>
              <a:rPr lang="en-US" dirty="0"/>
              <a:t>Minimum variance portfolio</a:t>
            </a:r>
          </a:p>
          <a:p>
            <a:pPr marL="0" indent="0">
              <a:buNone/>
            </a:pPr>
            <a:r>
              <a:rPr lang="en-US" dirty="0"/>
              <a:t>Optimal portfolio</a:t>
            </a:r>
          </a:p>
          <a:p>
            <a:pPr marL="0" indent="0">
              <a:buNone/>
            </a:pPr>
            <a:r>
              <a:rPr lang="en-US" dirty="0"/>
              <a:t>CSV download of historical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behind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Ticker validation – hard code list of tickers from somewhere we can store on </a:t>
            </a:r>
            <a:r>
              <a:rPr lang="en-US" dirty="0" err="1"/>
              <a:t>github</a:t>
            </a:r>
            <a:r>
              <a:rPr lang="en-US" dirty="0"/>
              <a:t> / similar</a:t>
            </a:r>
          </a:p>
          <a:p>
            <a:pPr marL="0" indent="0">
              <a:buNone/>
            </a:pPr>
            <a:r>
              <a:rPr lang="en-US" dirty="0"/>
              <a:t>Up to 10 stocks</a:t>
            </a:r>
          </a:p>
          <a:p>
            <a:pPr marL="0" indent="0">
              <a:buNone/>
            </a:pPr>
            <a:r>
              <a:rPr lang="en-US" dirty="0"/>
              <a:t>How to plot the efficient frontier (curve)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B3C9FC-82BA-424C-A32C-B88A645A3B99}"/>
              </a:ext>
            </a:extLst>
          </p:cNvPr>
          <p:cNvSpPr/>
          <p:nvPr/>
        </p:nvSpPr>
        <p:spPr>
          <a:xfrm>
            <a:off x="1198605" y="148281"/>
            <a:ext cx="9823622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CD1EE-59E1-3D4D-B9FF-094FBA25B477}"/>
              </a:ext>
            </a:extLst>
          </p:cNvPr>
          <p:cNvSpPr/>
          <p:nvPr/>
        </p:nvSpPr>
        <p:spPr>
          <a:xfrm>
            <a:off x="1198605" y="634311"/>
            <a:ext cx="9823622" cy="97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Disclaimer /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3B666-E4B0-7549-AEB1-46537A28E353}"/>
              </a:ext>
            </a:extLst>
          </p:cNvPr>
          <p:cNvSpPr/>
          <p:nvPr/>
        </p:nvSpPr>
        <p:spPr>
          <a:xfrm>
            <a:off x="1182130" y="1688754"/>
            <a:ext cx="9852454" cy="510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tickers: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DE785-376C-B34F-A746-9A0B8DEA9578}"/>
              </a:ext>
            </a:extLst>
          </p:cNvPr>
          <p:cNvSpPr/>
          <p:nvPr/>
        </p:nvSpPr>
        <p:spPr>
          <a:xfrm>
            <a:off x="1198605" y="5832388"/>
            <a:ext cx="2693773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968F3-CFE5-8A40-9839-E9AEB4C34911}"/>
              </a:ext>
            </a:extLst>
          </p:cNvPr>
          <p:cNvSpPr/>
          <p:nvPr/>
        </p:nvSpPr>
        <p:spPr>
          <a:xfrm>
            <a:off x="2669059" y="1783487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0477-44F3-CD4E-A11D-446230779854}"/>
              </a:ext>
            </a:extLst>
          </p:cNvPr>
          <p:cNvSpPr/>
          <p:nvPr/>
        </p:nvSpPr>
        <p:spPr>
          <a:xfrm>
            <a:off x="3661718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C8782-DD52-3E42-8BDE-84D3D37C4F59}"/>
              </a:ext>
            </a:extLst>
          </p:cNvPr>
          <p:cNvSpPr/>
          <p:nvPr/>
        </p:nvSpPr>
        <p:spPr>
          <a:xfrm>
            <a:off x="4654377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DD1E-C838-FB47-8496-8F38F0C2840C}"/>
              </a:ext>
            </a:extLst>
          </p:cNvPr>
          <p:cNvSpPr/>
          <p:nvPr/>
        </p:nvSpPr>
        <p:spPr>
          <a:xfrm>
            <a:off x="5313406" y="2809096"/>
            <a:ext cx="5721178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C2E40-945E-9147-97DC-BCFBA3EDF430}"/>
              </a:ext>
            </a:extLst>
          </p:cNvPr>
          <p:cNvSpPr/>
          <p:nvPr/>
        </p:nvSpPr>
        <p:spPr>
          <a:xfrm>
            <a:off x="1198605" y="2345715"/>
            <a:ext cx="1692876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2BA92-DD11-C844-A465-812495642177}"/>
              </a:ext>
            </a:extLst>
          </p:cNvPr>
          <p:cNvSpPr/>
          <p:nvPr/>
        </p:nvSpPr>
        <p:spPr>
          <a:xfrm>
            <a:off x="1204783" y="2800847"/>
            <a:ext cx="3997412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narration:</a:t>
            </a:r>
          </a:p>
          <a:p>
            <a:r>
              <a:rPr lang="en-US" dirty="0">
                <a:solidFill>
                  <a:schemeClr val="tx1"/>
                </a:solidFill>
              </a:rPr>
              <a:t>How to interpret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2DFD2-10C5-9A4B-8D21-35258CCA06DF}"/>
              </a:ext>
            </a:extLst>
          </p:cNvPr>
          <p:cNvSpPr/>
          <p:nvPr/>
        </p:nvSpPr>
        <p:spPr>
          <a:xfrm>
            <a:off x="5313406" y="4151876"/>
            <a:ext cx="5721178" cy="1025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Show efficient frontier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95588-2227-E841-9D95-60AB64D9AE7B}"/>
              </a:ext>
            </a:extLst>
          </p:cNvPr>
          <p:cNvSpPr/>
          <p:nvPr/>
        </p:nvSpPr>
        <p:spPr>
          <a:xfrm>
            <a:off x="1204783" y="4143628"/>
            <a:ext cx="3997412" cy="1025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Identifying the most “efficient” portfolios:</a:t>
            </a:r>
          </a:p>
          <a:p>
            <a:r>
              <a:rPr lang="en-US" dirty="0">
                <a:solidFill>
                  <a:schemeClr val="tx1"/>
                </a:solidFill>
              </a:rPr>
              <a:t>Description of MVP and OP</a:t>
            </a:r>
          </a:p>
          <a:p>
            <a:r>
              <a:rPr lang="en-US" dirty="0">
                <a:solidFill>
                  <a:schemeClr val="tx1"/>
                </a:solidFill>
              </a:rPr>
              <a:t>Describe Efficient frontier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04EB6-3449-1E45-AA46-676FD3710055}"/>
              </a:ext>
            </a:extLst>
          </p:cNvPr>
          <p:cNvSpPr/>
          <p:nvPr/>
        </p:nvSpPr>
        <p:spPr>
          <a:xfrm>
            <a:off x="1204783" y="5399904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Optimal 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58F13-B90D-D743-86C6-75327F8A4219}"/>
              </a:ext>
            </a:extLst>
          </p:cNvPr>
          <p:cNvSpPr/>
          <p:nvPr/>
        </p:nvSpPr>
        <p:spPr>
          <a:xfrm>
            <a:off x="5395783" y="5399903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Minimum variance portfolio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416C9-8A6D-AA45-BE2C-4645DD142FC4}"/>
              </a:ext>
            </a:extLst>
          </p:cNvPr>
          <p:cNvSpPr/>
          <p:nvPr/>
        </p:nvSpPr>
        <p:spPr>
          <a:xfrm>
            <a:off x="1198605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Donation link / buy us a coffee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8B090-8882-5D4B-A4DC-BC36F8E4384F}"/>
              </a:ext>
            </a:extLst>
          </p:cNvPr>
          <p:cNvSpPr/>
          <p:nvPr/>
        </p:nvSpPr>
        <p:spPr>
          <a:xfrm>
            <a:off x="4749113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linkedin</a:t>
            </a:r>
            <a:r>
              <a:rPr lang="en-US" dirty="0">
                <a:solidFill>
                  <a:schemeClr val="tx1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10832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3D5A-F18F-0942-9B05-E12DF12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D92D-B589-0141-B2BB-570A959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</a:t>
            </a:r>
          </a:p>
          <a:p>
            <a:r>
              <a:rPr lang="en-US" dirty="0"/>
              <a:t>Go through JF r code</a:t>
            </a:r>
          </a:p>
          <a:p>
            <a:r>
              <a:rPr lang="en-US" dirty="0"/>
              <a:t>Get comfortable with git</a:t>
            </a:r>
          </a:p>
          <a:p>
            <a:r>
              <a:rPr lang="en-US" dirty="0"/>
              <a:t>Ticker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Jeremy</a:t>
            </a:r>
          </a:p>
          <a:p>
            <a:r>
              <a:rPr lang="en-US" dirty="0"/>
              <a:t>Skeleton of shiny app</a:t>
            </a:r>
          </a:p>
        </p:txBody>
      </p:sp>
    </p:spTree>
    <p:extLst>
      <p:ext uri="{BB962C8B-B14F-4D97-AF65-F5344CB8AC3E}">
        <p14:creationId xmlns:p14="http://schemas.microsoft.com/office/powerpoint/2010/main" val="10075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Increased # of stocks</a:t>
            </a:r>
          </a:p>
          <a:p>
            <a:pPr marL="0" indent="0">
              <a:buNone/>
            </a:pPr>
            <a:r>
              <a:rPr lang="en-US" dirty="0"/>
              <a:t>Ability to enter current portfolio – and we will tell you based on OP or MVP, how to rebalance</a:t>
            </a:r>
          </a:p>
          <a:p>
            <a:pPr marL="0" indent="0">
              <a:buNone/>
            </a:pPr>
            <a:r>
              <a:rPr lang="en-US" dirty="0"/>
              <a:t>Correlation matrix computed using maximum (all) history from stocks</a:t>
            </a:r>
          </a:p>
          <a:p>
            <a:pPr marL="0" indent="0">
              <a:buNone/>
            </a:pPr>
            <a:r>
              <a:rPr lang="en-US" dirty="0"/>
              <a:t>Login and store portfolio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167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Stonks</vt:lpstr>
      <vt:lpstr>Basic functions</vt:lpstr>
      <vt:lpstr>Detail behind functions</vt:lpstr>
      <vt:lpstr>PowerPoint Presentation</vt:lpstr>
      <vt:lpstr>To do</vt:lpstr>
      <vt:lpstr>Future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Forbes</dc:creator>
  <cp:lastModifiedBy>Andrew Forbes</cp:lastModifiedBy>
  <cp:revision>19</cp:revision>
  <dcterms:created xsi:type="dcterms:W3CDTF">2021-07-17T05:46:31Z</dcterms:created>
  <dcterms:modified xsi:type="dcterms:W3CDTF">2021-07-17T06:39:07Z</dcterms:modified>
</cp:coreProperties>
</file>