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Alfa Slab On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lfaSlabOne-regular.fntdata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9d393b2c6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9d393b2c6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9d393b2c6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9d393b2c6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9d393b2c6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9d393b2c6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9d393b2c6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9d393b2c6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9d393b2c6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9d393b2c6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d393b2c6c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9d393b2c6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d393b2c6c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9d393b2c6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d393b2c6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9d393b2c6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Evaluating US Food Insecurity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Josh Forster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Mapping US Food insecurity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087388"/>
            <a:ext cx="6600825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Race</a:t>
            </a:r>
            <a:r>
              <a:rPr lang="en">
                <a:solidFill>
                  <a:srgbClr val="CCCCCC"/>
                </a:solidFill>
              </a:rPr>
              <a:t> and Food Insecurity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05342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265300" y="89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Poverty and Food Insecurity Strongly Linked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77" y="710800"/>
            <a:ext cx="7465251" cy="42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18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Age</a:t>
            </a:r>
            <a:r>
              <a:rPr lang="en">
                <a:solidFill>
                  <a:srgbClr val="CCCCCC"/>
                </a:solidFill>
              </a:rPr>
              <a:t> and Food Insecurity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3575"/>
            <a:ext cx="8384300" cy="349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Exploring Child Food Insecurity vs Income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6752299" cy="407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265300" y="89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Gender</a:t>
            </a:r>
            <a:r>
              <a:rPr lang="en">
                <a:solidFill>
                  <a:srgbClr val="CCCCCC"/>
                </a:solidFill>
              </a:rPr>
              <a:t> and Food Insecurity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966111"/>
            <a:ext cx="5032799" cy="378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265300" y="89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Early food insecurity impacts future citizens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966111"/>
            <a:ext cx="5032799" cy="378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476" y="661950"/>
            <a:ext cx="7818250" cy="44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Sources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https://www.cdc.gov/nchs/data/hestat/obesity-adult-17-18/obesity-adult.htm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https://www.epa.gov/americaschildrenenvironment/americas-children-and-environment-data-tables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https://www.cdc.gov/nchs/products/databriefs/db465.htm#:~:text=Key%20findings-,Data%20from%20the%20National%20Health%20Interview%20Survey,%25)%20than%20men%20(5.2%25).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https://peerta.acf.hhs.gov/content/long-term-health-consequences-childhood-food-insecurity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https://frac.org/wp-content/uploads/hunger-health-impact-poverty-food-insecurity-health-well-being.pdf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https://nccd.cdc.gov/dnpao_dtm/rdPage.aspx?rdReport=DNPAO_DTM.ExploreByTopic&amp;islClass=OWS&amp;islTopic=&amp;go=GO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https://www.census.gov/library/publications/2023/demo/p60-280.html#:~:text=Highlights-,Official%20Poverty%20Measure,and%20Table%20A%2D1).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https://www.dailykos.com/stories/2020/11/19/1163009/-Daily-Kos-Elections-presidential-results-by-congressional-district-for-2020-2016-and-2012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https://public.opendatasoft.com/explore/dataset/us-county-boundaries/export/?flg=en-us&amp;disjunctive.statefp&amp;disjunctive.countyfp&amp;disjunctive.name&amp;disjunctive.namelsad&amp;disjunctive.stusab&amp;disjunctive.state_name&amp;sort=countyfp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https://www.ers.usda.gov/topics/food-nutrition-assistance/food-security-in-the-u-s/interactive-charts-and-highlights/#trends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