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CAMS Certification 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Study Guide for the CAMS Certification Examination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Action Task Force</a:t>
            </a:r>
          </a:p>
          <a:p>
            <a:r>
              <a:rPr lang="en-US" dirty="0" smtClean="0"/>
              <a:t>The Basel Committee on Banking Supervision</a:t>
            </a:r>
          </a:p>
          <a:p>
            <a:r>
              <a:rPr lang="en-US" dirty="0" smtClean="0"/>
              <a:t>European Union Directives on Money Laundering</a:t>
            </a:r>
          </a:p>
          <a:p>
            <a:r>
              <a:rPr lang="en-US" dirty="0" smtClean="0"/>
              <a:t>Regional and Other International Initiatives</a:t>
            </a:r>
          </a:p>
          <a:p>
            <a:r>
              <a:rPr lang="en-US" dirty="0" smtClean="0"/>
              <a:t>Key U.S. Legislative and Regulatory Initiatives Applied to International Transactions</a:t>
            </a:r>
          </a:p>
          <a:p>
            <a:r>
              <a:rPr lang="en-US" dirty="0" smtClean="0"/>
              <a:t>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927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48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CAMS Certification Chapter 3</vt:lpstr>
      <vt:lpstr>Objective/Contents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CAMS Certification Chapter 3</dc:title>
  <dc:creator>Jeff</dc:creator>
  <cp:lastModifiedBy>Jeff</cp:lastModifiedBy>
  <cp:revision>1</cp:revision>
  <dcterms:created xsi:type="dcterms:W3CDTF">2006-08-16T00:00:00Z</dcterms:created>
  <dcterms:modified xsi:type="dcterms:W3CDTF">2015-10-10T18:33:52Z</dcterms:modified>
</cp:coreProperties>
</file>