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10/10/2015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CAMS Certification Chapter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Study Guide for the CAMS Certification Examination 5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071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Objective/Contents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Assessing Risks and Developing a Risk Scoring Model</a:t>
            </a:r>
          </a:p>
          <a:p>
            <a:r>
              <a:rPr lang="en-US" dirty="0" smtClean="0"/>
              <a:t>Elements of an AML Program</a:t>
            </a:r>
          </a:p>
          <a:p>
            <a:r>
              <a:rPr lang="en-US" dirty="0" smtClean="0"/>
              <a:t>Compliance Culture and Senior Management</a:t>
            </a:r>
          </a:p>
          <a:p>
            <a:r>
              <a:rPr lang="en-US" dirty="0" smtClean="0"/>
              <a:t>Customer Due Diligence and Know Your Employee</a:t>
            </a:r>
          </a:p>
          <a:p>
            <a:r>
              <a:rPr lang="en-US" dirty="0" smtClean="0"/>
              <a:t>Suspicious or Unusual Transaction Monitoring and Reporting </a:t>
            </a:r>
          </a:p>
          <a:p>
            <a:r>
              <a:rPr lang="en-US" dirty="0" smtClean="0"/>
              <a:t>Red Flags or Indicators of Money Laundering</a:t>
            </a:r>
          </a:p>
          <a:p>
            <a:r>
              <a:rPr lang="en-US" dirty="0" smtClean="0"/>
              <a:t>Electronic AML Solutions</a:t>
            </a:r>
          </a:p>
          <a:p>
            <a:r>
              <a:rPr lang="en-US" dirty="0" smtClean="0"/>
              <a:t>Review Questions</a:t>
            </a:r>
          </a:p>
        </p:txBody>
      </p:sp>
    </p:spTree>
    <p:extLst>
      <p:ext uri="{BB962C8B-B14F-4D97-AF65-F5344CB8AC3E}">
        <p14:creationId xmlns:p14="http://schemas.microsoft.com/office/powerpoint/2010/main" val="39660469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0</TotalTime>
  <Words>58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NewsPrint</vt:lpstr>
      <vt:lpstr>CAMS Certification Chapter 4</vt:lpstr>
      <vt:lpstr>Objective/Contents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CAMS Certification Chapter 4</dc:title>
  <dc:creator>Jeff</dc:creator>
  <cp:lastModifiedBy>Jeff</cp:lastModifiedBy>
  <cp:revision>1</cp:revision>
  <dcterms:created xsi:type="dcterms:W3CDTF">2006-08-16T00:00:00Z</dcterms:created>
  <dcterms:modified xsi:type="dcterms:W3CDTF">2015-10-10T18:37:28Z</dcterms:modified>
</cp:coreProperties>
</file>