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CAMS Certification 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Study Guide for the CAMS Certification Examination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42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Law Enforcement Investigations</a:t>
            </a:r>
          </a:p>
          <a:p>
            <a:r>
              <a:rPr lang="en-US" dirty="0" smtClean="0"/>
              <a:t>Responding to Law Enforcement Investigations</a:t>
            </a:r>
          </a:p>
          <a:p>
            <a:r>
              <a:rPr lang="en-US" dirty="0" smtClean="0"/>
              <a:t>Internal Investigations</a:t>
            </a:r>
          </a:p>
          <a:p>
            <a:r>
              <a:rPr lang="en-US" dirty="0" smtClean="0"/>
              <a:t>Conducting the Investigation</a:t>
            </a:r>
          </a:p>
          <a:p>
            <a:r>
              <a:rPr lang="en-US" dirty="0" smtClean="0"/>
              <a:t>Exploiting the Internet for Money Laundering Investigations</a:t>
            </a:r>
          </a:p>
          <a:p>
            <a:r>
              <a:rPr lang="en-US" dirty="0" smtClean="0"/>
              <a:t>AML Cooperation Between Countries</a:t>
            </a:r>
          </a:p>
          <a:p>
            <a:r>
              <a:rPr lang="en-US" dirty="0" smtClean="0"/>
              <a:t>Review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9595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40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CAMS Certification Chapter 5</vt:lpstr>
      <vt:lpstr>Objective/Contents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CAMS Certification Chapter 5</dc:title>
  <dc:creator>Jeff</dc:creator>
  <cp:lastModifiedBy>Jeff</cp:lastModifiedBy>
  <cp:revision>1</cp:revision>
  <dcterms:created xsi:type="dcterms:W3CDTF">2006-08-16T00:00:00Z</dcterms:created>
  <dcterms:modified xsi:type="dcterms:W3CDTF">2015-10-10T18:49:38Z</dcterms:modified>
</cp:coreProperties>
</file>