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/>
    <p:restoredTop sz="94681"/>
  </p:normalViewPr>
  <p:slideViewPr>
    <p:cSldViewPr snapToGrid="0" snapToObjects="1">
      <p:cViewPr varScale="1">
        <p:scale>
          <a:sx n="115" d="100"/>
          <a:sy n="115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18402-F767-1846-9138-A61D91030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ACF545-747E-0644-9B9E-72AFDC37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8A3E9D-8231-874C-8506-0775157A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4E1087-4504-2342-8B93-B9410836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70BAE-FE64-7E48-AD28-F261DEA4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65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945B-C0A7-2E45-99C3-7D8147E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6F1D421-F9F6-BB40-9A70-5B43BDB6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87C7ED-661B-034D-BB68-FC25F622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F23532-6CC2-3848-B740-A9E5280E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B5CCBF-2786-454A-8DD2-EA7A9E80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346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931634A-80AF-9149-B89C-CA59A1B1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85C7CF2-904C-9645-817F-16DE1306C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63DB51-A310-2F48-8327-C5B3EEC5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05E6C8-BF44-E645-8CE9-74F04903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F64406-AA57-CE47-B053-0418F674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3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C107C-8BB6-D543-9B36-1D42701B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534BD0-D4BD-634C-8F72-992D81ED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A6941C-C307-4E4A-9090-940452E7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59FC53-FE47-664E-AA38-6A16F915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454362-EC39-3545-883E-304C95B5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98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85E87-362F-3846-892A-2E176B61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D7CF48-694C-474C-A6DC-19DDF654A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10261F-A552-AD49-B49D-2DA9F977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48DDA9-A32F-624A-B3AE-30B613DD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0C756A-C598-B745-9342-E30A5A63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02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17EBF-E269-3249-BD67-7BC9A458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0B49C1-FB67-BD4A-8713-E9BAC0D94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BF5FB1-93C7-A64F-91AB-9F28455E9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94522E-FCDB-5440-8354-911B1BA9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CA1922-2C08-AB42-935B-CE5F9DEA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21782B-87D8-904E-A975-0BC49000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0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68D3D-2BFA-494B-9C99-429AFA46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49C16AC-B188-8A45-9954-6F5068B7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5A37DB1-17A1-9542-A1D8-6F8E125CA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5EB1A75-492F-DE47-ACE3-A1CDBCF11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92FA8D0-792C-4148-B3E3-0437AB84F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1EBD513-AE4F-BB4E-8915-E3A5D6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48C450B-4448-BB41-B23E-C87DAEB9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721BED4-D248-0840-BBD7-0FB105A7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64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B71F9-79CC-D243-ADD5-6105C16A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377096-A62F-7D49-855B-BF2087DF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EB5123D-E599-4745-811D-67399424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F34E451-6550-3442-8C22-F8F2864D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87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263119-C74A-1E47-980A-6CF9DF74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46DC7F1-302C-B841-A9B8-44750758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73039D-4779-1343-9E77-0AC96D20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04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4B98D-2A56-DE4B-B764-87A4E941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981020-9066-2C4C-A159-068C8D47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38EB5AB-4CA0-AB4B-9593-822B2246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82717B-B44D-FD46-9B2F-F33F8FA3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60B0CB-66A8-AC4B-B465-56190AEB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964D393-9D4F-E54E-BDB4-C06A81EB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74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C92B7-E325-B04C-8E85-38D1D7F4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35BEA70-142B-C341-9A3A-D7460A299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22F7FB6-0BE4-C24F-8E67-96874457F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7D4965-F0AD-C341-825A-40F6CF20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A893FF-2D5B-9A4D-BB71-65BBC1F6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785133-BE95-7542-A6E5-D45F17AA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471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BE7CEB-8E0C-F74D-AEB2-7E152FB3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6CE9DE-3C58-9344-A34D-659B71DE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AFDEF4-F6BC-1D49-ADB8-6EA4B538A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C8B9-4A2F-E346-B995-E2EB424A4199}" type="datetimeFigureOut">
              <a:rPr lang="nl-NL" smtClean="0"/>
              <a:t>08-05-19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52A2F3-A40C-6843-9CED-62DE878F1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3F4B9E-A4A2-054B-A743-528AA4988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81B2-4E9E-8543-971B-A65D50904D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7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ep 18">
            <a:extLst>
              <a:ext uri="{FF2B5EF4-FFF2-40B4-BE49-F238E27FC236}">
                <a16:creationId xmlns:a16="http://schemas.microsoft.com/office/drawing/2014/main" id="{88C68E60-48E6-AA40-9B19-80D65C371C92}"/>
              </a:ext>
            </a:extLst>
          </p:cNvPr>
          <p:cNvGrpSpPr/>
          <p:nvPr/>
        </p:nvGrpSpPr>
        <p:grpSpPr>
          <a:xfrm>
            <a:off x="3609871" y="410780"/>
            <a:ext cx="4569559" cy="5031127"/>
            <a:chOff x="3609871" y="410780"/>
            <a:chExt cx="4569559" cy="5031127"/>
          </a:xfrm>
        </p:grpSpPr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0602E000-15C8-CB4F-9131-9540471CF0CA}"/>
                </a:ext>
              </a:extLst>
            </p:cNvPr>
            <p:cNvSpPr/>
            <p:nvPr/>
          </p:nvSpPr>
          <p:spPr>
            <a:xfrm>
              <a:off x="3646173" y="3446852"/>
              <a:ext cx="607741" cy="607741"/>
            </a:xfrm>
            <a:prstGeom prst="ellipse">
              <a:avLst/>
            </a:prstGeom>
            <a:solidFill>
              <a:srgbClr val="342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311CCA21-004A-814E-936D-BEBA40976E95}"/>
                </a:ext>
              </a:extLst>
            </p:cNvPr>
            <p:cNvSpPr/>
            <p:nvPr/>
          </p:nvSpPr>
          <p:spPr>
            <a:xfrm rot="19800000">
              <a:off x="4513163" y="1416092"/>
              <a:ext cx="432000" cy="3990109"/>
            </a:xfrm>
            <a:prstGeom prst="rect">
              <a:avLst/>
            </a:prstGeom>
            <a:solidFill>
              <a:srgbClr val="342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1C485D7F-667D-0142-B8C5-E196DF5D965B}"/>
                </a:ext>
              </a:extLst>
            </p:cNvPr>
            <p:cNvSpPr/>
            <p:nvPr/>
          </p:nvSpPr>
          <p:spPr>
            <a:xfrm rot="1800000">
              <a:off x="6837316" y="1451798"/>
              <a:ext cx="432000" cy="3990109"/>
            </a:xfrm>
            <a:prstGeom prst="rect">
              <a:avLst/>
            </a:prstGeom>
            <a:solidFill>
              <a:srgbClr val="342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3AA1070B-F443-354F-906B-7FECA388251A}"/>
                </a:ext>
              </a:extLst>
            </p:cNvPr>
            <p:cNvSpPr/>
            <p:nvPr/>
          </p:nvSpPr>
          <p:spPr>
            <a:xfrm rot="5400000">
              <a:off x="5652728" y="-547979"/>
              <a:ext cx="432000" cy="3990109"/>
            </a:xfrm>
            <a:prstGeom prst="rect">
              <a:avLst/>
            </a:prstGeom>
            <a:solidFill>
              <a:srgbClr val="342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C593DA62-656F-DE40-BEDF-DDA573E04AB7}"/>
                </a:ext>
              </a:extLst>
            </p:cNvPr>
            <p:cNvSpPr/>
            <p:nvPr/>
          </p:nvSpPr>
          <p:spPr>
            <a:xfrm rot="19800000">
              <a:off x="7851002" y="1020402"/>
              <a:ext cx="328428" cy="1197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5DA8AA26-8652-B742-B9EC-BCFEFFCFFC84}"/>
                </a:ext>
              </a:extLst>
            </p:cNvPr>
            <p:cNvSpPr/>
            <p:nvPr/>
          </p:nvSpPr>
          <p:spPr>
            <a:xfrm rot="16200000">
              <a:off x="5683423" y="4564548"/>
              <a:ext cx="330787" cy="1260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3DA7642-CFA0-AF40-AAE9-DB5033B79FB4}"/>
                </a:ext>
              </a:extLst>
            </p:cNvPr>
            <p:cNvSpPr/>
            <p:nvPr/>
          </p:nvSpPr>
          <p:spPr>
            <a:xfrm rot="12600000">
              <a:off x="3609871" y="949824"/>
              <a:ext cx="397989" cy="11097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F85767E-5F0E-A24C-B116-06A9E4BB90D1}"/>
                </a:ext>
              </a:extLst>
            </p:cNvPr>
            <p:cNvSpPr/>
            <p:nvPr/>
          </p:nvSpPr>
          <p:spPr>
            <a:xfrm>
              <a:off x="7523836" y="3446852"/>
              <a:ext cx="607741" cy="607741"/>
            </a:xfrm>
            <a:prstGeom prst="ellipse">
              <a:avLst/>
            </a:prstGeom>
            <a:solidFill>
              <a:srgbClr val="342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629EB256-85A0-4A4F-91FF-656B81FD83A2}"/>
                </a:ext>
              </a:extLst>
            </p:cNvPr>
            <p:cNvSpPr/>
            <p:nvPr/>
          </p:nvSpPr>
          <p:spPr>
            <a:xfrm>
              <a:off x="5609881" y="410780"/>
              <a:ext cx="607741" cy="607741"/>
            </a:xfrm>
            <a:prstGeom prst="ellipse">
              <a:avLst/>
            </a:prstGeom>
            <a:solidFill>
              <a:srgbClr val="342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3894416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Parie,J (pgt)</dc:creator>
  <cp:lastModifiedBy>Parie,J (pgt)</cp:lastModifiedBy>
  <cp:revision>12</cp:revision>
  <cp:lastPrinted>2019-05-08T09:41:12Z</cp:lastPrinted>
  <dcterms:created xsi:type="dcterms:W3CDTF">2019-05-08T09:26:58Z</dcterms:created>
  <dcterms:modified xsi:type="dcterms:W3CDTF">2019-05-08T09:56:29Z</dcterms:modified>
</cp:coreProperties>
</file>