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b2ead6c5b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b2ead6c5b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92319eff3_0_7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92319eff3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b2ead6c5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b2ead6c5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b2ead6c5b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b2ead6c5b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b2ead6c5b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b2ead6c5b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92319eff3_0_7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92319eff3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92319eff3_0_7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92319eff3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92319eff3_0_4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92319eff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92319eff3_0_4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92319eff3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92319eff3_0_4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92319eff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92319eff3_0_4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92319eff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92319eff3_0_4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92319eff3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92319eff3_0_4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92319eff3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b2ead6c5b_2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b2ead6c5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23600" y="1083250"/>
            <a:ext cx="8296800" cy="17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000"/>
              <a:buFont typeface="Arial"/>
              <a:buNone/>
            </a:pPr>
            <a:r>
              <a:rPr lang="es" sz="3333"/>
              <a:t>      </a:t>
            </a:r>
            <a:r>
              <a:rPr lang="es" sz="3333"/>
              <a:t>Análisis</a:t>
            </a:r>
            <a:r>
              <a:rPr lang="es" sz="3333"/>
              <a:t> de la prevalencia de la diabetes</a:t>
            </a:r>
            <a:endParaRPr sz="33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000"/>
              <a:buFont typeface="Arial"/>
              <a:buNone/>
            </a:pPr>
            <a:r>
              <a:rPr lang="es" sz="3333"/>
              <a:t>en Argentina</a:t>
            </a:r>
            <a:endParaRPr sz="3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57575" y="3348675"/>
            <a:ext cx="8815200" cy="1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Galarza Karen - Gonzalez Yoana - Grancelli Eliseo - Monti Agustina - Petrelli Juan Franco - Soto Matias - Vighetti Agustina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Materia: </a:t>
            </a:r>
            <a:r>
              <a:rPr lang="es" sz="2100"/>
              <a:t>Simulación</a:t>
            </a:r>
            <a:br>
              <a:rPr lang="es" sz="2100"/>
            </a:br>
            <a:r>
              <a:rPr lang="es" sz="2100"/>
              <a:t>Comisión</a:t>
            </a:r>
            <a:r>
              <a:rPr lang="es" sz="2100"/>
              <a:t> 4k1</a:t>
            </a:r>
            <a:br>
              <a:rPr lang="es" sz="2100"/>
            </a:br>
            <a:r>
              <a:rPr lang="es" sz="2100"/>
              <a:t>Profesores :  Jorge A. Flamini, Juan I. Torres.</a:t>
            </a:r>
            <a:br>
              <a:rPr lang="es" sz="2100"/>
            </a:br>
            <a:r>
              <a:rPr lang="es" sz="2100"/>
              <a:t>Año: 2023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52" y="335765"/>
            <a:ext cx="8574087" cy="44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510450" y="1829150"/>
            <a:ext cx="81231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Modelo de Simulación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00" y="558200"/>
            <a:ext cx="7655001" cy="414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324050"/>
            <a:ext cx="7562850" cy="44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Alternativas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idx="2" type="body"/>
          </p:nvPr>
        </p:nvSpPr>
        <p:spPr>
          <a:xfrm>
            <a:off x="333125" y="1849050"/>
            <a:ext cx="82224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Como opción alternativa al escenario principal, introducimos una alternativa adicional para la simulación, que consiste en la intensificación de la campaña publicitaria orientada a la detección temprana</a:t>
            </a:r>
            <a:r>
              <a:rPr lang="e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2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 la prediabetes.</a:t>
            </a:r>
            <a:endParaRPr b="1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3768225" y="2309175"/>
            <a:ext cx="48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00" y="477250"/>
            <a:ext cx="7659000" cy="418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38" y="152400"/>
            <a:ext cx="85971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onclusiones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2" type="body"/>
          </p:nvPr>
        </p:nvSpPr>
        <p:spPr>
          <a:xfrm>
            <a:off x="588300" y="2181600"/>
            <a:ext cx="7967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Para obtener las conclusiones finales vamos a utilizar la </a:t>
            </a:r>
            <a:r>
              <a:rPr lang="es" sz="1800">
                <a:solidFill>
                  <a:schemeClr val="dk1"/>
                </a:solidFill>
              </a:rPr>
              <a:t>técnica</a:t>
            </a:r>
            <a:r>
              <a:rPr lang="es" sz="1800">
                <a:solidFill>
                  <a:schemeClr val="dk1"/>
                </a:solidFill>
              </a:rPr>
              <a:t> de variación de </a:t>
            </a:r>
            <a:r>
              <a:rPr lang="es" sz="1800">
                <a:solidFill>
                  <a:schemeClr val="dk1"/>
                </a:solidFill>
              </a:rPr>
              <a:t>parámetros</a:t>
            </a:r>
            <a:r>
              <a:rPr lang="es" sz="1800">
                <a:solidFill>
                  <a:schemeClr val="dk1"/>
                </a:solidFill>
              </a:rPr>
              <a:t> ya que estamos utilizando un modelo </a:t>
            </a:r>
            <a:r>
              <a:rPr lang="es" sz="1800">
                <a:solidFill>
                  <a:schemeClr val="dk1"/>
                </a:solidFill>
              </a:rPr>
              <a:t>dinámico</a:t>
            </a:r>
            <a:r>
              <a:rPr lang="e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1343675"/>
            <a:ext cx="8123100" cy="17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¿Qué es la diabetes?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¿Qué tipos de diabetes existen?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196"/>
              <a:buNone/>
            </a:pPr>
            <a:r>
              <a:t/>
            </a:r>
            <a:endParaRPr sz="22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44575" y="296550"/>
            <a:ext cx="4177500" cy="4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40">
                <a:solidFill>
                  <a:schemeClr val="dk1"/>
                </a:solidFill>
              </a:rPr>
              <a:t>La diabetes es una enfermedad crónica caracterizada por niveles elevados de glucosa en la sangre. </a:t>
            </a:r>
            <a:endParaRPr sz="22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40">
                <a:solidFill>
                  <a:schemeClr val="dk1"/>
                </a:solidFill>
              </a:rPr>
              <a:t>Hay varios tipos de diabetes, los principales son:</a:t>
            </a:r>
            <a:endParaRPr sz="22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9">
              <a:solidFill>
                <a:schemeClr val="dk1"/>
              </a:solidFill>
            </a:endParaRPr>
          </a:p>
          <a:p>
            <a:pPr indent="-3388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240" u="sng">
                <a:solidFill>
                  <a:schemeClr val="dk1"/>
                </a:solidFill>
              </a:rPr>
              <a:t>Diabetes tipo 1</a:t>
            </a:r>
            <a:r>
              <a:rPr lang="es" sz="2240">
                <a:solidFill>
                  <a:schemeClr val="dk1"/>
                </a:solidFill>
              </a:rPr>
              <a:t>: El páncreas no produce insulina, generalmente se diagnostica en la infancia.</a:t>
            </a:r>
            <a:endParaRPr sz="224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>
              <a:solidFill>
                <a:schemeClr val="dk1"/>
              </a:solidFill>
            </a:endParaRPr>
          </a:p>
          <a:p>
            <a:pPr indent="-3388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240" u="sng">
                <a:solidFill>
                  <a:schemeClr val="dk1"/>
                </a:solidFill>
              </a:rPr>
              <a:t>Diabetes tipo 2</a:t>
            </a:r>
            <a:r>
              <a:rPr lang="es" sz="2240">
                <a:solidFill>
                  <a:schemeClr val="dk1"/>
                </a:solidFill>
              </a:rPr>
              <a:t>: El organismo produce insulina insuficiente o es resistente a ella, es más común en adultos.</a:t>
            </a:r>
            <a:endParaRPr sz="224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>
              <a:solidFill>
                <a:schemeClr val="dk1"/>
              </a:solidFill>
            </a:endParaRPr>
          </a:p>
          <a:p>
            <a:pPr indent="-33883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240" u="sng">
                <a:solidFill>
                  <a:schemeClr val="dk1"/>
                </a:solidFill>
              </a:rPr>
              <a:t>Diabetes gestacional</a:t>
            </a:r>
            <a:r>
              <a:rPr lang="es" sz="2240">
                <a:solidFill>
                  <a:schemeClr val="dk1"/>
                </a:solidFill>
              </a:rPr>
              <a:t>: Se desarrolla durante el embarazo y suele desaparecer después del parto.</a:t>
            </a:r>
            <a:endParaRPr sz="224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150" y="2431850"/>
            <a:ext cx="4177401" cy="245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300" y="338175"/>
            <a:ext cx="2035800" cy="19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6750" y="353525"/>
            <a:ext cx="2035800" cy="19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10450" y="1829150"/>
            <a:ext cx="81231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800"/>
              <a:t>Planteo del Problema</a:t>
            </a:r>
            <a:endParaRPr sz="22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-158525" y="449125"/>
            <a:ext cx="9090000" cy="4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40"/>
              <a:t>Argentina enfrenta un crecimiento constante en la prevalencia de la diabetes, lo que genera desafíos en salud pública y atención médica.</a:t>
            </a:r>
            <a:endParaRPr sz="204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40"/>
              <a:t>La diabetes no solo afecta la calidad de vida, sino que también aumenta los costos de atención y las complicaciones crónicas, como enfermedades cardiovasculares y ceguera.</a:t>
            </a:r>
            <a:endParaRPr sz="204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40"/>
              <a:t>Comprender la evolución de la diabetes en Argentina y su impacto es esencial. </a:t>
            </a:r>
            <a:endParaRPr sz="204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40"/>
              <a:t>En este contexto, este trabajo propone utilizar una simulación como una herramienta valiosa para anticipar las tendencias futuras en la prevalencia de la enfermedad en el país. </a:t>
            </a:r>
            <a:endParaRPr sz="20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10450" y="1829150"/>
            <a:ext cx="81231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Análisis de Datos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0" y="879888"/>
            <a:ext cx="45102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Variables de entrada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Nacimientos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Tasas de diagnóstico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Tasas de tratamiento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Variables de estado 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Población total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Número de casos de diabetes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464675" y="204600"/>
            <a:ext cx="4589700" cy="42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Variables de respuesta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Mortalidad relacionada con la diabetes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Medidas de rendimiento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Prevalencia de la diabetes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510450" y="1829150"/>
            <a:ext cx="81231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Modelo Matemático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3768225" y="2309175"/>
            <a:ext cx="48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649650" y="1371150"/>
            <a:ext cx="7844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Flujo de una Entidad es igual a: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Char char="●"/>
            </a:pPr>
            <a:r>
              <a:rPr lang="es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tasas de entrada sumando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Char char="●"/>
            </a:pPr>
            <a:r>
              <a:rPr lang="es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tasas de salida restando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