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61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48" d="100"/>
          <a:sy n="148" d="100"/>
        </p:scale>
        <p:origin x="132" y="15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D8FDBB94-A463-4AEB-9D58-B8A94B0A1274}" type="datetime1">
              <a:rPr lang="de-DE" sz="800" smtClean="0"/>
              <a:t>03.02.2021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72E38C0F-D820-4E6E-ADB3-B32613585B7D}" type="datetime1">
              <a:rPr lang="de-DE" smtClean="0"/>
              <a:t>03.02.2021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CE681DF-43B0-4056-92E7-4A19F4E761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055A53-1EA8-4DD7-A77E-B8D340EF9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575FED3-2023-488E-80FC-52042131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9EAF1A3-053D-4EF5-8FAB-9B371A6B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89B669-4DD2-4A49-A82C-08B09F83A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8CE1ABF-6F6B-49DA-8DF4-EC3DFC4301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28E02D-BC42-44C2-A3F5-5404CBC83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tx1"/>
                </a:solidFill>
              </a:rPr>
              <a:t>Thank you!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enter 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78834" cy="245786"/>
          </a:xfrm>
        </p:spPr>
        <p:txBody>
          <a:bodyPr/>
          <a:lstStyle>
            <a:lvl1pPr marL="0" indent="0" defTabSz="536575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phone	+</a:t>
            </a:r>
            <a:r>
              <a:rPr lang="de-DE" dirty="0"/>
              <a:t>49 (0) 711 685-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enter 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University of </a:t>
            </a:r>
            <a:r>
              <a:rPr lang="de-DE" dirty="0"/>
              <a:t>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Department or institute 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Address</a:t>
            </a:r>
            <a:endParaRPr lang="de-DE" dirty="0"/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942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bg1"/>
                </a:solidFill>
              </a:rPr>
              <a:t>Thank you!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  <a:endParaRPr lang="de-DE" dirty="0"/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enter address</a:t>
            </a:r>
            <a:endParaRPr lang="de-DE" dirty="0"/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82705" cy="245786"/>
          </a:xfrm>
        </p:spPr>
        <p:txBody>
          <a:bodyPr/>
          <a:lstStyle>
            <a:lvl1pPr marL="0" indent="0">
              <a:buNone/>
              <a:tabLst>
                <a:tab pos="536575" algn="l"/>
              </a:tabLst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Phone	+49 (0) 711 685-</a:t>
            </a:r>
            <a:endParaRPr lang="de-DE" dirty="0"/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enter 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University of </a:t>
            </a:r>
            <a:r>
              <a:rPr lang="de-DE" dirty="0"/>
              <a:t>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Department or institute 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Address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B47048E-F4B2-4CE3-8E2C-9004A5C5B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136071" cy="431998"/>
          </a:xfrm>
          <a:prstGeom prst="rect">
            <a:avLst/>
          </a:prstGeom>
        </p:spPr>
      </p:pic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366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DE1BCEF2-3615-40F6-9700-AC8523EE70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C5DE6BF-7C3C-4DD9-B444-AAC623C74D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268958"/>
            <a:ext cx="2136071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394958B-96B0-482F-9CDD-2894CA0BA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268958"/>
            <a:ext cx="2136071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08/20/2020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76F205-21F4-4DDE-AB98-912E235D9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643F6C-A811-4E8B-A627-AF4E24EF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3740"/>
            <a:ext cx="671324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D9AEB2-1891-4DE2-949B-9C0718360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Parallel and Distributed Systems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C5A640EA-34CC-4762-AC79-F14B070E98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7965DEDA-EE2D-45B6-A350-555B61A94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0ADCC7E-BB9B-4A5A-B203-B36AD2817B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Simulation</a:t>
            </a: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5C623A4A-342B-4964-A640-D9179207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fluid solver for laminar flow with arbitrary geometries &amp; heat flow</a:t>
            </a:r>
            <a:endParaRPr lang="de-DE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9FB3C44-BC15-4C18-9D5E-8E57C93FC7A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3084" b="-2426"/>
          <a:stretch/>
        </p:blipFill>
        <p:spPr>
          <a:xfrm>
            <a:off x="7334928" y="4069842"/>
            <a:ext cx="1248842" cy="1317673"/>
          </a:xfrm>
        </p:spPr>
      </p:pic>
    </p:spTree>
    <p:extLst>
      <p:ext uri="{BB962C8B-B14F-4D97-AF65-F5344CB8AC3E}">
        <p14:creationId xmlns:p14="http://schemas.microsoft.com/office/powerpoint/2010/main" val="14189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81F02D0C-B583-4675-A587-3815C47E0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BB88D077-A6A0-4C08-BBB9-C0AC409657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16888421-F02B-4501-8C46-959538C32E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887DF-256E-4EB1-9637-C453BB23ED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/>
              <a:t>e-mail</a:t>
            </a:r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A156B9C9-1D84-428B-BC5F-FD55D91FF7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enter address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9DA49C-1585-4479-9F3E-7FB02E4EDA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/>
              <a:t>phone	+</a:t>
            </a:r>
            <a:r>
              <a:rPr lang="de-DE" dirty="0"/>
              <a:t>49 (0</a:t>
            </a:r>
            <a:r>
              <a:rPr lang="de-DE"/>
              <a:t>) 711 685-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8B1C363-44FD-431F-B8BD-4EE1903B8D0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E6C84553-6588-42E9-8154-D82B1B2E02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/>
              <a:t>enter address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798B461-120E-497B-AA8E-30A17CB56EF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3B041728-1C3D-4E65-BAD4-4B82109E10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F1FB225D-EDFE-481A-BAEE-B658EAF646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A5BE9A-B71F-4974-A514-C5F94688F1F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6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ildplatzhalter 118">
            <a:extLst>
              <a:ext uri="{FF2B5EF4-FFF2-40B4-BE49-F238E27FC236}">
                <a16:creationId xmlns:a16="http://schemas.microsoft.com/office/drawing/2014/main" id="{050FD27B-E9FB-455D-BC68-ED6B1ADE59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0" name="Textplatzhalter 119">
            <a:extLst>
              <a:ext uri="{FF2B5EF4-FFF2-40B4-BE49-F238E27FC236}">
                <a16:creationId xmlns:a16="http://schemas.microsoft.com/office/drawing/2014/main" id="{85F15A4B-508D-49B8-B179-752479AC3E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F087FB-D625-4F42-8F55-66C209F678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/>
              <a:t>e-mail</a:t>
            </a:r>
            <a:endParaRPr lang="de-DE" dirty="0"/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D57EBC16-26FB-4E72-B8C3-C8A268D1B8B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enter address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19952D0-15B0-4307-82EA-9B8D10E6B69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/>
              <a:t>phone	+</a:t>
            </a:r>
            <a:r>
              <a:rPr lang="de-DE" dirty="0"/>
              <a:t>49 (0) 711 685-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A9ECCC0-28E9-4982-8704-9CAF2926B8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96" name="Textplatzhalter 95">
            <a:extLst>
              <a:ext uri="{FF2B5EF4-FFF2-40B4-BE49-F238E27FC236}">
                <a16:creationId xmlns:a16="http://schemas.microsoft.com/office/drawing/2014/main" id="{0C241BE3-DD5A-476A-B77A-E81A937F95C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/>
              <a:t>enter address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005F269-114E-4E3E-AF2E-8BE053244B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30" name="Textplatzhalter 129">
            <a:extLst>
              <a:ext uri="{FF2B5EF4-FFF2-40B4-BE49-F238E27FC236}">
                <a16:creationId xmlns:a16="http://schemas.microsoft.com/office/drawing/2014/main" id="{BE950A89-ACDB-4154-8A9F-1F9386F7EEC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1" name="Textplatzhalter 120">
            <a:extLst>
              <a:ext uri="{FF2B5EF4-FFF2-40B4-BE49-F238E27FC236}">
                <a16:creationId xmlns:a16="http://schemas.microsoft.com/office/drawing/2014/main" id="{29195DB9-137C-4BEF-91BC-0322492F5E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2" name="Textplatzhalter 121">
            <a:extLst>
              <a:ext uri="{FF2B5EF4-FFF2-40B4-BE49-F238E27FC236}">
                <a16:creationId xmlns:a16="http://schemas.microsoft.com/office/drawing/2014/main" id="{56963331-4CCA-47B8-A04A-ED24F79E2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8" name="Textplatzhalter 117">
            <a:extLst>
              <a:ext uri="{FF2B5EF4-FFF2-40B4-BE49-F238E27FC236}">
                <a16:creationId xmlns:a16="http://schemas.microsoft.com/office/drawing/2014/main" id="{F22C2A5C-53C5-43D9-8A65-95173CE1F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1CBEC-EA25-41C8-A796-DAF2275F0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Simulation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AA767-7298-45F1-8214-AD19B38F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7510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9932A33-5F44-4A60-A680-EAF196FA1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054" y="951549"/>
                <a:ext cx="7495149" cy="3759042"/>
              </a:xfrm>
            </p:spPr>
            <p:txBody>
              <a:bodyPr/>
              <a:lstStyle/>
              <a:p>
                <a:r>
                  <a:rPr lang="en-US" dirty="0"/>
                  <a:t>Including</a:t>
                </a:r>
                <a:r>
                  <a:rPr lang="de-DE" dirty="0"/>
                  <a:t> </a:t>
                </a:r>
                <a:r>
                  <a:rPr lang="de-DE" dirty="0" err="1"/>
                  <a:t>fieldvariable</a:t>
                </a:r>
                <a:r>
                  <a:rPr lang="de-DE" dirty="0"/>
                  <a:t> T</a:t>
                </a:r>
              </a:p>
              <a:p>
                <a:pPr lvl="3"/>
                <a:r>
                  <a:rPr lang="de-DE" dirty="0"/>
                  <a:t>As 2D-Array</a:t>
                </a:r>
              </a:p>
              <a:p>
                <a:pPr lvl="3"/>
                <a:r>
                  <a:rPr lang="de-DE" dirty="0"/>
                  <a:t>Size: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cells</a:t>
                </a:r>
                <a:r>
                  <a:rPr lang="de-DE" dirty="0"/>
                  <a:t> +2 (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dimensions</a:t>
                </a:r>
                <a:r>
                  <a:rPr lang="de-DE" dirty="0"/>
                  <a:t>)</a:t>
                </a:r>
              </a:p>
              <a:p>
                <a:r>
                  <a:rPr lang="de-DE" dirty="0" err="1"/>
                  <a:t>Compute</a:t>
                </a:r>
                <a:r>
                  <a:rPr lang="de-DE" dirty="0"/>
                  <a:t> T &amp; </a:t>
                </a:r>
                <a:r>
                  <a:rPr lang="de-DE" dirty="0" err="1"/>
                  <a:t>extend</a:t>
                </a:r>
                <a:r>
                  <a:rPr lang="de-DE" dirty="0"/>
                  <a:t>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F &amp; G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DE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r>
                  <a:rPr lang="de-DE" dirty="0" err="1"/>
                  <a:t>Extend</a:t>
                </a:r>
                <a:r>
                  <a:rPr lang="de-DE" dirty="0"/>
                  <a:t> Solver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-&gt;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/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9932A33-5F44-4A60-A680-EAF196FA1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054" y="951549"/>
                <a:ext cx="7495149" cy="3759042"/>
              </a:xfrm>
              <a:blipFill>
                <a:blip r:embed="rId2"/>
                <a:stretch>
                  <a:fillRect l="-1546" t="-9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08/20/2020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67018"/>
            <a:ext cx="6990143" cy="12311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2C644-60D0-4114-93E7-94DAB811B4EC}"/>
              </a:ext>
            </a:extLst>
          </p:cNvPr>
          <p:cNvCxnSpPr/>
          <p:nvPr/>
        </p:nvCxnSpPr>
        <p:spPr>
          <a:xfrm>
            <a:off x="598868" y="951549"/>
            <a:ext cx="0" cy="3163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4B5B-BB9D-4F4B-B943-F1E66FC8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E313-2FD9-447B-83EB-1F93A6AF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0362-F090-4A6C-8061-82E66F3F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Other Stuff</a:t>
            </a:r>
          </a:p>
          <a:p>
            <a:pPr lvl="1"/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dt</a:t>
            </a:r>
            <a:endParaRPr lang="de-DE" dirty="0"/>
          </a:p>
          <a:p>
            <a:pPr lvl="3"/>
            <a:r>
              <a:rPr lang="de-DE" dirty="0"/>
              <a:t>New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pr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  <a:p>
            <a:pPr lvl="1"/>
            <a:r>
              <a:rPr lang="de-DE" dirty="0"/>
              <a:t>Reading </a:t>
            </a:r>
            <a:r>
              <a:rPr lang="de-DE" dirty="0" err="1"/>
              <a:t>parameters</a:t>
            </a:r>
            <a:endParaRPr lang="de-DE" dirty="0"/>
          </a:p>
          <a:p>
            <a:pPr lvl="2"/>
            <a:r>
              <a:rPr lang="de-DE" dirty="0"/>
              <a:t>Beta, </a:t>
            </a:r>
            <a:r>
              <a:rPr lang="de-DE" dirty="0" err="1"/>
              <a:t>gamma</a:t>
            </a:r>
            <a:r>
              <a:rPr lang="de-DE" dirty="0"/>
              <a:t>, </a:t>
            </a:r>
            <a:r>
              <a:rPr lang="de-DE" dirty="0" err="1"/>
              <a:t>pr</a:t>
            </a:r>
            <a:r>
              <a:rPr lang="de-DE" dirty="0"/>
              <a:t>, </a:t>
            </a:r>
            <a:r>
              <a:rPr lang="de-DE" dirty="0" err="1"/>
              <a:t>T_init</a:t>
            </a:r>
            <a:endParaRPr lang="de-DE" dirty="0"/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writer</a:t>
            </a:r>
            <a:endParaRPr lang="de-DE" dirty="0"/>
          </a:p>
          <a:p>
            <a:pPr lvl="2"/>
            <a:r>
              <a:rPr lang="de-DE" dirty="0"/>
              <a:t>New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623D1-97F7-41E2-A630-345810E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98CB-04D8-41D9-94F8-CA36B7BD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3B0F74-8EF7-41EA-92B0-3A6EB2A9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[University of Stuttgart]		[Numerical Simulation]		[Stefania Scheurer, Marius Stach, Julian Franquinet]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7B59-FA64-4502-BF0B-84AF2513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F3ACA-58EC-40CE-9DC7-01B83404C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EBC23-5A4D-443B-A4B7-4E6F7BFB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slip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fluid</a:t>
            </a:r>
          </a:p>
          <a:p>
            <a:pPr lvl="1"/>
            <a:r>
              <a:rPr lang="de-DE" dirty="0"/>
              <a:t>Set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set_boundary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Empty do </a:t>
            </a:r>
            <a:r>
              <a:rPr lang="de-DE" dirty="0" err="1"/>
              <a:t>nothing</a:t>
            </a:r>
            <a:endParaRPr lang="de-DE" dirty="0"/>
          </a:p>
          <a:p>
            <a:r>
              <a:rPr lang="de-DE" dirty="0" err="1"/>
              <a:t>Celltype</a:t>
            </a:r>
            <a:r>
              <a:rPr lang="de-DE" dirty="0"/>
              <a:t> Fluid, Empty, </a:t>
            </a:r>
            <a:r>
              <a:rPr lang="de-DE" dirty="0" err="1"/>
              <a:t>Object</a:t>
            </a:r>
            <a:endParaRPr lang="de-DE" dirty="0"/>
          </a:p>
          <a:p>
            <a:endParaRPr lang="de-DE" dirty="0"/>
          </a:p>
          <a:p>
            <a:r>
              <a:rPr lang="de-DE" dirty="0"/>
              <a:t>1D-Array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inflow</a:t>
            </a:r>
            <a:r>
              <a:rPr lang="de-DE" dirty="0"/>
              <a:t> </a:t>
            </a:r>
            <a:r>
              <a:rPr lang="de-DE" dirty="0" err="1"/>
              <a:t>outflow</a:t>
            </a:r>
            <a:r>
              <a:rPr lang="de-DE" dirty="0"/>
              <a:t>,….</a:t>
            </a:r>
          </a:p>
          <a:p>
            <a:pPr lvl="2"/>
            <a:r>
              <a:rPr lang="de-DE" dirty="0"/>
              <a:t>Array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type</a:t>
            </a:r>
          </a:p>
          <a:p>
            <a:pPr lvl="2"/>
            <a:r>
              <a:rPr lang="de-DE" dirty="0"/>
              <a:t>Array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2"/>
            <a:r>
              <a:rPr lang="de-DE" dirty="0"/>
              <a:t>Bottom, top, </a:t>
            </a:r>
            <a:r>
              <a:rPr lang="de-DE" dirty="0" err="1"/>
              <a:t>left</a:t>
            </a:r>
            <a:r>
              <a:rPr lang="de-DE" dirty="0"/>
              <a:t>, </a:t>
            </a:r>
            <a:r>
              <a:rPr lang="de-DE" dirty="0" err="1"/>
              <a:t>right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condotion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positon</a:t>
            </a:r>
            <a:r>
              <a:rPr lang="de-DE" dirty="0"/>
              <a:t> in </a:t>
            </a:r>
            <a:r>
              <a:rPr lang="de-DE" dirty="0" err="1"/>
              <a:t>objcect</a:t>
            </a:r>
            <a:r>
              <a:rPr lang="de-DE" dirty="0"/>
              <a:t> -&gt;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subdivide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1115-671A-41A5-A5E4-3CF6523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1409-8284-4FBC-A908-0E776FF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E06726-F944-4AB4-831C-81E20061A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[University </a:t>
            </a:r>
            <a:r>
              <a:rPr lang="de-DE" dirty="0" err="1"/>
              <a:t>of</a:t>
            </a:r>
            <a:r>
              <a:rPr lang="de-DE" dirty="0"/>
              <a:t> Stuttgart]		[</a:t>
            </a:r>
            <a:r>
              <a:rPr lang="de-DE" dirty="0" err="1"/>
              <a:t>Numerical</a:t>
            </a:r>
            <a:r>
              <a:rPr lang="de-DE" dirty="0"/>
              <a:t> Simulation]		[Stefania Scheurer, Marius Stach, Julian Franquinet]</a:t>
            </a:r>
          </a:p>
        </p:txBody>
      </p:sp>
    </p:spTree>
    <p:extLst>
      <p:ext uri="{BB962C8B-B14F-4D97-AF65-F5344CB8AC3E}">
        <p14:creationId xmlns:p14="http://schemas.microsoft.com/office/powerpoint/2010/main" val="15364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1E06-071A-4BD9-906F-6A8C358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4C89-31C3-461E-9E0B-702B974F0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C7024-784A-4C2B-9BD3-C6BD0C85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stuff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Output </a:t>
            </a:r>
            <a:r>
              <a:rPr lang="de-DE" dirty="0" err="1"/>
              <a:t>wirter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staggered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pPr lvl="1"/>
            <a:r>
              <a:rPr lang="de-DE" dirty="0"/>
              <a:t>New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(</a:t>
            </a:r>
            <a:r>
              <a:rPr lang="de-DE" dirty="0" err="1"/>
              <a:t>dict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2D Matrices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type &amp;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Extend</a:t>
            </a:r>
            <a:r>
              <a:rPr lang="de-DE" dirty="0"/>
              <a:t> 1-D </a:t>
            </a:r>
            <a:r>
              <a:rPr lang="de-DE" dirty="0" err="1"/>
              <a:t>bounddary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bondary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&amp; </a:t>
            </a:r>
            <a:r>
              <a:rPr lang="de-DE" dirty="0" err="1"/>
              <a:t>value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D2977-3132-47DF-A445-830FDEAD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01A2-6438-4399-921E-CCA2749F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157759-302E-47E3-9A79-2BEC19FEB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[University of Stuttgart]		[Numerical Simulation]		[Stefania Scheurer, Marius Stach, Julian Franquinet]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43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AF58-1E29-4D6D-B6D8-AF07C9FF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Paramters.txt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E679-D1DB-4D2E-8EA8-57A0F86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boundary conditions need to be determined differently, this is a commented example: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Type = </a:t>
            </a:r>
            <a:r>
              <a:rPr lang="en-US" dirty="0" err="1"/>
              <a:t>Bottombound</a:t>
            </a:r>
            <a:r>
              <a:rPr lang="en-US" dirty="0"/>
              <a:t>             </a:t>
            </a:r>
          </a:p>
          <a:p>
            <a:r>
              <a:rPr lang="en-US" dirty="0"/>
              <a:t>Velocity= Dirichlet; 0; 0</a:t>
            </a:r>
          </a:p>
          <a:p>
            <a:r>
              <a:rPr lang="en-US" dirty="0"/>
              <a:t>    Pressure= Neumann; 0</a:t>
            </a:r>
          </a:p>
          <a:p>
            <a:r>
              <a:rPr lang="en-US" dirty="0"/>
              <a:t>    Temperature = Neumann; 0</a:t>
            </a:r>
          </a:p>
          <a:p>
            <a:r>
              <a:rPr lang="en-US" dirty="0"/>
              <a:t>    Position = 0; 1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Ellipse: Position x_1,y_1, a, b</a:t>
            </a:r>
          </a:p>
          <a:p>
            <a:r>
              <a:rPr lang="en-US" dirty="0"/>
              <a:t>Rectangle: Position: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3100-A6AD-4B01-A559-8E6D881D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32AF4-22D2-4B3F-A708-65482ABB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4833-FA88-45EB-BB5D-36AB3AB36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[University of Stuttgart]		[Numerical Simulation]		[Stefania Scheurer, Marius Stach, Julian Franquinet]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D51B-D5F9-45A7-9B35-A7AFF7AD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AD99-478A-4FB2-9E7E-C048C07120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CCEE-EE64-40BD-A4A5-D467A07CEC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Rectangle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Readme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3C4A30-AF9E-49C4-9CED-F667ACCED3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7536D6-C74A-44B5-8D86-95C9B0247E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Ellipse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C22283-161B-47B7-8900-A79F9513E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41A365-EF5B-4DBA-BFF8-F2595076838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Triangle</a:t>
            </a:r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98293F-8828-4835-A78D-A7D49FD429A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CE63B7B-F0FF-4D69-B2E9-60329198FC5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933FEE-1648-45DA-BE71-674671534E8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9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343-3B2A-40DC-B8B6-25CE2812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C5A2-8CE8-4BB7-ACC4-6430F3B7F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F36FE-5BE1-4168-91EA-CD29BC36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form</a:t>
            </a:r>
          </a:p>
          <a:p>
            <a:r>
              <a:rPr lang="de-DE" dirty="0"/>
              <a:t>Channel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de-DE" dirty="0"/>
          </a:p>
          <a:p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(Rayleigh-Bernard)</a:t>
            </a:r>
          </a:p>
          <a:p>
            <a:r>
              <a:rPr lang="de-DE" dirty="0" err="1"/>
              <a:t>springbrunnen</a:t>
            </a:r>
            <a:endParaRPr lang="de-DE" dirty="0"/>
          </a:p>
          <a:p>
            <a:r>
              <a:rPr lang="de-DE" dirty="0"/>
              <a:t>Crazy </a:t>
            </a:r>
            <a:r>
              <a:rPr lang="de-DE" dirty="0" err="1"/>
              <a:t>stuff</a:t>
            </a:r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B141-06A9-4114-AB70-B59ADF6B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7B36-653F-4542-A420-BA6B5E8B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26E199-AC99-4897-9B43-1F10AA0E9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[University of Stuttgart]		[Numerical Simulation]		[Stefania Scheurer, Marius Stach, Julian Franquinet]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757142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E_16zu9 Institute.potx" id="{6CDF2315-C708-4FBF-BC80-F8F2067B9D83}" vid="{71825ADE-911E-4FBB-B59F-E287B15BB884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556</Words>
  <Application>Microsoft Office PowerPoint</Application>
  <PresentationFormat>On-screen Show (16:9)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Uni_Stuttgart</vt:lpstr>
      <vt:lpstr>PowerPoint Presentation</vt:lpstr>
      <vt:lpstr>Task and Implementation</vt:lpstr>
      <vt:lpstr>PowerPoint Presentation</vt:lpstr>
      <vt:lpstr>PowerPoint Presentation</vt:lpstr>
      <vt:lpstr>PowerPoint Presentation</vt:lpstr>
      <vt:lpstr>PowerPoint Presentation</vt:lpstr>
      <vt:lpstr>New Paramters.txt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2021-02-03T16:18:33Z</dcterms:modified>
</cp:coreProperties>
</file>