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498"/>
  </p:normalViewPr>
  <p:slideViewPr>
    <p:cSldViewPr snapToGrid="0" snapToObjects="1">
      <p:cViewPr varScale="1">
        <p:scale>
          <a:sx n="96" d="100"/>
          <a:sy n="96" d="100"/>
        </p:scale>
        <p:origin x="17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CD043-FB25-4F20-B1CA-A4FE51BEBA1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FF44DC8-4970-4707-BC69-6B7D3499E27C}">
      <dgm:prSet/>
      <dgm:spPr/>
      <dgm:t>
        <a:bodyPr/>
        <a:lstStyle/>
        <a:p>
          <a:pPr>
            <a:defRPr cap="all"/>
          </a:pPr>
          <a:r>
            <a:rPr lang="en-US"/>
            <a:t>Repositories contain sensitive data: code, credentials, IP.</a:t>
          </a:r>
        </a:p>
      </dgm:t>
    </dgm:pt>
    <dgm:pt modelId="{7E2D9655-5AA9-47A7-992F-E19D0FF7037D}" type="parTrans" cxnId="{DDBCC66B-4B92-4F4A-ADAA-4AEA08C0EC88}">
      <dgm:prSet/>
      <dgm:spPr/>
      <dgm:t>
        <a:bodyPr/>
        <a:lstStyle/>
        <a:p>
          <a:endParaRPr lang="en-US"/>
        </a:p>
      </dgm:t>
    </dgm:pt>
    <dgm:pt modelId="{6E8C0471-C2C8-40AF-9F32-AD5842AB7863}" type="sibTrans" cxnId="{DDBCC66B-4B92-4F4A-ADAA-4AEA08C0EC88}">
      <dgm:prSet/>
      <dgm:spPr/>
      <dgm:t>
        <a:bodyPr/>
        <a:lstStyle/>
        <a:p>
          <a:endParaRPr lang="en-US"/>
        </a:p>
      </dgm:t>
    </dgm:pt>
    <dgm:pt modelId="{7F046741-09D2-467C-AE6A-5C3FBC9EEE7A}">
      <dgm:prSet/>
      <dgm:spPr/>
      <dgm:t>
        <a:bodyPr/>
        <a:lstStyle/>
        <a:p>
          <a:pPr>
            <a:defRPr cap="all"/>
          </a:pPr>
          <a:r>
            <a:rPr lang="en-US"/>
            <a:t>Breaches can lead to integrity issues, leaks, supply chain attacks.</a:t>
          </a:r>
        </a:p>
      </dgm:t>
    </dgm:pt>
    <dgm:pt modelId="{A8477C4D-1612-4265-8F5A-432947BD438C}" type="parTrans" cxnId="{50E3C505-58AB-4DC0-9EA4-49A2F085C9DE}">
      <dgm:prSet/>
      <dgm:spPr/>
      <dgm:t>
        <a:bodyPr/>
        <a:lstStyle/>
        <a:p>
          <a:endParaRPr lang="en-US"/>
        </a:p>
      </dgm:t>
    </dgm:pt>
    <dgm:pt modelId="{023E6083-5D71-4C30-A85A-B048B17F099F}" type="sibTrans" cxnId="{50E3C505-58AB-4DC0-9EA4-49A2F085C9DE}">
      <dgm:prSet/>
      <dgm:spPr/>
      <dgm:t>
        <a:bodyPr/>
        <a:lstStyle/>
        <a:p>
          <a:endParaRPr lang="en-US"/>
        </a:p>
      </dgm:t>
    </dgm:pt>
    <dgm:pt modelId="{44D98490-8B7E-4C6F-87B5-286D9357A0F4}">
      <dgm:prSet/>
      <dgm:spPr/>
      <dgm:t>
        <a:bodyPr/>
        <a:lstStyle/>
        <a:p>
          <a:pPr>
            <a:defRPr cap="all"/>
          </a:pPr>
          <a:r>
            <a:rPr lang="en-US"/>
            <a:t>Repository security is essential for application safety.</a:t>
          </a:r>
        </a:p>
      </dgm:t>
    </dgm:pt>
    <dgm:pt modelId="{8B7F1A3C-5BD2-458B-8428-2686DCDBE02A}" type="parTrans" cxnId="{5B753219-C580-4FC2-8A7E-11C343A75734}">
      <dgm:prSet/>
      <dgm:spPr/>
      <dgm:t>
        <a:bodyPr/>
        <a:lstStyle/>
        <a:p>
          <a:endParaRPr lang="en-US"/>
        </a:p>
      </dgm:t>
    </dgm:pt>
    <dgm:pt modelId="{AB225A0E-62E9-45D8-8ED1-D72E598CC3E8}" type="sibTrans" cxnId="{5B753219-C580-4FC2-8A7E-11C343A75734}">
      <dgm:prSet/>
      <dgm:spPr/>
      <dgm:t>
        <a:bodyPr/>
        <a:lstStyle/>
        <a:p>
          <a:endParaRPr lang="en-US"/>
        </a:p>
      </dgm:t>
    </dgm:pt>
    <dgm:pt modelId="{3623F89A-9655-4E93-8E3D-70C4399FA4B5}" type="pres">
      <dgm:prSet presAssocID="{EE2CD043-FB25-4F20-B1CA-A4FE51BEBA10}" presName="root" presStyleCnt="0">
        <dgm:presLayoutVars>
          <dgm:dir/>
          <dgm:resizeHandles val="exact"/>
        </dgm:presLayoutVars>
      </dgm:prSet>
      <dgm:spPr/>
    </dgm:pt>
    <dgm:pt modelId="{C34843CB-E00C-4FE7-856B-1B916C99A201}" type="pres">
      <dgm:prSet presAssocID="{4FF44DC8-4970-4707-BC69-6B7D3499E27C}" presName="compNode" presStyleCnt="0"/>
      <dgm:spPr/>
    </dgm:pt>
    <dgm:pt modelId="{157FE9A2-E6C1-466A-AC6B-6C86245FD9F5}" type="pres">
      <dgm:prSet presAssocID="{4FF44DC8-4970-4707-BC69-6B7D3499E27C}" presName="iconBgRect" presStyleLbl="bgShp" presStyleIdx="0" presStyleCnt="3"/>
      <dgm:spPr/>
    </dgm:pt>
    <dgm:pt modelId="{802D698F-6FD5-4B59-BB34-BC35AD692EF3}" type="pres">
      <dgm:prSet presAssocID="{4FF44DC8-4970-4707-BC69-6B7D3499E2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6029808-3135-4303-8D87-A96E9DDAA482}" type="pres">
      <dgm:prSet presAssocID="{4FF44DC8-4970-4707-BC69-6B7D3499E27C}" presName="spaceRect" presStyleCnt="0"/>
      <dgm:spPr/>
    </dgm:pt>
    <dgm:pt modelId="{BB504222-B88B-4CB6-8A02-D0580FCC819F}" type="pres">
      <dgm:prSet presAssocID="{4FF44DC8-4970-4707-BC69-6B7D3499E27C}" presName="textRect" presStyleLbl="revTx" presStyleIdx="0" presStyleCnt="3">
        <dgm:presLayoutVars>
          <dgm:chMax val="1"/>
          <dgm:chPref val="1"/>
        </dgm:presLayoutVars>
      </dgm:prSet>
      <dgm:spPr/>
    </dgm:pt>
    <dgm:pt modelId="{964443A8-B10C-4DBC-9F28-541453AABA95}" type="pres">
      <dgm:prSet presAssocID="{6E8C0471-C2C8-40AF-9F32-AD5842AB7863}" presName="sibTrans" presStyleCnt="0"/>
      <dgm:spPr/>
    </dgm:pt>
    <dgm:pt modelId="{645EDF96-AC3F-46DB-8D45-9574878986BC}" type="pres">
      <dgm:prSet presAssocID="{7F046741-09D2-467C-AE6A-5C3FBC9EEE7A}" presName="compNode" presStyleCnt="0"/>
      <dgm:spPr/>
    </dgm:pt>
    <dgm:pt modelId="{909E1302-8B5F-416D-94C7-42E01B28F86B}" type="pres">
      <dgm:prSet presAssocID="{7F046741-09D2-467C-AE6A-5C3FBC9EEE7A}" presName="iconBgRect" presStyleLbl="bgShp" presStyleIdx="1" presStyleCnt="3"/>
      <dgm:spPr/>
    </dgm:pt>
    <dgm:pt modelId="{119A8642-8985-41A1-AF95-EFD50152E926}" type="pres">
      <dgm:prSet presAssocID="{7F046741-09D2-467C-AE6A-5C3FBC9EEE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FD14B39-0CC4-4B76-80C9-2F4C7B0C6585}" type="pres">
      <dgm:prSet presAssocID="{7F046741-09D2-467C-AE6A-5C3FBC9EEE7A}" presName="spaceRect" presStyleCnt="0"/>
      <dgm:spPr/>
    </dgm:pt>
    <dgm:pt modelId="{605B2C8D-D0A6-4A59-B5DF-3C5A07E6851D}" type="pres">
      <dgm:prSet presAssocID="{7F046741-09D2-467C-AE6A-5C3FBC9EEE7A}" presName="textRect" presStyleLbl="revTx" presStyleIdx="1" presStyleCnt="3">
        <dgm:presLayoutVars>
          <dgm:chMax val="1"/>
          <dgm:chPref val="1"/>
        </dgm:presLayoutVars>
      </dgm:prSet>
      <dgm:spPr/>
    </dgm:pt>
    <dgm:pt modelId="{27806F83-37C2-469C-908E-E04F73D2BD1E}" type="pres">
      <dgm:prSet presAssocID="{023E6083-5D71-4C30-A85A-B048B17F099F}" presName="sibTrans" presStyleCnt="0"/>
      <dgm:spPr/>
    </dgm:pt>
    <dgm:pt modelId="{6E6627AC-34D6-4E42-85AF-8C17B47C84C0}" type="pres">
      <dgm:prSet presAssocID="{44D98490-8B7E-4C6F-87B5-286D9357A0F4}" presName="compNode" presStyleCnt="0"/>
      <dgm:spPr/>
    </dgm:pt>
    <dgm:pt modelId="{8AB649F5-C800-44C6-8FF7-290A88EE1617}" type="pres">
      <dgm:prSet presAssocID="{44D98490-8B7E-4C6F-87B5-286D9357A0F4}" presName="iconBgRect" presStyleLbl="bgShp" presStyleIdx="2" presStyleCnt="3"/>
      <dgm:spPr/>
    </dgm:pt>
    <dgm:pt modelId="{4DF15A5B-8437-46A2-94CA-FFFAC6CDB63E}" type="pres">
      <dgm:prSet presAssocID="{44D98490-8B7E-4C6F-87B5-286D9357A0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B382728-C39A-4DBB-A388-ABD4469D3692}" type="pres">
      <dgm:prSet presAssocID="{44D98490-8B7E-4C6F-87B5-286D9357A0F4}" presName="spaceRect" presStyleCnt="0"/>
      <dgm:spPr/>
    </dgm:pt>
    <dgm:pt modelId="{FBC2D73A-2E6D-47C0-A034-3F4B2CB7339A}" type="pres">
      <dgm:prSet presAssocID="{44D98490-8B7E-4C6F-87B5-286D9357A0F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0E3C505-58AB-4DC0-9EA4-49A2F085C9DE}" srcId="{EE2CD043-FB25-4F20-B1CA-A4FE51BEBA10}" destId="{7F046741-09D2-467C-AE6A-5C3FBC9EEE7A}" srcOrd="1" destOrd="0" parTransId="{A8477C4D-1612-4265-8F5A-432947BD438C}" sibTransId="{023E6083-5D71-4C30-A85A-B048B17F099F}"/>
    <dgm:cxn modelId="{5B753219-C580-4FC2-8A7E-11C343A75734}" srcId="{EE2CD043-FB25-4F20-B1CA-A4FE51BEBA10}" destId="{44D98490-8B7E-4C6F-87B5-286D9357A0F4}" srcOrd="2" destOrd="0" parTransId="{8B7F1A3C-5BD2-458B-8428-2686DCDBE02A}" sibTransId="{AB225A0E-62E9-45D8-8ED1-D72E598CC3E8}"/>
    <dgm:cxn modelId="{A83B0A3B-CBE1-48C0-9080-CCB2BCC9BC97}" type="presOf" srcId="{44D98490-8B7E-4C6F-87B5-286D9357A0F4}" destId="{FBC2D73A-2E6D-47C0-A034-3F4B2CB7339A}" srcOrd="0" destOrd="0" presId="urn:microsoft.com/office/officeart/2018/5/layout/IconCircleLabelList"/>
    <dgm:cxn modelId="{DDBCC66B-4B92-4F4A-ADAA-4AEA08C0EC88}" srcId="{EE2CD043-FB25-4F20-B1CA-A4FE51BEBA10}" destId="{4FF44DC8-4970-4707-BC69-6B7D3499E27C}" srcOrd="0" destOrd="0" parTransId="{7E2D9655-5AA9-47A7-992F-E19D0FF7037D}" sibTransId="{6E8C0471-C2C8-40AF-9F32-AD5842AB7863}"/>
    <dgm:cxn modelId="{7CC4A09A-78D8-47EF-BBCD-87F70B508243}" type="presOf" srcId="{EE2CD043-FB25-4F20-B1CA-A4FE51BEBA10}" destId="{3623F89A-9655-4E93-8E3D-70C4399FA4B5}" srcOrd="0" destOrd="0" presId="urn:microsoft.com/office/officeart/2018/5/layout/IconCircleLabelList"/>
    <dgm:cxn modelId="{E68341A9-BE27-4D30-8680-67DE5D85B13F}" type="presOf" srcId="{7F046741-09D2-467C-AE6A-5C3FBC9EEE7A}" destId="{605B2C8D-D0A6-4A59-B5DF-3C5A07E6851D}" srcOrd="0" destOrd="0" presId="urn:microsoft.com/office/officeart/2018/5/layout/IconCircleLabelList"/>
    <dgm:cxn modelId="{721261AF-1C05-4A2F-AD55-D30782E07593}" type="presOf" srcId="{4FF44DC8-4970-4707-BC69-6B7D3499E27C}" destId="{BB504222-B88B-4CB6-8A02-D0580FCC819F}" srcOrd="0" destOrd="0" presId="urn:microsoft.com/office/officeart/2018/5/layout/IconCircleLabelList"/>
    <dgm:cxn modelId="{4B61809C-D9D5-4020-BCF4-C51DD7EBA090}" type="presParOf" srcId="{3623F89A-9655-4E93-8E3D-70C4399FA4B5}" destId="{C34843CB-E00C-4FE7-856B-1B916C99A201}" srcOrd="0" destOrd="0" presId="urn:microsoft.com/office/officeart/2018/5/layout/IconCircleLabelList"/>
    <dgm:cxn modelId="{50849FE7-13DA-4B1B-B145-48923F3B10D2}" type="presParOf" srcId="{C34843CB-E00C-4FE7-856B-1B916C99A201}" destId="{157FE9A2-E6C1-466A-AC6B-6C86245FD9F5}" srcOrd="0" destOrd="0" presId="urn:microsoft.com/office/officeart/2018/5/layout/IconCircleLabelList"/>
    <dgm:cxn modelId="{022C5AAD-2BE5-402A-A7EB-5C0DC9F08C3A}" type="presParOf" srcId="{C34843CB-E00C-4FE7-856B-1B916C99A201}" destId="{802D698F-6FD5-4B59-BB34-BC35AD692EF3}" srcOrd="1" destOrd="0" presId="urn:microsoft.com/office/officeart/2018/5/layout/IconCircleLabelList"/>
    <dgm:cxn modelId="{2422B5AD-15B7-4A26-B104-116447CC0FC4}" type="presParOf" srcId="{C34843CB-E00C-4FE7-856B-1B916C99A201}" destId="{96029808-3135-4303-8D87-A96E9DDAA482}" srcOrd="2" destOrd="0" presId="urn:microsoft.com/office/officeart/2018/5/layout/IconCircleLabelList"/>
    <dgm:cxn modelId="{29219275-AE86-4D7D-A058-4537A376AE4D}" type="presParOf" srcId="{C34843CB-E00C-4FE7-856B-1B916C99A201}" destId="{BB504222-B88B-4CB6-8A02-D0580FCC819F}" srcOrd="3" destOrd="0" presId="urn:microsoft.com/office/officeart/2018/5/layout/IconCircleLabelList"/>
    <dgm:cxn modelId="{25ED7623-8D65-4F1D-BD0C-F29349B713EE}" type="presParOf" srcId="{3623F89A-9655-4E93-8E3D-70C4399FA4B5}" destId="{964443A8-B10C-4DBC-9F28-541453AABA95}" srcOrd="1" destOrd="0" presId="urn:microsoft.com/office/officeart/2018/5/layout/IconCircleLabelList"/>
    <dgm:cxn modelId="{9335B183-9D60-4D31-8A88-C3DFEFC3D5FD}" type="presParOf" srcId="{3623F89A-9655-4E93-8E3D-70C4399FA4B5}" destId="{645EDF96-AC3F-46DB-8D45-9574878986BC}" srcOrd="2" destOrd="0" presId="urn:microsoft.com/office/officeart/2018/5/layout/IconCircleLabelList"/>
    <dgm:cxn modelId="{FAC3FB98-27F6-4A7B-A054-16169FB0653D}" type="presParOf" srcId="{645EDF96-AC3F-46DB-8D45-9574878986BC}" destId="{909E1302-8B5F-416D-94C7-42E01B28F86B}" srcOrd="0" destOrd="0" presId="urn:microsoft.com/office/officeart/2018/5/layout/IconCircleLabelList"/>
    <dgm:cxn modelId="{42398E47-8188-4877-BB4D-639EB19988C2}" type="presParOf" srcId="{645EDF96-AC3F-46DB-8D45-9574878986BC}" destId="{119A8642-8985-41A1-AF95-EFD50152E926}" srcOrd="1" destOrd="0" presId="urn:microsoft.com/office/officeart/2018/5/layout/IconCircleLabelList"/>
    <dgm:cxn modelId="{566ADAC1-8A93-4D81-9FAF-1F31D26F949D}" type="presParOf" srcId="{645EDF96-AC3F-46DB-8D45-9574878986BC}" destId="{0FD14B39-0CC4-4B76-80C9-2F4C7B0C6585}" srcOrd="2" destOrd="0" presId="urn:microsoft.com/office/officeart/2018/5/layout/IconCircleLabelList"/>
    <dgm:cxn modelId="{A8911D57-50AE-43C5-9202-9DF0A1226782}" type="presParOf" srcId="{645EDF96-AC3F-46DB-8D45-9574878986BC}" destId="{605B2C8D-D0A6-4A59-B5DF-3C5A07E6851D}" srcOrd="3" destOrd="0" presId="urn:microsoft.com/office/officeart/2018/5/layout/IconCircleLabelList"/>
    <dgm:cxn modelId="{B6879E5B-4D87-4B96-BD0B-053E37A4F18C}" type="presParOf" srcId="{3623F89A-9655-4E93-8E3D-70C4399FA4B5}" destId="{27806F83-37C2-469C-908E-E04F73D2BD1E}" srcOrd="3" destOrd="0" presId="urn:microsoft.com/office/officeart/2018/5/layout/IconCircleLabelList"/>
    <dgm:cxn modelId="{60ECC910-F2EC-450C-A0A8-DFC2963EB1B5}" type="presParOf" srcId="{3623F89A-9655-4E93-8E3D-70C4399FA4B5}" destId="{6E6627AC-34D6-4E42-85AF-8C17B47C84C0}" srcOrd="4" destOrd="0" presId="urn:microsoft.com/office/officeart/2018/5/layout/IconCircleLabelList"/>
    <dgm:cxn modelId="{753DEBB2-77FF-4A47-ABA9-FFA9D3923877}" type="presParOf" srcId="{6E6627AC-34D6-4E42-85AF-8C17B47C84C0}" destId="{8AB649F5-C800-44C6-8FF7-290A88EE1617}" srcOrd="0" destOrd="0" presId="urn:microsoft.com/office/officeart/2018/5/layout/IconCircleLabelList"/>
    <dgm:cxn modelId="{6908B4B4-5E78-44CD-91AB-F82823E4AC45}" type="presParOf" srcId="{6E6627AC-34D6-4E42-85AF-8C17B47C84C0}" destId="{4DF15A5B-8437-46A2-94CA-FFFAC6CDB63E}" srcOrd="1" destOrd="0" presId="urn:microsoft.com/office/officeart/2018/5/layout/IconCircleLabelList"/>
    <dgm:cxn modelId="{38D19329-6188-4368-93A0-F7D5556D6641}" type="presParOf" srcId="{6E6627AC-34D6-4E42-85AF-8C17B47C84C0}" destId="{1B382728-C39A-4DBB-A388-ABD4469D3692}" srcOrd="2" destOrd="0" presId="urn:microsoft.com/office/officeart/2018/5/layout/IconCircleLabelList"/>
    <dgm:cxn modelId="{796E0616-BF46-416D-BDFC-54477E1ECEAB}" type="presParOf" srcId="{6E6627AC-34D6-4E42-85AF-8C17B47C84C0}" destId="{FBC2D73A-2E6D-47C0-A034-3F4B2CB7339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0A154A-E9ED-48B9-A0CC-EABB5190C264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2BA883-02B0-4FF5-B95B-E1A186D2A4C3}">
      <dgm:prSet/>
      <dgm:spPr/>
      <dgm:t>
        <a:bodyPr/>
        <a:lstStyle/>
        <a:p>
          <a:r>
            <a:rPr lang="en-US"/>
            <a:t>Use</a:t>
          </a:r>
        </a:p>
      </dgm:t>
    </dgm:pt>
    <dgm:pt modelId="{4672737A-D08B-4835-85BE-3B3D0C673029}" type="parTrans" cxnId="{8B75856F-7C26-49D8-94DF-92496B138B33}">
      <dgm:prSet/>
      <dgm:spPr/>
      <dgm:t>
        <a:bodyPr/>
        <a:lstStyle/>
        <a:p>
          <a:endParaRPr lang="en-US"/>
        </a:p>
      </dgm:t>
    </dgm:pt>
    <dgm:pt modelId="{866B6F10-EE16-4F73-9AA9-EFC517DC62BC}" type="sibTrans" cxnId="{8B75856F-7C26-49D8-94DF-92496B138B33}">
      <dgm:prSet/>
      <dgm:spPr/>
      <dgm:t>
        <a:bodyPr/>
        <a:lstStyle/>
        <a:p>
          <a:endParaRPr lang="en-US"/>
        </a:p>
      </dgm:t>
    </dgm:pt>
    <dgm:pt modelId="{40E12C6A-2620-4344-9D63-D5114B00A504}">
      <dgm:prSet/>
      <dgm:spPr/>
      <dgm:t>
        <a:bodyPr/>
        <a:lstStyle/>
        <a:p>
          <a:r>
            <a:rPr lang="en-US"/>
            <a:t>Use private repos for sensitive projects.</a:t>
          </a:r>
        </a:p>
      </dgm:t>
    </dgm:pt>
    <dgm:pt modelId="{91E7C4C2-6D89-485E-95E4-7F61E339FCEC}" type="parTrans" cxnId="{4EEAECDE-BEA8-4165-A177-15EEB47123B6}">
      <dgm:prSet/>
      <dgm:spPr/>
      <dgm:t>
        <a:bodyPr/>
        <a:lstStyle/>
        <a:p>
          <a:endParaRPr lang="en-US"/>
        </a:p>
      </dgm:t>
    </dgm:pt>
    <dgm:pt modelId="{798C61BB-38C2-4702-9DDF-AAAE99859714}" type="sibTrans" cxnId="{4EEAECDE-BEA8-4165-A177-15EEB47123B6}">
      <dgm:prSet/>
      <dgm:spPr/>
      <dgm:t>
        <a:bodyPr/>
        <a:lstStyle/>
        <a:p>
          <a:endParaRPr lang="en-US"/>
        </a:p>
      </dgm:t>
    </dgm:pt>
    <dgm:pt modelId="{A1CB2C3A-E516-47B3-A651-37B136407C21}">
      <dgm:prSet/>
      <dgm:spPr/>
      <dgm:t>
        <a:bodyPr/>
        <a:lstStyle/>
        <a:p>
          <a:r>
            <a:rPr lang="en-US"/>
            <a:t>Apply</a:t>
          </a:r>
        </a:p>
      </dgm:t>
    </dgm:pt>
    <dgm:pt modelId="{0F43DD47-9B5A-4F5C-95F8-A7497DD93D3B}" type="parTrans" cxnId="{C2EA6D14-6070-4DE7-B9B1-DBB5A88F4267}">
      <dgm:prSet/>
      <dgm:spPr/>
      <dgm:t>
        <a:bodyPr/>
        <a:lstStyle/>
        <a:p>
          <a:endParaRPr lang="en-US"/>
        </a:p>
      </dgm:t>
    </dgm:pt>
    <dgm:pt modelId="{82A8A43F-2857-4E45-B7D8-23BCC3C2321F}" type="sibTrans" cxnId="{C2EA6D14-6070-4DE7-B9B1-DBB5A88F4267}">
      <dgm:prSet/>
      <dgm:spPr/>
      <dgm:t>
        <a:bodyPr/>
        <a:lstStyle/>
        <a:p>
          <a:endParaRPr lang="en-US"/>
        </a:p>
      </dgm:t>
    </dgm:pt>
    <dgm:pt modelId="{399FE81F-A20C-4D5E-BA08-4646C490FD42}">
      <dgm:prSet/>
      <dgm:spPr/>
      <dgm:t>
        <a:bodyPr/>
        <a:lstStyle/>
        <a:p>
          <a:r>
            <a:rPr lang="en-US"/>
            <a:t>Apply Role-Based Access Control (RBAC).</a:t>
          </a:r>
        </a:p>
      </dgm:t>
    </dgm:pt>
    <dgm:pt modelId="{47018EF6-C32B-4D72-800D-9C7543D4D23F}" type="parTrans" cxnId="{6F878545-F220-4AAF-9BEF-C8453B7A9C30}">
      <dgm:prSet/>
      <dgm:spPr/>
      <dgm:t>
        <a:bodyPr/>
        <a:lstStyle/>
        <a:p>
          <a:endParaRPr lang="en-US"/>
        </a:p>
      </dgm:t>
    </dgm:pt>
    <dgm:pt modelId="{59243E00-45CD-460E-A0CF-7A7C15364F4F}" type="sibTrans" cxnId="{6F878545-F220-4AAF-9BEF-C8453B7A9C30}">
      <dgm:prSet/>
      <dgm:spPr/>
      <dgm:t>
        <a:bodyPr/>
        <a:lstStyle/>
        <a:p>
          <a:endParaRPr lang="en-US"/>
        </a:p>
      </dgm:t>
    </dgm:pt>
    <dgm:pt modelId="{1A958635-ED2A-4CF8-A195-96C7D8BA51C5}">
      <dgm:prSet/>
      <dgm:spPr/>
      <dgm:t>
        <a:bodyPr/>
        <a:lstStyle/>
        <a:p>
          <a:r>
            <a:rPr lang="en-US"/>
            <a:t>Mandate</a:t>
          </a:r>
        </a:p>
      </dgm:t>
    </dgm:pt>
    <dgm:pt modelId="{8DBCA228-1B8B-4FC7-9CAF-CEF925B33B53}" type="parTrans" cxnId="{3D5D849C-27FB-44D4-A1AA-475E88DB23B9}">
      <dgm:prSet/>
      <dgm:spPr/>
      <dgm:t>
        <a:bodyPr/>
        <a:lstStyle/>
        <a:p>
          <a:endParaRPr lang="en-US"/>
        </a:p>
      </dgm:t>
    </dgm:pt>
    <dgm:pt modelId="{4A01050E-6266-4B87-A36F-A902BAD87CFB}" type="sibTrans" cxnId="{3D5D849C-27FB-44D4-A1AA-475E88DB23B9}">
      <dgm:prSet/>
      <dgm:spPr/>
      <dgm:t>
        <a:bodyPr/>
        <a:lstStyle/>
        <a:p>
          <a:endParaRPr lang="en-US"/>
        </a:p>
      </dgm:t>
    </dgm:pt>
    <dgm:pt modelId="{0D450EE0-D23B-4DD5-84FD-171658599E02}">
      <dgm:prSet/>
      <dgm:spPr/>
      <dgm:t>
        <a:bodyPr/>
        <a:lstStyle/>
        <a:p>
          <a:r>
            <a:rPr lang="en-US"/>
            <a:t>Mandate Multi-Factor Authentication (MFA).</a:t>
          </a:r>
        </a:p>
      </dgm:t>
    </dgm:pt>
    <dgm:pt modelId="{39407D7C-9515-4A94-B4B4-A3C53490C8DB}" type="parTrans" cxnId="{F8B91898-877B-4792-9C85-1DD044BB2D5D}">
      <dgm:prSet/>
      <dgm:spPr/>
      <dgm:t>
        <a:bodyPr/>
        <a:lstStyle/>
        <a:p>
          <a:endParaRPr lang="en-US"/>
        </a:p>
      </dgm:t>
    </dgm:pt>
    <dgm:pt modelId="{59FBFFA5-E31F-47DE-B3D2-FC4A41EBB394}" type="sibTrans" cxnId="{F8B91898-877B-4792-9C85-1DD044BB2D5D}">
      <dgm:prSet/>
      <dgm:spPr/>
      <dgm:t>
        <a:bodyPr/>
        <a:lstStyle/>
        <a:p>
          <a:endParaRPr lang="en-US"/>
        </a:p>
      </dgm:t>
    </dgm:pt>
    <dgm:pt modelId="{EF3B3864-8F1A-9047-A93B-9F272F576DB2}" type="pres">
      <dgm:prSet presAssocID="{670A154A-E9ED-48B9-A0CC-EABB5190C264}" presName="Name0" presStyleCnt="0">
        <dgm:presLayoutVars>
          <dgm:dir/>
          <dgm:animLvl val="lvl"/>
          <dgm:resizeHandles val="exact"/>
        </dgm:presLayoutVars>
      </dgm:prSet>
      <dgm:spPr/>
    </dgm:pt>
    <dgm:pt modelId="{2934727F-218E-E648-A444-D1884880DC3B}" type="pres">
      <dgm:prSet presAssocID="{742BA883-02B0-4FF5-B95B-E1A186D2A4C3}" presName="linNode" presStyleCnt="0"/>
      <dgm:spPr/>
    </dgm:pt>
    <dgm:pt modelId="{F586D476-DB1B-6147-8AFA-EB9678C83529}" type="pres">
      <dgm:prSet presAssocID="{742BA883-02B0-4FF5-B95B-E1A186D2A4C3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7BDD3FD0-2A70-2F49-968C-84D418EEC3C6}" type="pres">
      <dgm:prSet presAssocID="{742BA883-02B0-4FF5-B95B-E1A186D2A4C3}" presName="descendantText" presStyleLbl="alignAccFollowNode1" presStyleIdx="0" presStyleCnt="3">
        <dgm:presLayoutVars>
          <dgm:bulletEnabled/>
        </dgm:presLayoutVars>
      </dgm:prSet>
      <dgm:spPr/>
    </dgm:pt>
    <dgm:pt modelId="{D2BC5583-2FD8-D540-8064-C23882159FB0}" type="pres">
      <dgm:prSet presAssocID="{866B6F10-EE16-4F73-9AA9-EFC517DC62BC}" presName="sp" presStyleCnt="0"/>
      <dgm:spPr/>
    </dgm:pt>
    <dgm:pt modelId="{56885D3F-45F7-F847-8516-8813962EB7AE}" type="pres">
      <dgm:prSet presAssocID="{A1CB2C3A-E516-47B3-A651-37B136407C21}" presName="linNode" presStyleCnt="0"/>
      <dgm:spPr/>
    </dgm:pt>
    <dgm:pt modelId="{A1333038-2904-EB4E-8E3F-4DE6D265676A}" type="pres">
      <dgm:prSet presAssocID="{A1CB2C3A-E516-47B3-A651-37B136407C2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655EA016-6025-DF4F-A980-2D7FE2815519}" type="pres">
      <dgm:prSet presAssocID="{A1CB2C3A-E516-47B3-A651-37B136407C21}" presName="descendantText" presStyleLbl="alignAccFollowNode1" presStyleIdx="1" presStyleCnt="3">
        <dgm:presLayoutVars>
          <dgm:bulletEnabled/>
        </dgm:presLayoutVars>
      </dgm:prSet>
      <dgm:spPr/>
    </dgm:pt>
    <dgm:pt modelId="{7EB3F831-6765-4B46-9E83-53DA0ADFBFEB}" type="pres">
      <dgm:prSet presAssocID="{82A8A43F-2857-4E45-B7D8-23BCC3C2321F}" presName="sp" presStyleCnt="0"/>
      <dgm:spPr/>
    </dgm:pt>
    <dgm:pt modelId="{139E0E6E-8B1A-A646-A440-E8DBE1069C6B}" type="pres">
      <dgm:prSet presAssocID="{1A958635-ED2A-4CF8-A195-96C7D8BA51C5}" presName="linNode" presStyleCnt="0"/>
      <dgm:spPr/>
    </dgm:pt>
    <dgm:pt modelId="{2405FF06-6682-3043-9667-985F45EEA0EC}" type="pres">
      <dgm:prSet presAssocID="{1A958635-ED2A-4CF8-A195-96C7D8BA51C5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1B7C9B48-7D29-5944-BD4C-BCA104127DB1}" type="pres">
      <dgm:prSet presAssocID="{1A958635-ED2A-4CF8-A195-96C7D8BA51C5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C2EA6D14-6070-4DE7-B9B1-DBB5A88F4267}" srcId="{670A154A-E9ED-48B9-A0CC-EABB5190C264}" destId="{A1CB2C3A-E516-47B3-A651-37B136407C21}" srcOrd="1" destOrd="0" parTransId="{0F43DD47-9B5A-4F5C-95F8-A7497DD93D3B}" sibTransId="{82A8A43F-2857-4E45-B7D8-23BCC3C2321F}"/>
    <dgm:cxn modelId="{0949A81F-4C03-2B48-AD48-DF10EA99144B}" type="presOf" srcId="{742BA883-02B0-4FF5-B95B-E1A186D2A4C3}" destId="{F586D476-DB1B-6147-8AFA-EB9678C83529}" srcOrd="0" destOrd="0" presId="urn:microsoft.com/office/officeart/2016/7/layout/VerticalSolidActionList"/>
    <dgm:cxn modelId="{1F268123-49C4-4D4D-8B7A-DC1D37C672C9}" type="presOf" srcId="{40E12C6A-2620-4344-9D63-D5114B00A504}" destId="{7BDD3FD0-2A70-2F49-968C-84D418EEC3C6}" srcOrd="0" destOrd="0" presId="urn:microsoft.com/office/officeart/2016/7/layout/VerticalSolidActionList"/>
    <dgm:cxn modelId="{D3062D3E-CAEB-AC47-A794-393BC9E0E214}" type="presOf" srcId="{0D450EE0-D23B-4DD5-84FD-171658599E02}" destId="{1B7C9B48-7D29-5944-BD4C-BCA104127DB1}" srcOrd="0" destOrd="0" presId="urn:microsoft.com/office/officeart/2016/7/layout/VerticalSolidActionList"/>
    <dgm:cxn modelId="{6F878545-F220-4AAF-9BEF-C8453B7A9C30}" srcId="{A1CB2C3A-E516-47B3-A651-37B136407C21}" destId="{399FE81F-A20C-4D5E-BA08-4646C490FD42}" srcOrd="0" destOrd="0" parTransId="{47018EF6-C32B-4D72-800D-9C7543D4D23F}" sibTransId="{59243E00-45CD-460E-A0CF-7A7C15364F4F}"/>
    <dgm:cxn modelId="{033FB05E-61F3-8C4F-BE7C-AFFB52D29C08}" type="presOf" srcId="{399FE81F-A20C-4D5E-BA08-4646C490FD42}" destId="{655EA016-6025-DF4F-A980-2D7FE2815519}" srcOrd="0" destOrd="0" presId="urn:microsoft.com/office/officeart/2016/7/layout/VerticalSolidActionList"/>
    <dgm:cxn modelId="{8B75856F-7C26-49D8-94DF-92496B138B33}" srcId="{670A154A-E9ED-48B9-A0CC-EABB5190C264}" destId="{742BA883-02B0-4FF5-B95B-E1A186D2A4C3}" srcOrd="0" destOrd="0" parTransId="{4672737A-D08B-4835-85BE-3B3D0C673029}" sibTransId="{866B6F10-EE16-4F73-9AA9-EFC517DC62BC}"/>
    <dgm:cxn modelId="{FB286B78-027E-0547-88FE-A6A03782960D}" type="presOf" srcId="{670A154A-E9ED-48B9-A0CC-EABB5190C264}" destId="{EF3B3864-8F1A-9047-A93B-9F272F576DB2}" srcOrd="0" destOrd="0" presId="urn:microsoft.com/office/officeart/2016/7/layout/VerticalSolidActionList"/>
    <dgm:cxn modelId="{F8B91898-877B-4792-9C85-1DD044BB2D5D}" srcId="{1A958635-ED2A-4CF8-A195-96C7D8BA51C5}" destId="{0D450EE0-D23B-4DD5-84FD-171658599E02}" srcOrd="0" destOrd="0" parTransId="{39407D7C-9515-4A94-B4B4-A3C53490C8DB}" sibTransId="{59FBFFA5-E31F-47DE-B3D2-FC4A41EBB394}"/>
    <dgm:cxn modelId="{3D5D849C-27FB-44D4-A1AA-475E88DB23B9}" srcId="{670A154A-E9ED-48B9-A0CC-EABB5190C264}" destId="{1A958635-ED2A-4CF8-A195-96C7D8BA51C5}" srcOrd="2" destOrd="0" parTransId="{8DBCA228-1B8B-4FC7-9CAF-CEF925B33B53}" sibTransId="{4A01050E-6266-4B87-A36F-A902BAD87CFB}"/>
    <dgm:cxn modelId="{4166219D-9BEC-BC4D-8556-F3AD08BECAEE}" type="presOf" srcId="{A1CB2C3A-E516-47B3-A651-37B136407C21}" destId="{A1333038-2904-EB4E-8E3F-4DE6D265676A}" srcOrd="0" destOrd="0" presId="urn:microsoft.com/office/officeart/2016/7/layout/VerticalSolidActionList"/>
    <dgm:cxn modelId="{D0D24AB8-1FE6-E940-BE6F-ECF8865489AC}" type="presOf" srcId="{1A958635-ED2A-4CF8-A195-96C7D8BA51C5}" destId="{2405FF06-6682-3043-9667-985F45EEA0EC}" srcOrd="0" destOrd="0" presId="urn:microsoft.com/office/officeart/2016/7/layout/VerticalSolidActionList"/>
    <dgm:cxn modelId="{4EEAECDE-BEA8-4165-A177-15EEB47123B6}" srcId="{742BA883-02B0-4FF5-B95B-E1A186D2A4C3}" destId="{40E12C6A-2620-4344-9D63-D5114B00A504}" srcOrd="0" destOrd="0" parTransId="{91E7C4C2-6D89-485E-95E4-7F61E339FCEC}" sibTransId="{798C61BB-38C2-4702-9DDF-AAAE99859714}"/>
    <dgm:cxn modelId="{F09F3E63-B51E-2E41-BFAA-189A3A150D6E}" type="presParOf" srcId="{EF3B3864-8F1A-9047-A93B-9F272F576DB2}" destId="{2934727F-218E-E648-A444-D1884880DC3B}" srcOrd="0" destOrd="0" presId="urn:microsoft.com/office/officeart/2016/7/layout/VerticalSolidActionList"/>
    <dgm:cxn modelId="{A11A392A-D4FE-BC47-8CA3-7B8A4A418DA5}" type="presParOf" srcId="{2934727F-218E-E648-A444-D1884880DC3B}" destId="{F586D476-DB1B-6147-8AFA-EB9678C83529}" srcOrd="0" destOrd="0" presId="urn:microsoft.com/office/officeart/2016/7/layout/VerticalSolidActionList"/>
    <dgm:cxn modelId="{E05F7232-B619-C84D-A2F3-7513F484B7B6}" type="presParOf" srcId="{2934727F-218E-E648-A444-D1884880DC3B}" destId="{7BDD3FD0-2A70-2F49-968C-84D418EEC3C6}" srcOrd="1" destOrd="0" presId="urn:microsoft.com/office/officeart/2016/7/layout/VerticalSolidActionList"/>
    <dgm:cxn modelId="{C29A07B2-C8CD-5746-ADA7-A7BE57FE0CF3}" type="presParOf" srcId="{EF3B3864-8F1A-9047-A93B-9F272F576DB2}" destId="{D2BC5583-2FD8-D540-8064-C23882159FB0}" srcOrd="1" destOrd="0" presId="urn:microsoft.com/office/officeart/2016/7/layout/VerticalSolidActionList"/>
    <dgm:cxn modelId="{F3F1A496-0D35-D44C-B557-0F6C502D8261}" type="presParOf" srcId="{EF3B3864-8F1A-9047-A93B-9F272F576DB2}" destId="{56885D3F-45F7-F847-8516-8813962EB7AE}" srcOrd="2" destOrd="0" presId="urn:microsoft.com/office/officeart/2016/7/layout/VerticalSolidActionList"/>
    <dgm:cxn modelId="{3AAD79A3-C012-2C42-9002-198163338892}" type="presParOf" srcId="{56885D3F-45F7-F847-8516-8813962EB7AE}" destId="{A1333038-2904-EB4E-8E3F-4DE6D265676A}" srcOrd="0" destOrd="0" presId="urn:microsoft.com/office/officeart/2016/7/layout/VerticalSolidActionList"/>
    <dgm:cxn modelId="{59C6B2C3-FE5A-814E-95EE-4373423A0D91}" type="presParOf" srcId="{56885D3F-45F7-F847-8516-8813962EB7AE}" destId="{655EA016-6025-DF4F-A980-2D7FE2815519}" srcOrd="1" destOrd="0" presId="urn:microsoft.com/office/officeart/2016/7/layout/VerticalSolidActionList"/>
    <dgm:cxn modelId="{270B30C8-A167-E84C-951D-7CC6EA54650D}" type="presParOf" srcId="{EF3B3864-8F1A-9047-A93B-9F272F576DB2}" destId="{7EB3F831-6765-4B46-9E83-53DA0ADFBFEB}" srcOrd="3" destOrd="0" presId="urn:microsoft.com/office/officeart/2016/7/layout/VerticalSolidActionList"/>
    <dgm:cxn modelId="{DA8E308D-E90C-DE42-A8FA-71FD2EDA3DF0}" type="presParOf" srcId="{EF3B3864-8F1A-9047-A93B-9F272F576DB2}" destId="{139E0E6E-8B1A-A646-A440-E8DBE1069C6B}" srcOrd="4" destOrd="0" presId="urn:microsoft.com/office/officeart/2016/7/layout/VerticalSolidActionList"/>
    <dgm:cxn modelId="{8474A609-58E5-D942-ACC6-039E57EC0F70}" type="presParOf" srcId="{139E0E6E-8B1A-A646-A440-E8DBE1069C6B}" destId="{2405FF06-6682-3043-9667-985F45EEA0EC}" srcOrd="0" destOrd="0" presId="urn:microsoft.com/office/officeart/2016/7/layout/VerticalSolidActionList"/>
    <dgm:cxn modelId="{AF363DF6-97BD-3A41-8150-DCD8F0EEC03F}" type="presParOf" srcId="{139E0E6E-8B1A-A646-A440-E8DBE1069C6B}" destId="{1B7C9B48-7D29-5944-BD4C-BCA104127DB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CD167F-2DE6-427E-87DC-48C880DCC81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010F233-3C26-438B-85F3-319C25D77A89}">
      <dgm:prSet/>
      <dgm:spPr/>
      <dgm:t>
        <a:bodyPr/>
        <a:lstStyle/>
        <a:p>
          <a:r>
            <a:rPr lang="en-US"/>
            <a:t>Enforce branch protections and reviews.</a:t>
          </a:r>
        </a:p>
      </dgm:t>
    </dgm:pt>
    <dgm:pt modelId="{D1A32DF9-28B9-4A4A-95E7-CB640CB77171}" type="parTrans" cxnId="{1331C194-A3BC-4689-BC41-9B8DEB2C5ADB}">
      <dgm:prSet/>
      <dgm:spPr/>
      <dgm:t>
        <a:bodyPr/>
        <a:lstStyle/>
        <a:p>
          <a:endParaRPr lang="en-US"/>
        </a:p>
      </dgm:t>
    </dgm:pt>
    <dgm:pt modelId="{C763C643-76C2-4169-9852-A7057C60CD74}" type="sibTrans" cxnId="{1331C194-A3BC-4689-BC41-9B8DEB2C5AD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BD03C327-7284-411C-B36D-BBB235596C42}">
      <dgm:prSet/>
      <dgm:spPr/>
      <dgm:t>
        <a:bodyPr/>
        <a:lstStyle/>
        <a:p>
          <a:r>
            <a:rPr lang="en-US"/>
            <a:t>Require signed commits and releases.</a:t>
          </a:r>
        </a:p>
      </dgm:t>
    </dgm:pt>
    <dgm:pt modelId="{D4D75A04-7858-4855-9F31-827A6CBF574B}" type="parTrans" cxnId="{D622B96C-9AF4-4CB6-A1FF-E404B5A1DA79}">
      <dgm:prSet/>
      <dgm:spPr/>
      <dgm:t>
        <a:bodyPr/>
        <a:lstStyle/>
        <a:p>
          <a:endParaRPr lang="en-US"/>
        </a:p>
      </dgm:t>
    </dgm:pt>
    <dgm:pt modelId="{85C1A34E-C1C9-44B2-BB49-418A4CEE6A0F}" type="sibTrans" cxnId="{D622B96C-9AF4-4CB6-A1FF-E404B5A1DA7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C38CE5C-DE7D-4F49-809C-1813A14EE650}">
      <dgm:prSet/>
      <dgm:spPr/>
      <dgm:t>
        <a:bodyPr/>
        <a:lstStyle/>
        <a:p>
          <a:r>
            <a:rPr lang="en-US"/>
            <a:t>Use secure CI/CD workflows.</a:t>
          </a:r>
        </a:p>
      </dgm:t>
    </dgm:pt>
    <dgm:pt modelId="{7B87F7E2-C190-4E23-91CD-5BF765916C94}" type="parTrans" cxnId="{F36947A7-10FF-45A8-8838-05405E728001}">
      <dgm:prSet/>
      <dgm:spPr/>
      <dgm:t>
        <a:bodyPr/>
        <a:lstStyle/>
        <a:p>
          <a:endParaRPr lang="en-US"/>
        </a:p>
      </dgm:t>
    </dgm:pt>
    <dgm:pt modelId="{3E34DA6D-2AC0-4EB5-A56F-187EE741A7B8}" type="sibTrans" cxnId="{F36947A7-10FF-45A8-8838-05405E72800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1D3C356-15A9-634B-9116-12D382A8FADD}" type="pres">
      <dgm:prSet presAssocID="{E2CD167F-2DE6-427E-87DC-48C880DCC819}" presName="Name0" presStyleCnt="0">
        <dgm:presLayoutVars>
          <dgm:animLvl val="lvl"/>
          <dgm:resizeHandles val="exact"/>
        </dgm:presLayoutVars>
      </dgm:prSet>
      <dgm:spPr/>
    </dgm:pt>
    <dgm:pt modelId="{4ACCC0A0-7C4D-D84B-A5D9-DE3FDE5FFACD}" type="pres">
      <dgm:prSet presAssocID="{5010F233-3C26-438B-85F3-319C25D77A89}" presName="compositeNode" presStyleCnt="0">
        <dgm:presLayoutVars>
          <dgm:bulletEnabled val="1"/>
        </dgm:presLayoutVars>
      </dgm:prSet>
      <dgm:spPr/>
    </dgm:pt>
    <dgm:pt modelId="{8E51187C-26AC-5F40-A85E-D19ACEAAC79A}" type="pres">
      <dgm:prSet presAssocID="{5010F233-3C26-438B-85F3-319C25D77A89}" presName="bgRect" presStyleLbl="alignNode1" presStyleIdx="0" presStyleCnt="3"/>
      <dgm:spPr/>
    </dgm:pt>
    <dgm:pt modelId="{A35062EC-8623-4B4C-BC2E-F548461350B4}" type="pres">
      <dgm:prSet presAssocID="{C763C643-76C2-4169-9852-A7057C60CD7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7E03B57-60D1-5844-B6F3-8663DC612049}" type="pres">
      <dgm:prSet presAssocID="{5010F233-3C26-438B-85F3-319C25D77A89}" presName="nodeRect" presStyleLbl="alignNode1" presStyleIdx="0" presStyleCnt="3">
        <dgm:presLayoutVars>
          <dgm:bulletEnabled val="1"/>
        </dgm:presLayoutVars>
      </dgm:prSet>
      <dgm:spPr/>
    </dgm:pt>
    <dgm:pt modelId="{1D3C104E-3F77-8C40-B910-CD4C6AF4C6F7}" type="pres">
      <dgm:prSet presAssocID="{C763C643-76C2-4169-9852-A7057C60CD74}" presName="sibTrans" presStyleCnt="0"/>
      <dgm:spPr/>
    </dgm:pt>
    <dgm:pt modelId="{A3F38017-1E6F-8B4A-8A68-E6A68F249FA6}" type="pres">
      <dgm:prSet presAssocID="{BD03C327-7284-411C-B36D-BBB235596C42}" presName="compositeNode" presStyleCnt="0">
        <dgm:presLayoutVars>
          <dgm:bulletEnabled val="1"/>
        </dgm:presLayoutVars>
      </dgm:prSet>
      <dgm:spPr/>
    </dgm:pt>
    <dgm:pt modelId="{35AC1915-E6C5-CB46-BF5F-495AC2657DD6}" type="pres">
      <dgm:prSet presAssocID="{BD03C327-7284-411C-B36D-BBB235596C42}" presName="bgRect" presStyleLbl="alignNode1" presStyleIdx="1" presStyleCnt="3"/>
      <dgm:spPr/>
    </dgm:pt>
    <dgm:pt modelId="{E67BB746-749E-AF43-A0AB-11D5D75B5028}" type="pres">
      <dgm:prSet presAssocID="{85C1A34E-C1C9-44B2-BB49-418A4CEE6A0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D265CFF-722C-6047-B2DD-383FE4FA5947}" type="pres">
      <dgm:prSet presAssocID="{BD03C327-7284-411C-B36D-BBB235596C42}" presName="nodeRect" presStyleLbl="alignNode1" presStyleIdx="1" presStyleCnt="3">
        <dgm:presLayoutVars>
          <dgm:bulletEnabled val="1"/>
        </dgm:presLayoutVars>
      </dgm:prSet>
      <dgm:spPr/>
    </dgm:pt>
    <dgm:pt modelId="{0F12272E-38C8-7045-977F-3DA100D5858E}" type="pres">
      <dgm:prSet presAssocID="{85C1A34E-C1C9-44B2-BB49-418A4CEE6A0F}" presName="sibTrans" presStyleCnt="0"/>
      <dgm:spPr/>
    </dgm:pt>
    <dgm:pt modelId="{0DD72B53-4BFD-1947-A1D9-DEC5C66B2C88}" type="pres">
      <dgm:prSet presAssocID="{BC38CE5C-DE7D-4F49-809C-1813A14EE650}" presName="compositeNode" presStyleCnt="0">
        <dgm:presLayoutVars>
          <dgm:bulletEnabled val="1"/>
        </dgm:presLayoutVars>
      </dgm:prSet>
      <dgm:spPr/>
    </dgm:pt>
    <dgm:pt modelId="{0997E80D-CFC7-F948-A114-8198F37A8240}" type="pres">
      <dgm:prSet presAssocID="{BC38CE5C-DE7D-4F49-809C-1813A14EE650}" presName="bgRect" presStyleLbl="alignNode1" presStyleIdx="2" presStyleCnt="3"/>
      <dgm:spPr/>
    </dgm:pt>
    <dgm:pt modelId="{CF7807B3-59AD-7945-90CC-0F3241F7F3C2}" type="pres">
      <dgm:prSet presAssocID="{3E34DA6D-2AC0-4EB5-A56F-187EE741A7B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BF72D14-1548-084B-9ED2-7B01BF0D9596}" type="pres">
      <dgm:prSet presAssocID="{BC38CE5C-DE7D-4F49-809C-1813A14EE65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380EC07-DAA4-904D-AAA1-3F9DC5569663}" type="presOf" srcId="{BC38CE5C-DE7D-4F49-809C-1813A14EE650}" destId="{CBF72D14-1548-084B-9ED2-7B01BF0D9596}" srcOrd="1" destOrd="0" presId="urn:microsoft.com/office/officeart/2016/7/layout/LinearBlockProcessNumbered"/>
    <dgm:cxn modelId="{F7953B10-E880-7648-BF37-8C9CAB2C2F9D}" type="presOf" srcId="{E2CD167F-2DE6-427E-87DC-48C880DCC819}" destId="{51D3C356-15A9-634B-9116-12D382A8FADD}" srcOrd="0" destOrd="0" presId="urn:microsoft.com/office/officeart/2016/7/layout/LinearBlockProcessNumbered"/>
    <dgm:cxn modelId="{E572884E-843B-B240-A323-C33819700ED7}" type="presOf" srcId="{5010F233-3C26-438B-85F3-319C25D77A89}" destId="{D7E03B57-60D1-5844-B6F3-8663DC612049}" srcOrd="1" destOrd="0" presId="urn:microsoft.com/office/officeart/2016/7/layout/LinearBlockProcessNumbered"/>
    <dgm:cxn modelId="{D622B96C-9AF4-4CB6-A1FF-E404B5A1DA79}" srcId="{E2CD167F-2DE6-427E-87DC-48C880DCC819}" destId="{BD03C327-7284-411C-B36D-BBB235596C42}" srcOrd="1" destOrd="0" parTransId="{D4D75A04-7858-4855-9F31-827A6CBF574B}" sibTransId="{85C1A34E-C1C9-44B2-BB49-418A4CEE6A0F}"/>
    <dgm:cxn modelId="{B10C3A8E-827A-4444-AFEB-CFB4604DC6FE}" type="presOf" srcId="{C763C643-76C2-4169-9852-A7057C60CD74}" destId="{A35062EC-8623-4B4C-BC2E-F548461350B4}" srcOrd="0" destOrd="0" presId="urn:microsoft.com/office/officeart/2016/7/layout/LinearBlockProcessNumbered"/>
    <dgm:cxn modelId="{F1AECA93-4AC3-364B-B2A2-88E33F264AFC}" type="presOf" srcId="{3E34DA6D-2AC0-4EB5-A56F-187EE741A7B8}" destId="{CF7807B3-59AD-7945-90CC-0F3241F7F3C2}" srcOrd="0" destOrd="0" presId="urn:microsoft.com/office/officeart/2016/7/layout/LinearBlockProcessNumbered"/>
    <dgm:cxn modelId="{1331C194-A3BC-4689-BC41-9B8DEB2C5ADB}" srcId="{E2CD167F-2DE6-427E-87DC-48C880DCC819}" destId="{5010F233-3C26-438B-85F3-319C25D77A89}" srcOrd="0" destOrd="0" parTransId="{D1A32DF9-28B9-4A4A-95E7-CB640CB77171}" sibTransId="{C763C643-76C2-4169-9852-A7057C60CD74}"/>
    <dgm:cxn modelId="{7DF9BD99-9F38-B742-B72F-C6FEA0B9777C}" type="presOf" srcId="{BD03C327-7284-411C-B36D-BBB235596C42}" destId="{3D265CFF-722C-6047-B2DD-383FE4FA5947}" srcOrd="1" destOrd="0" presId="urn:microsoft.com/office/officeart/2016/7/layout/LinearBlockProcessNumbered"/>
    <dgm:cxn modelId="{10D99FA2-EECF-894D-9396-87725D2BEBB3}" type="presOf" srcId="{BC38CE5C-DE7D-4F49-809C-1813A14EE650}" destId="{0997E80D-CFC7-F948-A114-8198F37A8240}" srcOrd="0" destOrd="0" presId="urn:microsoft.com/office/officeart/2016/7/layout/LinearBlockProcessNumbered"/>
    <dgm:cxn modelId="{F36947A7-10FF-45A8-8838-05405E728001}" srcId="{E2CD167F-2DE6-427E-87DC-48C880DCC819}" destId="{BC38CE5C-DE7D-4F49-809C-1813A14EE650}" srcOrd="2" destOrd="0" parTransId="{7B87F7E2-C190-4E23-91CD-5BF765916C94}" sibTransId="{3E34DA6D-2AC0-4EB5-A56F-187EE741A7B8}"/>
    <dgm:cxn modelId="{7BFFCEB6-EBFB-B94C-80F9-C66264AF4AFD}" type="presOf" srcId="{85C1A34E-C1C9-44B2-BB49-418A4CEE6A0F}" destId="{E67BB746-749E-AF43-A0AB-11D5D75B5028}" srcOrd="0" destOrd="0" presId="urn:microsoft.com/office/officeart/2016/7/layout/LinearBlockProcessNumbered"/>
    <dgm:cxn modelId="{C95DEEF2-6091-EB4B-8888-F4CB6F567E03}" type="presOf" srcId="{5010F233-3C26-438B-85F3-319C25D77A89}" destId="{8E51187C-26AC-5F40-A85E-D19ACEAAC79A}" srcOrd="0" destOrd="0" presId="urn:microsoft.com/office/officeart/2016/7/layout/LinearBlockProcessNumbered"/>
    <dgm:cxn modelId="{AE781CF8-687E-9146-96A0-02B96948E5BA}" type="presOf" srcId="{BD03C327-7284-411C-B36D-BBB235596C42}" destId="{35AC1915-E6C5-CB46-BF5F-495AC2657DD6}" srcOrd="0" destOrd="0" presId="urn:microsoft.com/office/officeart/2016/7/layout/LinearBlockProcessNumbered"/>
    <dgm:cxn modelId="{041349C8-79DB-E945-8A2C-1351F6EC30B3}" type="presParOf" srcId="{51D3C356-15A9-634B-9116-12D382A8FADD}" destId="{4ACCC0A0-7C4D-D84B-A5D9-DE3FDE5FFACD}" srcOrd="0" destOrd="0" presId="urn:microsoft.com/office/officeart/2016/7/layout/LinearBlockProcessNumbered"/>
    <dgm:cxn modelId="{BB9875A0-D04C-6D4C-9289-C0ED2304D380}" type="presParOf" srcId="{4ACCC0A0-7C4D-D84B-A5D9-DE3FDE5FFACD}" destId="{8E51187C-26AC-5F40-A85E-D19ACEAAC79A}" srcOrd="0" destOrd="0" presId="urn:microsoft.com/office/officeart/2016/7/layout/LinearBlockProcessNumbered"/>
    <dgm:cxn modelId="{25CC9725-3E7B-B446-9E6D-1BB9DE10DAE9}" type="presParOf" srcId="{4ACCC0A0-7C4D-D84B-A5D9-DE3FDE5FFACD}" destId="{A35062EC-8623-4B4C-BC2E-F548461350B4}" srcOrd="1" destOrd="0" presId="urn:microsoft.com/office/officeart/2016/7/layout/LinearBlockProcessNumbered"/>
    <dgm:cxn modelId="{42E3837C-5845-0A4D-BED7-727BC6AD0061}" type="presParOf" srcId="{4ACCC0A0-7C4D-D84B-A5D9-DE3FDE5FFACD}" destId="{D7E03B57-60D1-5844-B6F3-8663DC612049}" srcOrd="2" destOrd="0" presId="urn:microsoft.com/office/officeart/2016/7/layout/LinearBlockProcessNumbered"/>
    <dgm:cxn modelId="{C135B9C9-EC6B-8140-9D40-BE1AE4C1AC62}" type="presParOf" srcId="{51D3C356-15A9-634B-9116-12D382A8FADD}" destId="{1D3C104E-3F77-8C40-B910-CD4C6AF4C6F7}" srcOrd="1" destOrd="0" presId="urn:microsoft.com/office/officeart/2016/7/layout/LinearBlockProcessNumbered"/>
    <dgm:cxn modelId="{0380B504-CFBE-5B42-B5BC-4FED25486781}" type="presParOf" srcId="{51D3C356-15A9-634B-9116-12D382A8FADD}" destId="{A3F38017-1E6F-8B4A-8A68-E6A68F249FA6}" srcOrd="2" destOrd="0" presId="urn:microsoft.com/office/officeart/2016/7/layout/LinearBlockProcessNumbered"/>
    <dgm:cxn modelId="{AD0C075D-8CF4-5E4F-8681-B54874663BEF}" type="presParOf" srcId="{A3F38017-1E6F-8B4A-8A68-E6A68F249FA6}" destId="{35AC1915-E6C5-CB46-BF5F-495AC2657DD6}" srcOrd="0" destOrd="0" presId="urn:microsoft.com/office/officeart/2016/7/layout/LinearBlockProcessNumbered"/>
    <dgm:cxn modelId="{385E8804-FB1F-564E-BCA0-05BAF1E17C70}" type="presParOf" srcId="{A3F38017-1E6F-8B4A-8A68-E6A68F249FA6}" destId="{E67BB746-749E-AF43-A0AB-11D5D75B5028}" srcOrd="1" destOrd="0" presId="urn:microsoft.com/office/officeart/2016/7/layout/LinearBlockProcessNumbered"/>
    <dgm:cxn modelId="{C9916540-65BE-D747-9D6B-A49A8795480D}" type="presParOf" srcId="{A3F38017-1E6F-8B4A-8A68-E6A68F249FA6}" destId="{3D265CFF-722C-6047-B2DD-383FE4FA5947}" srcOrd="2" destOrd="0" presId="urn:microsoft.com/office/officeart/2016/7/layout/LinearBlockProcessNumbered"/>
    <dgm:cxn modelId="{BCAAC1F2-BB1E-7A43-8F35-7DF4781FA275}" type="presParOf" srcId="{51D3C356-15A9-634B-9116-12D382A8FADD}" destId="{0F12272E-38C8-7045-977F-3DA100D5858E}" srcOrd="3" destOrd="0" presId="urn:microsoft.com/office/officeart/2016/7/layout/LinearBlockProcessNumbered"/>
    <dgm:cxn modelId="{A9194A60-B057-BF4E-AE00-4812F0553130}" type="presParOf" srcId="{51D3C356-15A9-634B-9116-12D382A8FADD}" destId="{0DD72B53-4BFD-1947-A1D9-DEC5C66B2C88}" srcOrd="4" destOrd="0" presId="urn:microsoft.com/office/officeart/2016/7/layout/LinearBlockProcessNumbered"/>
    <dgm:cxn modelId="{49742DED-5C1A-6B45-A0B0-6B52AB99729E}" type="presParOf" srcId="{0DD72B53-4BFD-1947-A1D9-DEC5C66B2C88}" destId="{0997E80D-CFC7-F948-A114-8198F37A8240}" srcOrd="0" destOrd="0" presId="urn:microsoft.com/office/officeart/2016/7/layout/LinearBlockProcessNumbered"/>
    <dgm:cxn modelId="{37172D56-66B9-8A43-A41A-6C559AC3146B}" type="presParOf" srcId="{0DD72B53-4BFD-1947-A1D9-DEC5C66B2C88}" destId="{CF7807B3-59AD-7945-90CC-0F3241F7F3C2}" srcOrd="1" destOrd="0" presId="urn:microsoft.com/office/officeart/2016/7/layout/LinearBlockProcessNumbered"/>
    <dgm:cxn modelId="{DB1CFE94-051B-BE47-AE40-578DEA6B0512}" type="presParOf" srcId="{0DD72B53-4BFD-1947-A1D9-DEC5C66B2C88}" destId="{CBF72D14-1548-084B-9ED2-7B01BF0D959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705184-7511-4B97-909B-4E74FB0A988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0D21F309-9794-428B-85F8-DC016A5A9C63}">
      <dgm:prSet/>
      <dgm:spPr/>
      <dgm:t>
        <a:bodyPr/>
        <a:lstStyle/>
        <a:p>
          <a:pPr>
            <a:defRPr cap="all"/>
          </a:pPr>
          <a:r>
            <a:rPr lang="en-US"/>
            <a:t>Never commit secrets; use environment variables.</a:t>
          </a:r>
        </a:p>
      </dgm:t>
    </dgm:pt>
    <dgm:pt modelId="{B1DA914C-AA3D-4BA1-88DC-B67582CDCEDE}" type="parTrans" cxnId="{2BAFD451-A9B3-4548-ACD3-4F95538EBE53}">
      <dgm:prSet/>
      <dgm:spPr/>
      <dgm:t>
        <a:bodyPr/>
        <a:lstStyle/>
        <a:p>
          <a:endParaRPr lang="en-US"/>
        </a:p>
      </dgm:t>
    </dgm:pt>
    <dgm:pt modelId="{742D38EF-C42E-40FD-9D9D-36D94988084E}" type="sibTrans" cxnId="{2BAFD451-A9B3-4548-ACD3-4F95538EBE53}">
      <dgm:prSet/>
      <dgm:spPr/>
      <dgm:t>
        <a:bodyPr/>
        <a:lstStyle/>
        <a:p>
          <a:endParaRPr lang="en-US"/>
        </a:p>
      </dgm:t>
    </dgm:pt>
    <dgm:pt modelId="{E097D757-BD1F-4B18-9E25-7C09876BB4C6}">
      <dgm:prSet/>
      <dgm:spPr/>
      <dgm:t>
        <a:bodyPr/>
        <a:lstStyle/>
        <a:p>
          <a:pPr>
            <a:defRPr cap="all"/>
          </a:pPr>
          <a:r>
            <a:rPr lang="en-US"/>
            <a:t>Scan for leaks with tools like TruffleHog.</a:t>
          </a:r>
        </a:p>
      </dgm:t>
    </dgm:pt>
    <dgm:pt modelId="{EBE8654A-51A6-4B34-B0FC-09EEEE7A46DA}" type="parTrans" cxnId="{E27A1594-24AA-4FBB-B12B-9104FB44B4E5}">
      <dgm:prSet/>
      <dgm:spPr/>
      <dgm:t>
        <a:bodyPr/>
        <a:lstStyle/>
        <a:p>
          <a:endParaRPr lang="en-US"/>
        </a:p>
      </dgm:t>
    </dgm:pt>
    <dgm:pt modelId="{88B794E3-E8BE-4DA2-822E-909B8C62AA2D}" type="sibTrans" cxnId="{E27A1594-24AA-4FBB-B12B-9104FB44B4E5}">
      <dgm:prSet/>
      <dgm:spPr/>
      <dgm:t>
        <a:bodyPr/>
        <a:lstStyle/>
        <a:p>
          <a:endParaRPr lang="en-US"/>
        </a:p>
      </dgm:t>
    </dgm:pt>
    <dgm:pt modelId="{2831B10E-9BBE-4B52-B5BB-A50A546253B2}">
      <dgm:prSet/>
      <dgm:spPr/>
      <dgm:t>
        <a:bodyPr/>
        <a:lstStyle/>
        <a:p>
          <a:pPr>
            <a:defRPr cap="all"/>
          </a:pPr>
          <a:r>
            <a:rPr lang="en-US"/>
            <a:t>Rotate and monitor secrets regularly.</a:t>
          </a:r>
        </a:p>
      </dgm:t>
    </dgm:pt>
    <dgm:pt modelId="{84CB80E8-DE7D-4B44-97E4-6C8ADB1B4108}" type="parTrans" cxnId="{F150D9C7-F45A-42E1-8401-F60E07677D93}">
      <dgm:prSet/>
      <dgm:spPr/>
      <dgm:t>
        <a:bodyPr/>
        <a:lstStyle/>
        <a:p>
          <a:endParaRPr lang="en-US"/>
        </a:p>
      </dgm:t>
    </dgm:pt>
    <dgm:pt modelId="{9C8D8D3D-591E-4F6E-92B3-82F8F7C2BF2F}" type="sibTrans" cxnId="{F150D9C7-F45A-42E1-8401-F60E07677D93}">
      <dgm:prSet/>
      <dgm:spPr/>
      <dgm:t>
        <a:bodyPr/>
        <a:lstStyle/>
        <a:p>
          <a:endParaRPr lang="en-US"/>
        </a:p>
      </dgm:t>
    </dgm:pt>
    <dgm:pt modelId="{9F98BF6C-4B45-4ED4-B995-6D9C8A8A5FA2}" type="pres">
      <dgm:prSet presAssocID="{2E705184-7511-4B97-909B-4E74FB0A988E}" presName="root" presStyleCnt="0">
        <dgm:presLayoutVars>
          <dgm:dir/>
          <dgm:resizeHandles val="exact"/>
        </dgm:presLayoutVars>
      </dgm:prSet>
      <dgm:spPr/>
    </dgm:pt>
    <dgm:pt modelId="{816D80DE-6DEF-461E-BF5B-B471BCE615F5}" type="pres">
      <dgm:prSet presAssocID="{0D21F309-9794-428B-85F8-DC016A5A9C63}" presName="compNode" presStyleCnt="0"/>
      <dgm:spPr/>
    </dgm:pt>
    <dgm:pt modelId="{0B3AF6BD-1A03-4E9E-972E-A8D9B69C2CD4}" type="pres">
      <dgm:prSet presAssocID="{0D21F309-9794-428B-85F8-DC016A5A9C63}" presName="iconBgRect" presStyleLbl="bgShp" presStyleIdx="0" presStyleCnt="3"/>
      <dgm:spPr/>
    </dgm:pt>
    <dgm:pt modelId="{739C29CA-0BFA-4108-9727-F248CEE7DB2B}" type="pres">
      <dgm:prSet presAssocID="{0D21F309-9794-428B-85F8-DC016A5A9C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l Face Outline"/>
        </a:ext>
      </dgm:extLst>
    </dgm:pt>
    <dgm:pt modelId="{0A967DE5-C13B-4EEE-B585-8C8EF18B8361}" type="pres">
      <dgm:prSet presAssocID="{0D21F309-9794-428B-85F8-DC016A5A9C63}" presName="spaceRect" presStyleCnt="0"/>
      <dgm:spPr/>
    </dgm:pt>
    <dgm:pt modelId="{4BB8A2FE-9C2E-454E-8301-80D0A574822C}" type="pres">
      <dgm:prSet presAssocID="{0D21F309-9794-428B-85F8-DC016A5A9C63}" presName="textRect" presStyleLbl="revTx" presStyleIdx="0" presStyleCnt="3">
        <dgm:presLayoutVars>
          <dgm:chMax val="1"/>
          <dgm:chPref val="1"/>
        </dgm:presLayoutVars>
      </dgm:prSet>
      <dgm:spPr/>
    </dgm:pt>
    <dgm:pt modelId="{AB08FF43-C5E1-4D0A-BC84-3D696610B691}" type="pres">
      <dgm:prSet presAssocID="{742D38EF-C42E-40FD-9D9D-36D94988084E}" presName="sibTrans" presStyleCnt="0"/>
      <dgm:spPr/>
    </dgm:pt>
    <dgm:pt modelId="{9BAB9923-6869-4BF2-9790-C6714EDA4260}" type="pres">
      <dgm:prSet presAssocID="{E097D757-BD1F-4B18-9E25-7C09876BB4C6}" presName="compNode" presStyleCnt="0"/>
      <dgm:spPr/>
    </dgm:pt>
    <dgm:pt modelId="{DA28F4F2-D819-4E43-9631-7EF2755A2480}" type="pres">
      <dgm:prSet presAssocID="{E097D757-BD1F-4B18-9E25-7C09876BB4C6}" presName="iconBgRect" presStyleLbl="bgShp" presStyleIdx="1" presStyleCnt="3"/>
      <dgm:spPr/>
    </dgm:pt>
    <dgm:pt modelId="{43CBE6A4-492F-42EA-9B30-5CDDB08DC2BE}" type="pres">
      <dgm:prSet presAssocID="{E097D757-BD1F-4B18-9E25-7C09876BB4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D98AC90-18E3-4B77-9E80-5033E59B315D}" type="pres">
      <dgm:prSet presAssocID="{E097D757-BD1F-4B18-9E25-7C09876BB4C6}" presName="spaceRect" presStyleCnt="0"/>
      <dgm:spPr/>
    </dgm:pt>
    <dgm:pt modelId="{FBD7371D-E455-41E8-AA5F-89971016FDD2}" type="pres">
      <dgm:prSet presAssocID="{E097D757-BD1F-4B18-9E25-7C09876BB4C6}" presName="textRect" presStyleLbl="revTx" presStyleIdx="1" presStyleCnt="3">
        <dgm:presLayoutVars>
          <dgm:chMax val="1"/>
          <dgm:chPref val="1"/>
        </dgm:presLayoutVars>
      </dgm:prSet>
      <dgm:spPr/>
    </dgm:pt>
    <dgm:pt modelId="{7C486875-2E62-408A-85BC-76F06E66B265}" type="pres">
      <dgm:prSet presAssocID="{88B794E3-E8BE-4DA2-822E-909B8C62AA2D}" presName="sibTrans" presStyleCnt="0"/>
      <dgm:spPr/>
    </dgm:pt>
    <dgm:pt modelId="{97AD2D1F-3941-4DF1-9187-E444F831BC50}" type="pres">
      <dgm:prSet presAssocID="{2831B10E-9BBE-4B52-B5BB-A50A546253B2}" presName="compNode" presStyleCnt="0"/>
      <dgm:spPr/>
    </dgm:pt>
    <dgm:pt modelId="{97F52141-4850-40A0-B628-DB1C6DA8DE1F}" type="pres">
      <dgm:prSet presAssocID="{2831B10E-9BBE-4B52-B5BB-A50A546253B2}" presName="iconBgRect" presStyleLbl="bgShp" presStyleIdx="2" presStyleCnt="3"/>
      <dgm:spPr/>
    </dgm:pt>
    <dgm:pt modelId="{2D651B11-6438-4110-A85E-F95EF76972C6}" type="pres">
      <dgm:prSet presAssocID="{2831B10E-9BBE-4B52-B5BB-A50A546253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6EB6A63-7304-44BF-8CAF-B8485E3C1E6C}" type="pres">
      <dgm:prSet presAssocID="{2831B10E-9BBE-4B52-B5BB-A50A546253B2}" presName="spaceRect" presStyleCnt="0"/>
      <dgm:spPr/>
    </dgm:pt>
    <dgm:pt modelId="{84558CAB-C6BC-4FAF-BF5B-D2E3494E9B61}" type="pres">
      <dgm:prSet presAssocID="{2831B10E-9BBE-4B52-B5BB-A50A546253B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016B432-0B9A-4C20-97B3-AF3D2B3CFEB3}" type="presOf" srcId="{2831B10E-9BBE-4B52-B5BB-A50A546253B2}" destId="{84558CAB-C6BC-4FAF-BF5B-D2E3494E9B61}" srcOrd="0" destOrd="0" presId="urn:microsoft.com/office/officeart/2018/5/layout/IconCircleLabelList"/>
    <dgm:cxn modelId="{47933A44-78B6-4A74-A14D-D65F7A1B11B8}" type="presOf" srcId="{0D21F309-9794-428B-85F8-DC016A5A9C63}" destId="{4BB8A2FE-9C2E-454E-8301-80D0A574822C}" srcOrd="0" destOrd="0" presId="urn:microsoft.com/office/officeart/2018/5/layout/IconCircleLabelList"/>
    <dgm:cxn modelId="{2BAFD451-A9B3-4548-ACD3-4F95538EBE53}" srcId="{2E705184-7511-4B97-909B-4E74FB0A988E}" destId="{0D21F309-9794-428B-85F8-DC016A5A9C63}" srcOrd="0" destOrd="0" parTransId="{B1DA914C-AA3D-4BA1-88DC-B67582CDCEDE}" sibTransId="{742D38EF-C42E-40FD-9D9D-36D94988084E}"/>
    <dgm:cxn modelId="{BDF85862-C5AE-4639-B5E2-CA36CBC3609F}" type="presOf" srcId="{2E705184-7511-4B97-909B-4E74FB0A988E}" destId="{9F98BF6C-4B45-4ED4-B995-6D9C8A8A5FA2}" srcOrd="0" destOrd="0" presId="urn:microsoft.com/office/officeart/2018/5/layout/IconCircleLabelList"/>
    <dgm:cxn modelId="{E27A1594-24AA-4FBB-B12B-9104FB44B4E5}" srcId="{2E705184-7511-4B97-909B-4E74FB0A988E}" destId="{E097D757-BD1F-4B18-9E25-7C09876BB4C6}" srcOrd="1" destOrd="0" parTransId="{EBE8654A-51A6-4B34-B0FC-09EEEE7A46DA}" sibTransId="{88B794E3-E8BE-4DA2-822E-909B8C62AA2D}"/>
    <dgm:cxn modelId="{803DB2C4-83DE-450C-88B8-A62103C8703A}" type="presOf" srcId="{E097D757-BD1F-4B18-9E25-7C09876BB4C6}" destId="{FBD7371D-E455-41E8-AA5F-89971016FDD2}" srcOrd="0" destOrd="0" presId="urn:microsoft.com/office/officeart/2018/5/layout/IconCircleLabelList"/>
    <dgm:cxn modelId="{F150D9C7-F45A-42E1-8401-F60E07677D93}" srcId="{2E705184-7511-4B97-909B-4E74FB0A988E}" destId="{2831B10E-9BBE-4B52-B5BB-A50A546253B2}" srcOrd="2" destOrd="0" parTransId="{84CB80E8-DE7D-4B44-97E4-6C8ADB1B4108}" sibTransId="{9C8D8D3D-591E-4F6E-92B3-82F8F7C2BF2F}"/>
    <dgm:cxn modelId="{78739AC2-C4D4-4511-BBC5-347C57DACD71}" type="presParOf" srcId="{9F98BF6C-4B45-4ED4-B995-6D9C8A8A5FA2}" destId="{816D80DE-6DEF-461E-BF5B-B471BCE615F5}" srcOrd="0" destOrd="0" presId="urn:microsoft.com/office/officeart/2018/5/layout/IconCircleLabelList"/>
    <dgm:cxn modelId="{CDC5E81A-36E9-46C4-AE7C-A47C220D021A}" type="presParOf" srcId="{816D80DE-6DEF-461E-BF5B-B471BCE615F5}" destId="{0B3AF6BD-1A03-4E9E-972E-A8D9B69C2CD4}" srcOrd="0" destOrd="0" presId="urn:microsoft.com/office/officeart/2018/5/layout/IconCircleLabelList"/>
    <dgm:cxn modelId="{A5D09D39-D9D8-4C71-8679-1EFD724B5B7A}" type="presParOf" srcId="{816D80DE-6DEF-461E-BF5B-B471BCE615F5}" destId="{739C29CA-0BFA-4108-9727-F248CEE7DB2B}" srcOrd="1" destOrd="0" presId="urn:microsoft.com/office/officeart/2018/5/layout/IconCircleLabelList"/>
    <dgm:cxn modelId="{C74DB466-95E7-46C3-AA12-2E7EC74E739F}" type="presParOf" srcId="{816D80DE-6DEF-461E-BF5B-B471BCE615F5}" destId="{0A967DE5-C13B-4EEE-B585-8C8EF18B8361}" srcOrd="2" destOrd="0" presId="urn:microsoft.com/office/officeart/2018/5/layout/IconCircleLabelList"/>
    <dgm:cxn modelId="{CA7E1D62-28CA-400C-AB7A-6D8564A9F03F}" type="presParOf" srcId="{816D80DE-6DEF-461E-BF5B-B471BCE615F5}" destId="{4BB8A2FE-9C2E-454E-8301-80D0A574822C}" srcOrd="3" destOrd="0" presId="urn:microsoft.com/office/officeart/2018/5/layout/IconCircleLabelList"/>
    <dgm:cxn modelId="{D97A9DE7-11C5-4B3C-A2E7-DDBA66FDFD72}" type="presParOf" srcId="{9F98BF6C-4B45-4ED4-B995-6D9C8A8A5FA2}" destId="{AB08FF43-C5E1-4D0A-BC84-3D696610B691}" srcOrd="1" destOrd="0" presId="urn:microsoft.com/office/officeart/2018/5/layout/IconCircleLabelList"/>
    <dgm:cxn modelId="{2E960CF6-2C50-44F0-84E5-22A442AD68B4}" type="presParOf" srcId="{9F98BF6C-4B45-4ED4-B995-6D9C8A8A5FA2}" destId="{9BAB9923-6869-4BF2-9790-C6714EDA4260}" srcOrd="2" destOrd="0" presId="urn:microsoft.com/office/officeart/2018/5/layout/IconCircleLabelList"/>
    <dgm:cxn modelId="{022FC2BB-021D-4034-8384-857BCD986A12}" type="presParOf" srcId="{9BAB9923-6869-4BF2-9790-C6714EDA4260}" destId="{DA28F4F2-D819-4E43-9631-7EF2755A2480}" srcOrd="0" destOrd="0" presId="urn:microsoft.com/office/officeart/2018/5/layout/IconCircleLabelList"/>
    <dgm:cxn modelId="{B0B41DB4-5754-44DB-89ED-47210D148927}" type="presParOf" srcId="{9BAB9923-6869-4BF2-9790-C6714EDA4260}" destId="{43CBE6A4-492F-42EA-9B30-5CDDB08DC2BE}" srcOrd="1" destOrd="0" presId="urn:microsoft.com/office/officeart/2018/5/layout/IconCircleLabelList"/>
    <dgm:cxn modelId="{48B89BED-7DF0-4F28-A404-382D96F070FC}" type="presParOf" srcId="{9BAB9923-6869-4BF2-9790-C6714EDA4260}" destId="{3D98AC90-18E3-4B77-9E80-5033E59B315D}" srcOrd="2" destOrd="0" presId="urn:microsoft.com/office/officeart/2018/5/layout/IconCircleLabelList"/>
    <dgm:cxn modelId="{F62B8574-85B6-49C5-B655-9C8065F06671}" type="presParOf" srcId="{9BAB9923-6869-4BF2-9790-C6714EDA4260}" destId="{FBD7371D-E455-41E8-AA5F-89971016FDD2}" srcOrd="3" destOrd="0" presId="urn:microsoft.com/office/officeart/2018/5/layout/IconCircleLabelList"/>
    <dgm:cxn modelId="{FFB9C156-9ED3-4993-85B1-AC2A9AE1EE7A}" type="presParOf" srcId="{9F98BF6C-4B45-4ED4-B995-6D9C8A8A5FA2}" destId="{7C486875-2E62-408A-85BC-76F06E66B265}" srcOrd="3" destOrd="0" presId="urn:microsoft.com/office/officeart/2018/5/layout/IconCircleLabelList"/>
    <dgm:cxn modelId="{67125F5D-2191-4B7C-A7B5-0D2548B36635}" type="presParOf" srcId="{9F98BF6C-4B45-4ED4-B995-6D9C8A8A5FA2}" destId="{97AD2D1F-3941-4DF1-9187-E444F831BC50}" srcOrd="4" destOrd="0" presId="urn:microsoft.com/office/officeart/2018/5/layout/IconCircleLabelList"/>
    <dgm:cxn modelId="{02FF85B9-59A4-4CAF-B7EC-5237EEBB9212}" type="presParOf" srcId="{97AD2D1F-3941-4DF1-9187-E444F831BC50}" destId="{97F52141-4850-40A0-B628-DB1C6DA8DE1F}" srcOrd="0" destOrd="0" presId="urn:microsoft.com/office/officeart/2018/5/layout/IconCircleLabelList"/>
    <dgm:cxn modelId="{A0FD5B9C-8F45-4837-BF10-2D6E7B6668D4}" type="presParOf" srcId="{97AD2D1F-3941-4DF1-9187-E444F831BC50}" destId="{2D651B11-6438-4110-A85E-F95EF76972C6}" srcOrd="1" destOrd="0" presId="urn:microsoft.com/office/officeart/2018/5/layout/IconCircleLabelList"/>
    <dgm:cxn modelId="{75D7630F-0FCD-4108-AE9B-C01189EC4A9D}" type="presParOf" srcId="{97AD2D1F-3941-4DF1-9187-E444F831BC50}" destId="{C6EB6A63-7304-44BF-8CAF-B8485E3C1E6C}" srcOrd="2" destOrd="0" presId="urn:microsoft.com/office/officeart/2018/5/layout/IconCircleLabelList"/>
    <dgm:cxn modelId="{7DC6CFDE-7FC0-4EB6-85D6-667719382F09}" type="presParOf" srcId="{97AD2D1F-3941-4DF1-9187-E444F831BC50}" destId="{84558CAB-C6BC-4FAF-BF5B-D2E3494E9B6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4E003B-7C06-4804-84EB-1E20E3DA5FF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C281894-02CC-45F0-BBAE-7C6C2D513F48}">
      <dgm:prSet/>
      <dgm:spPr/>
      <dgm:t>
        <a:bodyPr/>
        <a:lstStyle/>
        <a:p>
          <a:pPr>
            <a:defRPr cap="all"/>
          </a:pPr>
          <a:r>
            <a:rPr lang="en-US"/>
            <a:t>Use SAST and SCA tools (SonarQube, Snyk).</a:t>
          </a:r>
        </a:p>
      </dgm:t>
    </dgm:pt>
    <dgm:pt modelId="{DEA59538-9245-4DB5-9AE0-4F26B2388342}" type="parTrans" cxnId="{E0D2C861-3EA3-4BE3-A0F9-098305FD0AE6}">
      <dgm:prSet/>
      <dgm:spPr/>
      <dgm:t>
        <a:bodyPr/>
        <a:lstStyle/>
        <a:p>
          <a:endParaRPr lang="en-US"/>
        </a:p>
      </dgm:t>
    </dgm:pt>
    <dgm:pt modelId="{6ABFCA86-937B-4A9E-8850-AB4B33266108}" type="sibTrans" cxnId="{E0D2C861-3EA3-4BE3-A0F9-098305FD0AE6}">
      <dgm:prSet/>
      <dgm:spPr/>
      <dgm:t>
        <a:bodyPr/>
        <a:lstStyle/>
        <a:p>
          <a:endParaRPr lang="en-US"/>
        </a:p>
      </dgm:t>
    </dgm:pt>
    <dgm:pt modelId="{4DD525AA-5FCD-4627-990B-721C4A279C55}">
      <dgm:prSet/>
      <dgm:spPr/>
      <dgm:t>
        <a:bodyPr/>
        <a:lstStyle/>
        <a:p>
          <a:pPr>
            <a:defRPr cap="all"/>
          </a:pPr>
          <a:r>
            <a:rPr lang="en-US"/>
            <a:t>Pin and update dependencies.</a:t>
          </a:r>
        </a:p>
      </dgm:t>
    </dgm:pt>
    <dgm:pt modelId="{1A7FA932-D522-47EE-9ABC-041CDB0D3C54}" type="parTrans" cxnId="{CCA7F185-E22A-4523-B434-78621F5332FD}">
      <dgm:prSet/>
      <dgm:spPr/>
      <dgm:t>
        <a:bodyPr/>
        <a:lstStyle/>
        <a:p>
          <a:endParaRPr lang="en-US"/>
        </a:p>
      </dgm:t>
    </dgm:pt>
    <dgm:pt modelId="{F319AA05-A09E-4A3D-A74A-17B53D1B63D0}" type="sibTrans" cxnId="{CCA7F185-E22A-4523-B434-78621F5332FD}">
      <dgm:prSet/>
      <dgm:spPr/>
      <dgm:t>
        <a:bodyPr/>
        <a:lstStyle/>
        <a:p>
          <a:endParaRPr lang="en-US"/>
        </a:p>
      </dgm:t>
    </dgm:pt>
    <dgm:pt modelId="{0CFAB5DC-B744-4D27-9CE0-6071A14F80FE}">
      <dgm:prSet/>
      <dgm:spPr/>
      <dgm:t>
        <a:bodyPr/>
        <a:lstStyle/>
        <a:p>
          <a:pPr>
            <a:defRPr cap="all"/>
          </a:pPr>
          <a:r>
            <a:rPr lang="en-US"/>
            <a:t>Continuously monitor for vulnerabilities.</a:t>
          </a:r>
        </a:p>
      </dgm:t>
    </dgm:pt>
    <dgm:pt modelId="{7FB7FD21-107A-4445-82FD-F60CEE035CB7}" type="parTrans" cxnId="{032177F0-8FDF-4D2F-B61A-4243F03C26C5}">
      <dgm:prSet/>
      <dgm:spPr/>
      <dgm:t>
        <a:bodyPr/>
        <a:lstStyle/>
        <a:p>
          <a:endParaRPr lang="en-US"/>
        </a:p>
      </dgm:t>
    </dgm:pt>
    <dgm:pt modelId="{21901C14-C1EC-4E86-AEE2-60A7ED5BD13C}" type="sibTrans" cxnId="{032177F0-8FDF-4D2F-B61A-4243F03C26C5}">
      <dgm:prSet/>
      <dgm:spPr/>
      <dgm:t>
        <a:bodyPr/>
        <a:lstStyle/>
        <a:p>
          <a:endParaRPr lang="en-US"/>
        </a:p>
      </dgm:t>
    </dgm:pt>
    <dgm:pt modelId="{53781DD9-DBD3-4712-A4D8-A863F521C3C6}" type="pres">
      <dgm:prSet presAssocID="{1F4E003B-7C06-4804-84EB-1E20E3DA5FFB}" presName="root" presStyleCnt="0">
        <dgm:presLayoutVars>
          <dgm:dir/>
          <dgm:resizeHandles val="exact"/>
        </dgm:presLayoutVars>
      </dgm:prSet>
      <dgm:spPr/>
    </dgm:pt>
    <dgm:pt modelId="{B6C726AC-B9E3-46F2-868C-CE8F931348A4}" type="pres">
      <dgm:prSet presAssocID="{6C281894-02CC-45F0-BBAE-7C6C2D513F48}" presName="compNode" presStyleCnt="0"/>
      <dgm:spPr/>
    </dgm:pt>
    <dgm:pt modelId="{94522480-569C-4E55-8E8E-B4D7BAE460AF}" type="pres">
      <dgm:prSet presAssocID="{6C281894-02CC-45F0-BBAE-7C6C2D513F48}" presName="iconBgRect" presStyleLbl="bgShp" presStyleIdx="0" presStyleCnt="3"/>
      <dgm:spPr/>
    </dgm:pt>
    <dgm:pt modelId="{62618C62-EDEF-4B9C-9612-26162FD17912}" type="pres">
      <dgm:prSet presAssocID="{6C281894-02CC-45F0-BBAE-7C6C2D513F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BFA1586-D5D9-4C49-A112-8246C32A8849}" type="pres">
      <dgm:prSet presAssocID="{6C281894-02CC-45F0-BBAE-7C6C2D513F48}" presName="spaceRect" presStyleCnt="0"/>
      <dgm:spPr/>
    </dgm:pt>
    <dgm:pt modelId="{AFBB5EEA-FC09-44B6-8E11-C00DFA965248}" type="pres">
      <dgm:prSet presAssocID="{6C281894-02CC-45F0-BBAE-7C6C2D513F48}" presName="textRect" presStyleLbl="revTx" presStyleIdx="0" presStyleCnt="3">
        <dgm:presLayoutVars>
          <dgm:chMax val="1"/>
          <dgm:chPref val="1"/>
        </dgm:presLayoutVars>
      </dgm:prSet>
      <dgm:spPr/>
    </dgm:pt>
    <dgm:pt modelId="{C8A50E2F-1925-494F-8DCF-E81D7E2B2839}" type="pres">
      <dgm:prSet presAssocID="{6ABFCA86-937B-4A9E-8850-AB4B33266108}" presName="sibTrans" presStyleCnt="0"/>
      <dgm:spPr/>
    </dgm:pt>
    <dgm:pt modelId="{65AD7A12-274F-41BC-BFC6-5344C8FA8E58}" type="pres">
      <dgm:prSet presAssocID="{4DD525AA-5FCD-4627-990B-721C4A279C55}" presName="compNode" presStyleCnt="0"/>
      <dgm:spPr/>
    </dgm:pt>
    <dgm:pt modelId="{26A8620A-E957-4A5C-9DF2-3E61DEB601A8}" type="pres">
      <dgm:prSet presAssocID="{4DD525AA-5FCD-4627-990B-721C4A279C55}" presName="iconBgRect" presStyleLbl="bgShp" presStyleIdx="1" presStyleCnt="3"/>
      <dgm:spPr/>
    </dgm:pt>
    <dgm:pt modelId="{4F6E91DC-40BD-498F-876C-1DB523612B47}" type="pres">
      <dgm:prSet presAssocID="{4DD525AA-5FCD-4627-990B-721C4A279C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6DD09D7C-574C-49D4-9B90-401E08DD9A0B}" type="pres">
      <dgm:prSet presAssocID="{4DD525AA-5FCD-4627-990B-721C4A279C55}" presName="spaceRect" presStyleCnt="0"/>
      <dgm:spPr/>
    </dgm:pt>
    <dgm:pt modelId="{5F7E6251-34D7-4437-92E2-04C0EEA8735A}" type="pres">
      <dgm:prSet presAssocID="{4DD525AA-5FCD-4627-990B-721C4A279C55}" presName="textRect" presStyleLbl="revTx" presStyleIdx="1" presStyleCnt="3">
        <dgm:presLayoutVars>
          <dgm:chMax val="1"/>
          <dgm:chPref val="1"/>
        </dgm:presLayoutVars>
      </dgm:prSet>
      <dgm:spPr/>
    </dgm:pt>
    <dgm:pt modelId="{30F371F1-9F18-4376-8588-EEB8C2109234}" type="pres">
      <dgm:prSet presAssocID="{F319AA05-A09E-4A3D-A74A-17B53D1B63D0}" presName="sibTrans" presStyleCnt="0"/>
      <dgm:spPr/>
    </dgm:pt>
    <dgm:pt modelId="{F7A8C0A6-8CB4-4E17-96BA-61F40E4DB8AB}" type="pres">
      <dgm:prSet presAssocID="{0CFAB5DC-B744-4D27-9CE0-6071A14F80FE}" presName="compNode" presStyleCnt="0"/>
      <dgm:spPr/>
    </dgm:pt>
    <dgm:pt modelId="{C302688C-B9E1-4620-AC92-DD3A8285549F}" type="pres">
      <dgm:prSet presAssocID="{0CFAB5DC-B744-4D27-9CE0-6071A14F80FE}" presName="iconBgRect" presStyleLbl="bgShp" presStyleIdx="2" presStyleCnt="3"/>
      <dgm:spPr/>
    </dgm:pt>
    <dgm:pt modelId="{400E7F82-4E70-4134-8BE1-C58A9695511A}" type="pres">
      <dgm:prSet presAssocID="{0CFAB5DC-B744-4D27-9CE0-6071A14F80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0B8536D-239B-4ACE-B774-D742DB1638DB}" type="pres">
      <dgm:prSet presAssocID="{0CFAB5DC-B744-4D27-9CE0-6071A14F80FE}" presName="spaceRect" presStyleCnt="0"/>
      <dgm:spPr/>
    </dgm:pt>
    <dgm:pt modelId="{F5C72BD4-3B9F-4BC8-967C-4B95EBEE3E3B}" type="pres">
      <dgm:prSet presAssocID="{0CFAB5DC-B744-4D27-9CE0-6071A14F80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F1363A-3A3A-4419-A275-7517331285BD}" type="presOf" srcId="{4DD525AA-5FCD-4627-990B-721C4A279C55}" destId="{5F7E6251-34D7-4437-92E2-04C0EEA8735A}" srcOrd="0" destOrd="0" presId="urn:microsoft.com/office/officeart/2018/5/layout/IconCircleLabelList"/>
    <dgm:cxn modelId="{8538603F-5B64-46A8-9518-CCA6F8B7D40C}" type="presOf" srcId="{6C281894-02CC-45F0-BBAE-7C6C2D513F48}" destId="{AFBB5EEA-FC09-44B6-8E11-C00DFA965248}" srcOrd="0" destOrd="0" presId="urn:microsoft.com/office/officeart/2018/5/layout/IconCircleLabelList"/>
    <dgm:cxn modelId="{E0D2C861-3EA3-4BE3-A0F9-098305FD0AE6}" srcId="{1F4E003B-7C06-4804-84EB-1E20E3DA5FFB}" destId="{6C281894-02CC-45F0-BBAE-7C6C2D513F48}" srcOrd="0" destOrd="0" parTransId="{DEA59538-9245-4DB5-9AE0-4F26B2388342}" sibTransId="{6ABFCA86-937B-4A9E-8850-AB4B33266108}"/>
    <dgm:cxn modelId="{CCA7F185-E22A-4523-B434-78621F5332FD}" srcId="{1F4E003B-7C06-4804-84EB-1E20E3DA5FFB}" destId="{4DD525AA-5FCD-4627-990B-721C4A279C55}" srcOrd="1" destOrd="0" parTransId="{1A7FA932-D522-47EE-9ABC-041CDB0D3C54}" sibTransId="{F319AA05-A09E-4A3D-A74A-17B53D1B63D0}"/>
    <dgm:cxn modelId="{45606F97-76B3-4A65-B3BE-D045B0D8CE9B}" type="presOf" srcId="{0CFAB5DC-B744-4D27-9CE0-6071A14F80FE}" destId="{F5C72BD4-3B9F-4BC8-967C-4B95EBEE3E3B}" srcOrd="0" destOrd="0" presId="urn:microsoft.com/office/officeart/2018/5/layout/IconCircleLabelList"/>
    <dgm:cxn modelId="{E6CEFCD2-91E7-4950-87DF-4FB574759E81}" type="presOf" srcId="{1F4E003B-7C06-4804-84EB-1E20E3DA5FFB}" destId="{53781DD9-DBD3-4712-A4D8-A863F521C3C6}" srcOrd="0" destOrd="0" presId="urn:microsoft.com/office/officeart/2018/5/layout/IconCircleLabelList"/>
    <dgm:cxn modelId="{032177F0-8FDF-4D2F-B61A-4243F03C26C5}" srcId="{1F4E003B-7C06-4804-84EB-1E20E3DA5FFB}" destId="{0CFAB5DC-B744-4D27-9CE0-6071A14F80FE}" srcOrd="2" destOrd="0" parTransId="{7FB7FD21-107A-4445-82FD-F60CEE035CB7}" sibTransId="{21901C14-C1EC-4E86-AEE2-60A7ED5BD13C}"/>
    <dgm:cxn modelId="{6920F752-8485-492A-AAE9-A2B6FC2113AF}" type="presParOf" srcId="{53781DD9-DBD3-4712-A4D8-A863F521C3C6}" destId="{B6C726AC-B9E3-46F2-868C-CE8F931348A4}" srcOrd="0" destOrd="0" presId="urn:microsoft.com/office/officeart/2018/5/layout/IconCircleLabelList"/>
    <dgm:cxn modelId="{FE0CE32C-07D1-49BE-BDB9-F38921DA5D63}" type="presParOf" srcId="{B6C726AC-B9E3-46F2-868C-CE8F931348A4}" destId="{94522480-569C-4E55-8E8E-B4D7BAE460AF}" srcOrd="0" destOrd="0" presId="urn:microsoft.com/office/officeart/2018/5/layout/IconCircleLabelList"/>
    <dgm:cxn modelId="{BE5B40B8-24F9-4E16-A34C-433799B30A3C}" type="presParOf" srcId="{B6C726AC-B9E3-46F2-868C-CE8F931348A4}" destId="{62618C62-EDEF-4B9C-9612-26162FD17912}" srcOrd="1" destOrd="0" presId="urn:microsoft.com/office/officeart/2018/5/layout/IconCircleLabelList"/>
    <dgm:cxn modelId="{100D7435-17E9-48E1-8EBA-0BE94F8A0CBE}" type="presParOf" srcId="{B6C726AC-B9E3-46F2-868C-CE8F931348A4}" destId="{3BFA1586-D5D9-4C49-A112-8246C32A8849}" srcOrd="2" destOrd="0" presId="urn:microsoft.com/office/officeart/2018/5/layout/IconCircleLabelList"/>
    <dgm:cxn modelId="{EBC09AC7-C6BD-4EBB-94E7-4B50FA9F734A}" type="presParOf" srcId="{B6C726AC-B9E3-46F2-868C-CE8F931348A4}" destId="{AFBB5EEA-FC09-44B6-8E11-C00DFA965248}" srcOrd="3" destOrd="0" presId="urn:microsoft.com/office/officeart/2018/5/layout/IconCircleLabelList"/>
    <dgm:cxn modelId="{3A4BA3AD-5B37-4389-8F0B-A96904C66054}" type="presParOf" srcId="{53781DD9-DBD3-4712-A4D8-A863F521C3C6}" destId="{C8A50E2F-1925-494F-8DCF-E81D7E2B2839}" srcOrd="1" destOrd="0" presId="urn:microsoft.com/office/officeart/2018/5/layout/IconCircleLabelList"/>
    <dgm:cxn modelId="{A421693B-777B-46E0-83EB-B7EF8DBF4D43}" type="presParOf" srcId="{53781DD9-DBD3-4712-A4D8-A863F521C3C6}" destId="{65AD7A12-274F-41BC-BFC6-5344C8FA8E58}" srcOrd="2" destOrd="0" presId="urn:microsoft.com/office/officeart/2018/5/layout/IconCircleLabelList"/>
    <dgm:cxn modelId="{3EAAF3A9-39F1-4E0E-B78F-0C5A381E93DD}" type="presParOf" srcId="{65AD7A12-274F-41BC-BFC6-5344C8FA8E58}" destId="{26A8620A-E957-4A5C-9DF2-3E61DEB601A8}" srcOrd="0" destOrd="0" presId="urn:microsoft.com/office/officeart/2018/5/layout/IconCircleLabelList"/>
    <dgm:cxn modelId="{719383C7-2A52-4029-A37F-AD00130F55A2}" type="presParOf" srcId="{65AD7A12-274F-41BC-BFC6-5344C8FA8E58}" destId="{4F6E91DC-40BD-498F-876C-1DB523612B47}" srcOrd="1" destOrd="0" presId="urn:microsoft.com/office/officeart/2018/5/layout/IconCircleLabelList"/>
    <dgm:cxn modelId="{95C761C6-8C89-4E1A-BC40-11132D16514D}" type="presParOf" srcId="{65AD7A12-274F-41BC-BFC6-5344C8FA8E58}" destId="{6DD09D7C-574C-49D4-9B90-401E08DD9A0B}" srcOrd="2" destOrd="0" presId="urn:microsoft.com/office/officeart/2018/5/layout/IconCircleLabelList"/>
    <dgm:cxn modelId="{84484196-79EF-44A5-873D-211DBE345833}" type="presParOf" srcId="{65AD7A12-274F-41BC-BFC6-5344C8FA8E58}" destId="{5F7E6251-34D7-4437-92E2-04C0EEA8735A}" srcOrd="3" destOrd="0" presId="urn:microsoft.com/office/officeart/2018/5/layout/IconCircleLabelList"/>
    <dgm:cxn modelId="{85C779E4-22E8-4DED-83DC-2FFD7E08C2AB}" type="presParOf" srcId="{53781DD9-DBD3-4712-A4D8-A863F521C3C6}" destId="{30F371F1-9F18-4376-8588-EEB8C2109234}" srcOrd="3" destOrd="0" presId="urn:microsoft.com/office/officeart/2018/5/layout/IconCircleLabelList"/>
    <dgm:cxn modelId="{F1D8645D-5F66-4E68-A8AF-E4177D1FA184}" type="presParOf" srcId="{53781DD9-DBD3-4712-A4D8-A863F521C3C6}" destId="{F7A8C0A6-8CB4-4E17-96BA-61F40E4DB8AB}" srcOrd="4" destOrd="0" presId="urn:microsoft.com/office/officeart/2018/5/layout/IconCircleLabelList"/>
    <dgm:cxn modelId="{02009C27-03C2-4AA6-B4C3-86981C5C10C4}" type="presParOf" srcId="{F7A8C0A6-8CB4-4E17-96BA-61F40E4DB8AB}" destId="{C302688C-B9E1-4620-AC92-DD3A8285549F}" srcOrd="0" destOrd="0" presId="urn:microsoft.com/office/officeart/2018/5/layout/IconCircleLabelList"/>
    <dgm:cxn modelId="{DA7933FB-0537-4FE3-96EF-0926EEFEE6BD}" type="presParOf" srcId="{F7A8C0A6-8CB4-4E17-96BA-61F40E4DB8AB}" destId="{400E7F82-4E70-4134-8BE1-C58A9695511A}" srcOrd="1" destOrd="0" presId="urn:microsoft.com/office/officeart/2018/5/layout/IconCircleLabelList"/>
    <dgm:cxn modelId="{548EC538-EF17-45CD-944E-C7391851C03F}" type="presParOf" srcId="{F7A8C0A6-8CB4-4E17-96BA-61F40E4DB8AB}" destId="{C0B8536D-239B-4ACE-B774-D742DB1638DB}" srcOrd="2" destOrd="0" presId="urn:microsoft.com/office/officeart/2018/5/layout/IconCircleLabelList"/>
    <dgm:cxn modelId="{36CDDBC4-0642-4A44-B12E-C711A888A357}" type="presParOf" srcId="{F7A8C0A6-8CB4-4E17-96BA-61F40E4DB8AB}" destId="{F5C72BD4-3B9F-4BC8-967C-4B95EBEE3E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48622FA-BDF6-4D15-A623-16CB9EFBDAD3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D99185-821B-4854-A16A-B8A8D1B8F2E5}">
      <dgm:prSet/>
      <dgm:spPr/>
      <dgm:t>
        <a:bodyPr/>
        <a:lstStyle/>
        <a:p>
          <a:r>
            <a:rPr lang="en-US"/>
            <a:t>Limit</a:t>
          </a:r>
        </a:p>
      </dgm:t>
    </dgm:pt>
    <dgm:pt modelId="{AD228217-69A3-48F8-9121-17AED131705B}" type="parTrans" cxnId="{99903A59-BA21-4367-AE14-1627BC6C3B4C}">
      <dgm:prSet/>
      <dgm:spPr/>
      <dgm:t>
        <a:bodyPr/>
        <a:lstStyle/>
        <a:p>
          <a:endParaRPr lang="en-US"/>
        </a:p>
      </dgm:t>
    </dgm:pt>
    <dgm:pt modelId="{5D7994D3-6BC0-45A3-8CDE-EDE743B027A7}" type="sibTrans" cxnId="{99903A59-BA21-4367-AE14-1627BC6C3B4C}">
      <dgm:prSet/>
      <dgm:spPr/>
      <dgm:t>
        <a:bodyPr/>
        <a:lstStyle/>
        <a:p>
          <a:endParaRPr lang="en-US"/>
        </a:p>
      </dgm:t>
    </dgm:pt>
    <dgm:pt modelId="{EE8FBD06-4D63-4274-BB0D-6A148E90DC17}">
      <dgm:prSet/>
      <dgm:spPr/>
      <dgm:t>
        <a:bodyPr/>
        <a:lstStyle/>
        <a:p>
          <a:r>
            <a:rPr lang="en-US"/>
            <a:t>Limit repo visibility and disable forking when unnecessary.</a:t>
          </a:r>
        </a:p>
      </dgm:t>
    </dgm:pt>
    <dgm:pt modelId="{BA229DF6-837D-49FF-9ADC-62EAF3381673}" type="parTrans" cxnId="{EAB91D74-C86B-45C6-9ADB-8F93EA8EB6C6}">
      <dgm:prSet/>
      <dgm:spPr/>
      <dgm:t>
        <a:bodyPr/>
        <a:lstStyle/>
        <a:p>
          <a:endParaRPr lang="en-US"/>
        </a:p>
      </dgm:t>
    </dgm:pt>
    <dgm:pt modelId="{21131121-CF6E-4FA0-B2E7-FBA200AC16DF}" type="sibTrans" cxnId="{EAB91D74-C86B-45C6-9ADB-8F93EA8EB6C6}">
      <dgm:prSet/>
      <dgm:spPr/>
      <dgm:t>
        <a:bodyPr/>
        <a:lstStyle/>
        <a:p>
          <a:endParaRPr lang="en-US"/>
        </a:p>
      </dgm:t>
    </dgm:pt>
    <dgm:pt modelId="{429F778A-FD17-48A6-A512-847C4E32E7F7}">
      <dgm:prSet/>
      <dgm:spPr/>
      <dgm:t>
        <a:bodyPr/>
        <a:lstStyle/>
        <a:p>
          <a:r>
            <a:rPr lang="en-US"/>
            <a:t>Avoid</a:t>
          </a:r>
        </a:p>
      </dgm:t>
    </dgm:pt>
    <dgm:pt modelId="{4D384351-DBDD-4083-8D75-EDF8D988BCBC}" type="parTrans" cxnId="{46861321-F178-4EB8-9CFC-B04AF972708C}">
      <dgm:prSet/>
      <dgm:spPr/>
      <dgm:t>
        <a:bodyPr/>
        <a:lstStyle/>
        <a:p>
          <a:endParaRPr lang="en-US"/>
        </a:p>
      </dgm:t>
    </dgm:pt>
    <dgm:pt modelId="{D47FB6FF-AB7D-4BCD-BE68-5C1E17A35E1E}" type="sibTrans" cxnId="{46861321-F178-4EB8-9CFC-B04AF972708C}">
      <dgm:prSet/>
      <dgm:spPr/>
      <dgm:t>
        <a:bodyPr/>
        <a:lstStyle/>
        <a:p>
          <a:endParaRPr lang="en-US"/>
        </a:p>
      </dgm:t>
    </dgm:pt>
    <dgm:pt modelId="{1866802C-5CE2-467D-8DB4-42292A04D287}">
      <dgm:prSet/>
      <dgm:spPr/>
      <dgm:t>
        <a:bodyPr/>
        <a:lstStyle/>
        <a:p>
          <a:r>
            <a:rPr lang="en-US"/>
            <a:t>Avoid storing binaries or secrets in repos.</a:t>
          </a:r>
        </a:p>
      </dgm:t>
    </dgm:pt>
    <dgm:pt modelId="{3E6DE89C-23F2-4ECB-ADAD-385621D0B55B}" type="parTrans" cxnId="{E4FD8105-5875-4342-B67C-3FCED77B4BB9}">
      <dgm:prSet/>
      <dgm:spPr/>
      <dgm:t>
        <a:bodyPr/>
        <a:lstStyle/>
        <a:p>
          <a:endParaRPr lang="en-US"/>
        </a:p>
      </dgm:t>
    </dgm:pt>
    <dgm:pt modelId="{03C5097F-0208-4C67-8783-76835EED0099}" type="sibTrans" cxnId="{E4FD8105-5875-4342-B67C-3FCED77B4BB9}">
      <dgm:prSet/>
      <dgm:spPr/>
      <dgm:t>
        <a:bodyPr/>
        <a:lstStyle/>
        <a:p>
          <a:endParaRPr lang="en-US"/>
        </a:p>
      </dgm:t>
    </dgm:pt>
    <dgm:pt modelId="{A92727F0-64AA-46A1-8866-11536FF9D54E}">
      <dgm:prSet/>
      <dgm:spPr/>
      <dgm:t>
        <a:bodyPr/>
        <a:lstStyle/>
        <a:p>
          <a:r>
            <a:rPr lang="en-US"/>
            <a:t>Build</a:t>
          </a:r>
        </a:p>
      </dgm:t>
    </dgm:pt>
    <dgm:pt modelId="{66610DCC-749D-4880-9C48-3160F00E9026}" type="parTrans" cxnId="{5F57CE9F-FE10-41FA-AD98-2EFE0CDAEC99}">
      <dgm:prSet/>
      <dgm:spPr/>
      <dgm:t>
        <a:bodyPr/>
        <a:lstStyle/>
        <a:p>
          <a:endParaRPr lang="en-US"/>
        </a:p>
      </dgm:t>
    </dgm:pt>
    <dgm:pt modelId="{BC0D24A8-7800-4BD4-94EA-5612D50C1DFE}" type="sibTrans" cxnId="{5F57CE9F-FE10-41FA-AD98-2EFE0CDAEC99}">
      <dgm:prSet/>
      <dgm:spPr/>
      <dgm:t>
        <a:bodyPr/>
        <a:lstStyle/>
        <a:p>
          <a:endParaRPr lang="en-US"/>
        </a:p>
      </dgm:t>
    </dgm:pt>
    <dgm:pt modelId="{10EB842F-970F-475A-A66F-C692BD4FA59F}">
      <dgm:prSet/>
      <dgm:spPr/>
      <dgm:t>
        <a:bodyPr/>
        <a:lstStyle/>
        <a:p>
          <a:r>
            <a:rPr lang="en-US"/>
            <a:t>Build security into your development processes.</a:t>
          </a:r>
        </a:p>
      </dgm:t>
    </dgm:pt>
    <dgm:pt modelId="{5565689A-2179-46D3-88DF-2E10B45903DB}" type="parTrans" cxnId="{580C8A8E-44D8-4CD0-A931-AC72C1126947}">
      <dgm:prSet/>
      <dgm:spPr/>
      <dgm:t>
        <a:bodyPr/>
        <a:lstStyle/>
        <a:p>
          <a:endParaRPr lang="en-US"/>
        </a:p>
      </dgm:t>
    </dgm:pt>
    <dgm:pt modelId="{8A6FBE49-A024-463B-A058-4250D6F85B5C}" type="sibTrans" cxnId="{580C8A8E-44D8-4CD0-A931-AC72C1126947}">
      <dgm:prSet/>
      <dgm:spPr/>
      <dgm:t>
        <a:bodyPr/>
        <a:lstStyle/>
        <a:p>
          <a:endParaRPr lang="en-US"/>
        </a:p>
      </dgm:t>
    </dgm:pt>
    <dgm:pt modelId="{D75D58D0-AAA2-154C-9BA3-55B847D4DF30}" type="pres">
      <dgm:prSet presAssocID="{948622FA-BDF6-4D15-A623-16CB9EFBDAD3}" presName="Name0" presStyleCnt="0">
        <dgm:presLayoutVars>
          <dgm:dir/>
          <dgm:animLvl val="lvl"/>
          <dgm:resizeHandles val="exact"/>
        </dgm:presLayoutVars>
      </dgm:prSet>
      <dgm:spPr/>
    </dgm:pt>
    <dgm:pt modelId="{588105E3-3336-864B-8CB1-17ECEB27A6C7}" type="pres">
      <dgm:prSet presAssocID="{A7D99185-821B-4854-A16A-B8A8D1B8F2E5}" presName="linNode" presStyleCnt="0"/>
      <dgm:spPr/>
    </dgm:pt>
    <dgm:pt modelId="{37808583-0D63-9843-A19B-E0B66EA2AB52}" type="pres">
      <dgm:prSet presAssocID="{A7D99185-821B-4854-A16A-B8A8D1B8F2E5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EE2FCA9E-E6E7-264C-81DA-080DCDA4CF48}" type="pres">
      <dgm:prSet presAssocID="{A7D99185-821B-4854-A16A-B8A8D1B8F2E5}" presName="descendantText" presStyleLbl="alignAccFollowNode1" presStyleIdx="0" presStyleCnt="3">
        <dgm:presLayoutVars>
          <dgm:bulletEnabled/>
        </dgm:presLayoutVars>
      </dgm:prSet>
      <dgm:spPr/>
    </dgm:pt>
    <dgm:pt modelId="{F2B07BC7-954A-C046-A446-BE722B4B246B}" type="pres">
      <dgm:prSet presAssocID="{5D7994D3-6BC0-45A3-8CDE-EDE743B027A7}" presName="sp" presStyleCnt="0"/>
      <dgm:spPr/>
    </dgm:pt>
    <dgm:pt modelId="{F358F397-347D-DD4D-B70B-A55C08DEA2FB}" type="pres">
      <dgm:prSet presAssocID="{429F778A-FD17-48A6-A512-847C4E32E7F7}" presName="linNode" presStyleCnt="0"/>
      <dgm:spPr/>
    </dgm:pt>
    <dgm:pt modelId="{7F480177-A5A9-9240-95C1-57C988D7B9B9}" type="pres">
      <dgm:prSet presAssocID="{429F778A-FD17-48A6-A512-847C4E32E7F7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9B258E83-8A85-A047-901D-FDAAA465E2F1}" type="pres">
      <dgm:prSet presAssocID="{429F778A-FD17-48A6-A512-847C4E32E7F7}" presName="descendantText" presStyleLbl="alignAccFollowNode1" presStyleIdx="1" presStyleCnt="3">
        <dgm:presLayoutVars>
          <dgm:bulletEnabled/>
        </dgm:presLayoutVars>
      </dgm:prSet>
      <dgm:spPr/>
    </dgm:pt>
    <dgm:pt modelId="{C6202CE8-67C6-3849-8E67-66D57EBACCFE}" type="pres">
      <dgm:prSet presAssocID="{D47FB6FF-AB7D-4BCD-BE68-5C1E17A35E1E}" presName="sp" presStyleCnt="0"/>
      <dgm:spPr/>
    </dgm:pt>
    <dgm:pt modelId="{4C4A6725-EEEF-6346-9221-6EEF361851E6}" type="pres">
      <dgm:prSet presAssocID="{A92727F0-64AA-46A1-8866-11536FF9D54E}" presName="linNode" presStyleCnt="0"/>
      <dgm:spPr/>
    </dgm:pt>
    <dgm:pt modelId="{53CB82C9-11F4-BF48-B888-D98DE5921029}" type="pres">
      <dgm:prSet presAssocID="{A92727F0-64AA-46A1-8866-11536FF9D54E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EFC8440F-5791-174C-A7C1-E86D5E8AB3E7}" type="pres">
      <dgm:prSet presAssocID="{A92727F0-64AA-46A1-8866-11536FF9D54E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4FD8105-5875-4342-B67C-3FCED77B4BB9}" srcId="{429F778A-FD17-48A6-A512-847C4E32E7F7}" destId="{1866802C-5CE2-467D-8DB4-42292A04D287}" srcOrd="0" destOrd="0" parTransId="{3E6DE89C-23F2-4ECB-ADAD-385621D0B55B}" sibTransId="{03C5097F-0208-4C67-8783-76835EED0099}"/>
    <dgm:cxn modelId="{46861321-F178-4EB8-9CFC-B04AF972708C}" srcId="{948622FA-BDF6-4D15-A623-16CB9EFBDAD3}" destId="{429F778A-FD17-48A6-A512-847C4E32E7F7}" srcOrd="1" destOrd="0" parTransId="{4D384351-DBDD-4083-8D75-EDF8D988BCBC}" sibTransId="{D47FB6FF-AB7D-4BCD-BE68-5C1E17A35E1E}"/>
    <dgm:cxn modelId="{DC62E934-182F-2A4D-9A45-FEECD7CA3299}" type="presOf" srcId="{A92727F0-64AA-46A1-8866-11536FF9D54E}" destId="{53CB82C9-11F4-BF48-B888-D98DE5921029}" srcOrd="0" destOrd="0" presId="urn:microsoft.com/office/officeart/2016/7/layout/VerticalSolidActionList"/>
    <dgm:cxn modelId="{99903A59-BA21-4367-AE14-1627BC6C3B4C}" srcId="{948622FA-BDF6-4D15-A623-16CB9EFBDAD3}" destId="{A7D99185-821B-4854-A16A-B8A8D1B8F2E5}" srcOrd="0" destOrd="0" parTransId="{AD228217-69A3-48F8-9121-17AED131705B}" sibTransId="{5D7994D3-6BC0-45A3-8CDE-EDE743B027A7}"/>
    <dgm:cxn modelId="{EAB91D74-C86B-45C6-9ADB-8F93EA8EB6C6}" srcId="{A7D99185-821B-4854-A16A-B8A8D1B8F2E5}" destId="{EE8FBD06-4D63-4274-BB0D-6A148E90DC17}" srcOrd="0" destOrd="0" parTransId="{BA229DF6-837D-49FF-9ADC-62EAF3381673}" sibTransId="{21131121-CF6E-4FA0-B2E7-FBA200AC16DF}"/>
    <dgm:cxn modelId="{82E77F86-4F8B-814A-9E33-A8088DC25660}" type="presOf" srcId="{1866802C-5CE2-467D-8DB4-42292A04D287}" destId="{9B258E83-8A85-A047-901D-FDAAA465E2F1}" srcOrd="0" destOrd="0" presId="urn:microsoft.com/office/officeart/2016/7/layout/VerticalSolidActionList"/>
    <dgm:cxn modelId="{580C8A8E-44D8-4CD0-A931-AC72C1126947}" srcId="{A92727F0-64AA-46A1-8866-11536FF9D54E}" destId="{10EB842F-970F-475A-A66F-C692BD4FA59F}" srcOrd="0" destOrd="0" parTransId="{5565689A-2179-46D3-88DF-2E10B45903DB}" sibTransId="{8A6FBE49-A024-463B-A058-4250D6F85B5C}"/>
    <dgm:cxn modelId="{5F57CE9F-FE10-41FA-AD98-2EFE0CDAEC99}" srcId="{948622FA-BDF6-4D15-A623-16CB9EFBDAD3}" destId="{A92727F0-64AA-46A1-8866-11536FF9D54E}" srcOrd="2" destOrd="0" parTransId="{66610DCC-749D-4880-9C48-3160F00E9026}" sibTransId="{BC0D24A8-7800-4BD4-94EA-5612D50C1DFE}"/>
    <dgm:cxn modelId="{EB2993B8-6DD7-974F-A8EB-66BCD61E9407}" type="presOf" srcId="{EE8FBD06-4D63-4274-BB0D-6A148E90DC17}" destId="{EE2FCA9E-E6E7-264C-81DA-080DCDA4CF48}" srcOrd="0" destOrd="0" presId="urn:microsoft.com/office/officeart/2016/7/layout/VerticalSolidActionList"/>
    <dgm:cxn modelId="{2B14BACD-97BB-CB43-AC5C-B5F135281BF4}" type="presOf" srcId="{948622FA-BDF6-4D15-A623-16CB9EFBDAD3}" destId="{D75D58D0-AAA2-154C-9BA3-55B847D4DF30}" srcOrd="0" destOrd="0" presId="urn:microsoft.com/office/officeart/2016/7/layout/VerticalSolidActionList"/>
    <dgm:cxn modelId="{595065D2-0827-2C43-B5F3-F17330E6F29A}" type="presOf" srcId="{A7D99185-821B-4854-A16A-B8A8D1B8F2E5}" destId="{37808583-0D63-9843-A19B-E0B66EA2AB52}" srcOrd="0" destOrd="0" presId="urn:microsoft.com/office/officeart/2016/7/layout/VerticalSolidActionList"/>
    <dgm:cxn modelId="{1B18B6E3-5755-8A4C-B6E1-2F8CAC02A4AE}" type="presOf" srcId="{10EB842F-970F-475A-A66F-C692BD4FA59F}" destId="{EFC8440F-5791-174C-A7C1-E86D5E8AB3E7}" srcOrd="0" destOrd="0" presId="urn:microsoft.com/office/officeart/2016/7/layout/VerticalSolidActionList"/>
    <dgm:cxn modelId="{E79680E8-4D12-FB47-B215-EED2D1DDC24E}" type="presOf" srcId="{429F778A-FD17-48A6-A512-847C4E32E7F7}" destId="{7F480177-A5A9-9240-95C1-57C988D7B9B9}" srcOrd="0" destOrd="0" presId="urn:microsoft.com/office/officeart/2016/7/layout/VerticalSolidActionList"/>
    <dgm:cxn modelId="{92912881-1B78-4749-9E03-AC3F775380EC}" type="presParOf" srcId="{D75D58D0-AAA2-154C-9BA3-55B847D4DF30}" destId="{588105E3-3336-864B-8CB1-17ECEB27A6C7}" srcOrd="0" destOrd="0" presId="urn:microsoft.com/office/officeart/2016/7/layout/VerticalSolidActionList"/>
    <dgm:cxn modelId="{91D09733-2CBD-7440-BC6F-A6823362684B}" type="presParOf" srcId="{588105E3-3336-864B-8CB1-17ECEB27A6C7}" destId="{37808583-0D63-9843-A19B-E0B66EA2AB52}" srcOrd="0" destOrd="0" presId="urn:microsoft.com/office/officeart/2016/7/layout/VerticalSolidActionList"/>
    <dgm:cxn modelId="{8BEB295C-06EE-D54F-AFFC-770C43C2A896}" type="presParOf" srcId="{588105E3-3336-864B-8CB1-17ECEB27A6C7}" destId="{EE2FCA9E-E6E7-264C-81DA-080DCDA4CF48}" srcOrd="1" destOrd="0" presId="urn:microsoft.com/office/officeart/2016/7/layout/VerticalSolidActionList"/>
    <dgm:cxn modelId="{8CC553FF-3B67-EE48-819A-E467CAFFD676}" type="presParOf" srcId="{D75D58D0-AAA2-154C-9BA3-55B847D4DF30}" destId="{F2B07BC7-954A-C046-A446-BE722B4B246B}" srcOrd="1" destOrd="0" presId="urn:microsoft.com/office/officeart/2016/7/layout/VerticalSolidActionList"/>
    <dgm:cxn modelId="{90BD1300-6ADE-F542-83F3-D65DFFD0540C}" type="presParOf" srcId="{D75D58D0-AAA2-154C-9BA3-55B847D4DF30}" destId="{F358F397-347D-DD4D-B70B-A55C08DEA2FB}" srcOrd="2" destOrd="0" presId="urn:microsoft.com/office/officeart/2016/7/layout/VerticalSolidActionList"/>
    <dgm:cxn modelId="{8C1EA4F4-ABD4-A944-BB99-7CEEF9554625}" type="presParOf" srcId="{F358F397-347D-DD4D-B70B-A55C08DEA2FB}" destId="{7F480177-A5A9-9240-95C1-57C988D7B9B9}" srcOrd="0" destOrd="0" presId="urn:microsoft.com/office/officeart/2016/7/layout/VerticalSolidActionList"/>
    <dgm:cxn modelId="{4E75B24F-2C5D-5D4F-ACEF-453D5CCFE68F}" type="presParOf" srcId="{F358F397-347D-DD4D-B70B-A55C08DEA2FB}" destId="{9B258E83-8A85-A047-901D-FDAAA465E2F1}" srcOrd="1" destOrd="0" presId="urn:microsoft.com/office/officeart/2016/7/layout/VerticalSolidActionList"/>
    <dgm:cxn modelId="{57246ED9-2020-074A-8200-08E42BF45218}" type="presParOf" srcId="{D75D58D0-AAA2-154C-9BA3-55B847D4DF30}" destId="{C6202CE8-67C6-3849-8E67-66D57EBACCFE}" srcOrd="3" destOrd="0" presId="urn:microsoft.com/office/officeart/2016/7/layout/VerticalSolidActionList"/>
    <dgm:cxn modelId="{89070B59-DA0F-AA4C-9DB5-B906D8CE25B8}" type="presParOf" srcId="{D75D58D0-AAA2-154C-9BA3-55B847D4DF30}" destId="{4C4A6725-EEEF-6346-9221-6EEF361851E6}" srcOrd="4" destOrd="0" presId="urn:microsoft.com/office/officeart/2016/7/layout/VerticalSolidActionList"/>
    <dgm:cxn modelId="{195CB117-2255-4044-A883-D76057AE3411}" type="presParOf" srcId="{4C4A6725-EEEF-6346-9221-6EEF361851E6}" destId="{53CB82C9-11F4-BF48-B888-D98DE5921029}" srcOrd="0" destOrd="0" presId="urn:microsoft.com/office/officeart/2016/7/layout/VerticalSolidActionList"/>
    <dgm:cxn modelId="{2864279B-FE77-864E-BDE9-3035B3DDCD1B}" type="presParOf" srcId="{4C4A6725-EEEF-6346-9221-6EEF361851E6}" destId="{EFC8440F-5791-174C-A7C1-E86D5E8AB3E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E1C694-CA82-45C6-8D94-D877EB3160C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1D3BC6-37F3-4254-9AF6-FE9E8C0B5272}">
      <dgm:prSet/>
      <dgm:spPr/>
      <dgm:t>
        <a:bodyPr/>
        <a:lstStyle/>
        <a:p>
          <a:r>
            <a:rPr lang="en-US"/>
            <a:t>Enable</a:t>
          </a:r>
        </a:p>
      </dgm:t>
    </dgm:pt>
    <dgm:pt modelId="{17CE72B3-0F05-48AC-B6C7-58197B7A3A37}" type="parTrans" cxnId="{386DC697-34AD-4E95-9A77-33685CFA275D}">
      <dgm:prSet/>
      <dgm:spPr/>
      <dgm:t>
        <a:bodyPr/>
        <a:lstStyle/>
        <a:p>
          <a:endParaRPr lang="en-US"/>
        </a:p>
      </dgm:t>
    </dgm:pt>
    <dgm:pt modelId="{01ED4CFD-FB4C-440C-90EF-16627EAB7963}" type="sibTrans" cxnId="{386DC697-34AD-4E95-9A77-33685CFA275D}">
      <dgm:prSet/>
      <dgm:spPr/>
      <dgm:t>
        <a:bodyPr/>
        <a:lstStyle/>
        <a:p>
          <a:endParaRPr lang="en-US"/>
        </a:p>
      </dgm:t>
    </dgm:pt>
    <dgm:pt modelId="{CB23B79A-9753-4EEB-876D-E74F29A83BAC}">
      <dgm:prSet/>
      <dgm:spPr/>
      <dgm:t>
        <a:bodyPr/>
        <a:lstStyle/>
        <a:p>
          <a:r>
            <a:rPr lang="en-US"/>
            <a:t>Enable audit logs and activity monitoring.</a:t>
          </a:r>
        </a:p>
      </dgm:t>
    </dgm:pt>
    <dgm:pt modelId="{A59CABC3-84B2-4831-9710-3C2FE5CBA9DF}" type="parTrans" cxnId="{7ABE51A0-D331-4503-B2DE-2D83DC30C5E6}">
      <dgm:prSet/>
      <dgm:spPr/>
      <dgm:t>
        <a:bodyPr/>
        <a:lstStyle/>
        <a:p>
          <a:endParaRPr lang="en-US"/>
        </a:p>
      </dgm:t>
    </dgm:pt>
    <dgm:pt modelId="{4BE03B9E-778E-46D9-9034-9A69AFA97811}" type="sibTrans" cxnId="{7ABE51A0-D331-4503-B2DE-2D83DC30C5E6}">
      <dgm:prSet/>
      <dgm:spPr/>
      <dgm:t>
        <a:bodyPr/>
        <a:lstStyle/>
        <a:p>
          <a:endParaRPr lang="en-US"/>
        </a:p>
      </dgm:t>
    </dgm:pt>
    <dgm:pt modelId="{EF059053-D8EE-438A-A41B-BD7E1F7A33B7}">
      <dgm:prSet/>
      <dgm:spPr/>
      <dgm:t>
        <a:bodyPr/>
        <a:lstStyle/>
        <a:p>
          <a:r>
            <a:rPr lang="en-US"/>
            <a:t>Have</a:t>
          </a:r>
        </a:p>
      </dgm:t>
    </dgm:pt>
    <dgm:pt modelId="{C4F87999-2D7D-426C-838F-2F0AAA17E9C3}" type="parTrans" cxnId="{6BA50166-D9F4-4C92-AF09-018765F18F70}">
      <dgm:prSet/>
      <dgm:spPr/>
      <dgm:t>
        <a:bodyPr/>
        <a:lstStyle/>
        <a:p>
          <a:endParaRPr lang="en-US"/>
        </a:p>
      </dgm:t>
    </dgm:pt>
    <dgm:pt modelId="{E679C9B4-84BF-4737-B833-E2C376E550C3}" type="sibTrans" cxnId="{6BA50166-D9F4-4C92-AF09-018765F18F70}">
      <dgm:prSet/>
      <dgm:spPr/>
      <dgm:t>
        <a:bodyPr/>
        <a:lstStyle/>
        <a:p>
          <a:endParaRPr lang="en-US"/>
        </a:p>
      </dgm:t>
    </dgm:pt>
    <dgm:pt modelId="{1952B8AD-21B8-48A3-B63E-3546BCA043FB}">
      <dgm:prSet/>
      <dgm:spPr/>
      <dgm:t>
        <a:bodyPr/>
        <a:lstStyle/>
        <a:p>
          <a:r>
            <a:rPr lang="en-US"/>
            <a:t>Have an incident response plan for exposures.</a:t>
          </a:r>
        </a:p>
      </dgm:t>
    </dgm:pt>
    <dgm:pt modelId="{099667FC-BDB5-4173-88AA-BC810B12A03A}" type="parTrans" cxnId="{A75C4105-8D9E-455C-82CD-E858FF9FBACB}">
      <dgm:prSet/>
      <dgm:spPr/>
      <dgm:t>
        <a:bodyPr/>
        <a:lstStyle/>
        <a:p>
          <a:endParaRPr lang="en-US"/>
        </a:p>
      </dgm:t>
    </dgm:pt>
    <dgm:pt modelId="{1A9CB419-972B-474A-A554-A91FF00C3140}" type="sibTrans" cxnId="{A75C4105-8D9E-455C-82CD-E858FF9FBACB}">
      <dgm:prSet/>
      <dgm:spPr/>
      <dgm:t>
        <a:bodyPr/>
        <a:lstStyle/>
        <a:p>
          <a:endParaRPr lang="en-US"/>
        </a:p>
      </dgm:t>
    </dgm:pt>
    <dgm:pt modelId="{4295992B-F919-46CA-87FC-3C08FED9E8D4}">
      <dgm:prSet/>
      <dgm:spPr/>
      <dgm:t>
        <a:bodyPr/>
        <a:lstStyle/>
        <a:p>
          <a:r>
            <a:rPr lang="en-US"/>
            <a:t>Train</a:t>
          </a:r>
        </a:p>
      </dgm:t>
    </dgm:pt>
    <dgm:pt modelId="{58555D7E-DD8C-44B3-8DB1-9098A51B3FC4}" type="parTrans" cxnId="{0F3C2B7A-0795-49CA-91C3-8D46019697DA}">
      <dgm:prSet/>
      <dgm:spPr/>
      <dgm:t>
        <a:bodyPr/>
        <a:lstStyle/>
        <a:p>
          <a:endParaRPr lang="en-US"/>
        </a:p>
      </dgm:t>
    </dgm:pt>
    <dgm:pt modelId="{979397A9-0943-4F17-8B75-86E95621BB27}" type="sibTrans" cxnId="{0F3C2B7A-0795-49CA-91C3-8D46019697DA}">
      <dgm:prSet/>
      <dgm:spPr/>
      <dgm:t>
        <a:bodyPr/>
        <a:lstStyle/>
        <a:p>
          <a:endParaRPr lang="en-US"/>
        </a:p>
      </dgm:t>
    </dgm:pt>
    <dgm:pt modelId="{E1E54C7D-8E7C-4E44-B6BB-2882F3557B43}">
      <dgm:prSet/>
      <dgm:spPr/>
      <dgm:t>
        <a:bodyPr/>
        <a:lstStyle/>
        <a:p>
          <a:r>
            <a:rPr lang="en-US"/>
            <a:t>Train teams and conduct regular security drills.</a:t>
          </a:r>
        </a:p>
      </dgm:t>
    </dgm:pt>
    <dgm:pt modelId="{7C626303-9853-4625-80BD-B6A18ECB0B01}" type="parTrans" cxnId="{9B58EE67-29C5-4A96-9F9A-C40F03806BD0}">
      <dgm:prSet/>
      <dgm:spPr/>
      <dgm:t>
        <a:bodyPr/>
        <a:lstStyle/>
        <a:p>
          <a:endParaRPr lang="en-US"/>
        </a:p>
      </dgm:t>
    </dgm:pt>
    <dgm:pt modelId="{D061241F-5912-4094-BB88-D73C919337E3}" type="sibTrans" cxnId="{9B58EE67-29C5-4A96-9F9A-C40F03806BD0}">
      <dgm:prSet/>
      <dgm:spPr/>
      <dgm:t>
        <a:bodyPr/>
        <a:lstStyle/>
        <a:p>
          <a:endParaRPr lang="en-US"/>
        </a:p>
      </dgm:t>
    </dgm:pt>
    <dgm:pt modelId="{4E9ED289-5246-F646-A84B-C15578493838}" type="pres">
      <dgm:prSet presAssocID="{41E1C694-CA82-45C6-8D94-D877EB3160C1}" presName="Name0" presStyleCnt="0">
        <dgm:presLayoutVars>
          <dgm:dir/>
          <dgm:animLvl val="lvl"/>
          <dgm:resizeHandles val="exact"/>
        </dgm:presLayoutVars>
      </dgm:prSet>
      <dgm:spPr/>
    </dgm:pt>
    <dgm:pt modelId="{A159531A-2568-314E-AA18-6585B023956A}" type="pres">
      <dgm:prSet presAssocID="{4295992B-F919-46CA-87FC-3C08FED9E8D4}" presName="boxAndChildren" presStyleCnt="0"/>
      <dgm:spPr/>
    </dgm:pt>
    <dgm:pt modelId="{1467BC7D-D81B-9048-BA23-002703886797}" type="pres">
      <dgm:prSet presAssocID="{4295992B-F919-46CA-87FC-3C08FED9E8D4}" presName="parentTextBox" presStyleLbl="alignNode1" presStyleIdx="0" presStyleCnt="3"/>
      <dgm:spPr/>
    </dgm:pt>
    <dgm:pt modelId="{ED7BCA6A-E309-964F-A98A-7901202B8BA0}" type="pres">
      <dgm:prSet presAssocID="{4295992B-F919-46CA-87FC-3C08FED9E8D4}" presName="descendantBox" presStyleLbl="bgAccFollowNode1" presStyleIdx="0" presStyleCnt="3"/>
      <dgm:spPr/>
    </dgm:pt>
    <dgm:pt modelId="{42F95FEF-CA51-4E41-AD45-6F18E6304ED8}" type="pres">
      <dgm:prSet presAssocID="{E679C9B4-84BF-4737-B833-E2C376E550C3}" presName="sp" presStyleCnt="0"/>
      <dgm:spPr/>
    </dgm:pt>
    <dgm:pt modelId="{A3ED0BD0-22A6-6C40-88DD-5DE2C560FFA8}" type="pres">
      <dgm:prSet presAssocID="{EF059053-D8EE-438A-A41B-BD7E1F7A33B7}" presName="arrowAndChildren" presStyleCnt="0"/>
      <dgm:spPr/>
    </dgm:pt>
    <dgm:pt modelId="{7D7ECE32-3800-E14B-B9EE-D8D93F6068C8}" type="pres">
      <dgm:prSet presAssocID="{EF059053-D8EE-438A-A41B-BD7E1F7A33B7}" presName="parentTextArrow" presStyleLbl="node1" presStyleIdx="0" presStyleCnt="0"/>
      <dgm:spPr/>
    </dgm:pt>
    <dgm:pt modelId="{33A65538-319E-DB45-9E23-A7CD612A1B79}" type="pres">
      <dgm:prSet presAssocID="{EF059053-D8EE-438A-A41B-BD7E1F7A33B7}" presName="arrow" presStyleLbl="alignNode1" presStyleIdx="1" presStyleCnt="3"/>
      <dgm:spPr/>
    </dgm:pt>
    <dgm:pt modelId="{0317983F-21A5-8042-BCBF-3C2A0EF61581}" type="pres">
      <dgm:prSet presAssocID="{EF059053-D8EE-438A-A41B-BD7E1F7A33B7}" presName="descendantArrow" presStyleLbl="bgAccFollowNode1" presStyleIdx="1" presStyleCnt="3"/>
      <dgm:spPr/>
    </dgm:pt>
    <dgm:pt modelId="{E8537C78-F481-244C-8FB2-21076C27D72C}" type="pres">
      <dgm:prSet presAssocID="{01ED4CFD-FB4C-440C-90EF-16627EAB7963}" presName="sp" presStyleCnt="0"/>
      <dgm:spPr/>
    </dgm:pt>
    <dgm:pt modelId="{69066305-4542-BB48-93AE-A5F1390F5932}" type="pres">
      <dgm:prSet presAssocID="{111D3BC6-37F3-4254-9AF6-FE9E8C0B5272}" presName="arrowAndChildren" presStyleCnt="0"/>
      <dgm:spPr/>
    </dgm:pt>
    <dgm:pt modelId="{64404991-1302-1643-B87B-0475BA639D91}" type="pres">
      <dgm:prSet presAssocID="{111D3BC6-37F3-4254-9AF6-FE9E8C0B5272}" presName="parentTextArrow" presStyleLbl="node1" presStyleIdx="0" presStyleCnt="0"/>
      <dgm:spPr/>
    </dgm:pt>
    <dgm:pt modelId="{3A32C646-42EE-3244-AA94-F8F14A2527C6}" type="pres">
      <dgm:prSet presAssocID="{111D3BC6-37F3-4254-9AF6-FE9E8C0B5272}" presName="arrow" presStyleLbl="alignNode1" presStyleIdx="2" presStyleCnt="3"/>
      <dgm:spPr/>
    </dgm:pt>
    <dgm:pt modelId="{2473B669-5B9A-534F-8A24-13E1382DF771}" type="pres">
      <dgm:prSet presAssocID="{111D3BC6-37F3-4254-9AF6-FE9E8C0B5272}" presName="descendantArrow" presStyleLbl="bgAccFollowNode1" presStyleIdx="2" presStyleCnt="3"/>
      <dgm:spPr/>
    </dgm:pt>
  </dgm:ptLst>
  <dgm:cxnLst>
    <dgm:cxn modelId="{A75C4105-8D9E-455C-82CD-E858FF9FBACB}" srcId="{EF059053-D8EE-438A-A41B-BD7E1F7A33B7}" destId="{1952B8AD-21B8-48A3-B63E-3546BCA043FB}" srcOrd="0" destOrd="0" parTransId="{099667FC-BDB5-4173-88AA-BC810B12A03A}" sibTransId="{1A9CB419-972B-474A-A554-A91FF00C3140}"/>
    <dgm:cxn modelId="{052B481F-E0C8-2741-BEBF-17AA11861619}" type="presOf" srcId="{4295992B-F919-46CA-87FC-3C08FED9E8D4}" destId="{1467BC7D-D81B-9048-BA23-002703886797}" srcOrd="0" destOrd="0" presId="urn:microsoft.com/office/officeart/2016/7/layout/VerticalDownArrowProcess"/>
    <dgm:cxn modelId="{378D8F1F-0ECA-924B-8520-2A421F348455}" type="presOf" srcId="{111D3BC6-37F3-4254-9AF6-FE9E8C0B5272}" destId="{3A32C646-42EE-3244-AA94-F8F14A2527C6}" srcOrd="1" destOrd="0" presId="urn:microsoft.com/office/officeart/2016/7/layout/VerticalDownArrowProcess"/>
    <dgm:cxn modelId="{05C21824-B604-4248-A47D-EDF0F2316C11}" type="presOf" srcId="{EF059053-D8EE-438A-A41B-BD7E1F7A33B7}" destId="{7D7ECE32-3800-E14B-B9EE-D8D93F6068C8}" srcOrd="0" destOrd="0" presId="urn:microsoft.com/office/officeart/2016/7/layout/VerticalDownArrowProcess"/>
    <dgm:cxn modelId="{E07EE746-BCE5-694C-BB93-4D99364FD06C}" type="presOf" srcId="{1952B8AD-21B8-48A3-B63E-3546BCA043FB}" destId="{0317983F-21A5-8042-BCBF-3C2A0EF61581}" srcOrd="0" destOrd="0" presId="urn:microsoft.com/office/officeart/2016/7/layout/VerticalDownArrowProcess"/>
    <dgm:cxn modelId="{608CE45D-0267-5F45-98D3-83751B9F7FE9}" type="presOf" srcId="{CB23B79A-9753-4EEB-876D-E74F29A83BAC}" destId="{2473B669-5B9A-534F-8A24-13E1382DF771}" srcOrd="0" destOrd="0" presId="urn:microsoft.com/office/officeart/2016/7/layout/VerticalDownArrowProcess"/>
    <dgm:cxn modelId="{6BA50166-D9F4-4C92-AF09-018765F18F70}" srcId="{41E1C694-CA82-45C6-8D94-D877EB3160C1}" destId="{EF059053-D8EE-438A-A41B-BD7E1F7A33B7}" srcOrd="1" destOrd="0" parTransId="{C4F87999-2D7D-426C-838F-2F0AAA17E9C3}" sibTransId="{E679C9B4-84BF-4737-B833-E2C376E550C3}"/>
    <dgm:cxn modelId="{9B58EE67-29C5-4A96-9F9A-C40F03806BD0}" srcId="{4295992B-F919-46CA-87FC-3C08FED9E8D4}" destId="{E1E54C7D-8E7C-4E44-B6BB-2882F3557B43}" srcOrd="0" destOrd="0" parTransId="{7C626303-9853-4625-80BD-B6A18ECB0B01}" sibTransId="{D061241F-5912-4094-BB88-D73C919337E3}"/>
    <dgm:cxn modelId="{0F3C2B7A-0795-49CA-91C3-8D46019697DA}" srcId="{41E1C694-CA82-45C6-8D94-D877EB3160C1}" destId="{4295992B-F919-46CA-87FC-3C08FED9E8D4}" srcOrd="2" destOrd="0" parTransId="{58555D7E-DD8C-44B3-8DB1-9098A51B3FC4}" sibTransId="{979397A9-0943-4F17-8B75-86E95621BB27}"/>
    <dgm:cxn modelId="{F12A577F-AE54-244E-822C-D0A49863050C}" type="presOf" srcId="{111D3BC6-37F3-4254-9AF6-FE9E8C0B5272}" destId="{64404991-1302-1643-B87B-0475BA639D91}" srcOrd="0" destOrd="0" presId="urn:microsoft.com/office/officeart/2016/7/layout/VerticalDownArrowProcess"/>
    <dgm:cxn modelId="{FF549584-B82D-1242-9EE5-44BA540E4518}" type="presOf" srcId="{E1E54C7D-8E7C-4E44-B6BB-2882F3557B43}" destId="{ED7BCA6A-E309-964F-A98A-7901202B8BA0}" srcOrd="0" destOrd="0" presId="urn:microsoft.com/office/officeart/2016/7/layout/VerticalDownArrowProcess"/>
    <dgm:cxn modelId="{386DC697-34AD-4E95-9A77-33685CFA275D}" srcId="{41E1C694-CA82-45C6-8D94-D877EB3160C1}" destId="{111D3BC6-37F3-4254-9AF6-FE9E8C0B5272}" srcOrd="0" destOrd="0" parTransId="{17CE72B3-0F05-48AC-B6C7-58197B7A3A37}" sibTransId="{01ED4CFD-FB4C-440C-90EF-16627EAB7963}"/>
    <dgm:cxn modelId="{7ABE51A0-D331-4503-B2DE-2D83DC30C5E6}" srcId="{111D3BC6-37F3-4254-9AF6-FE9E8C0B5272}" destId="{CB23B79A-9753-4EEB-876D-E74F29A83BAC}" srcOrd="0" destOrd="0" parTransId="{A59CABC3-84B2-4831-9710-3C2FE5CBA9DF}" sibTransId="{4BE03B9E-778E-46D9-9034-9A69AFA97811}"/>
    <dgm:cxn modelId="{7FD735E6-2382-0140-9E22-863364CD3D16}" type="presOf" srcId="{41E1C694-CA82-45C6-8D94-D877EB3160C1}" destId="{4E9ED289-5246-F646-A84B-C15578493838}" srcOrd="0" destOrd="0" presId="urn:microsoft.com/office/officeart/2016/7/layout/VerticalDownArrowProcess"/>
    <dgm:cxn modelId="{AD43F0ED-F64E-C34F-A5BA-0DFA171F9A2F}" type="presOf" srcId="{EF059053-D8EE-438A-A41B-BD7E1F7A33B7}" destId="{33A65538-319E-DB45-9E23-A7CD612A1B79}" srcOrd="1" destOrd="0" presId="urn:microsoft.com/office/officeart/2016/7/layout/VerticalDownArrowProcess"/>
    <dgm:cxn modelId="{C9C26BE1-BCE8-F040-B81F-FB73861185C6}" type="presParOf" srcId="{4E9ED289-5246-F646-A84B-C15578493838}" destId="{A159531A-2568-314E-AA18-6585B023956A}" srcOrd="0" destOrd="0" presId="urn:microsoft.com/office/officeart/2016/7/layout/VerticalDownArrowProcess"/>
    <dgm:cxn modelId="{8BDCE5D2-1F9A-AE46-A58E-AF4A5C1643F3}" type="presParOf" srcId="{A159531A-2568-314E-AA18-6585B023956A}" destId="{1467BC7D-D81B-9048-BA23-002703886797}" srcOrd="0" destOrd="0" presId="urn:microsoft.com/office/officeart/2016/7/layout/VerticalDownArrowProcess"/>
    <dgm:cxn modelId="{08E5AA91-5603-D345-A353-EA8980035071}" type="presParOf" srcId="{A159531A-2568-314E-AA18-6585B023956A}" destId="{ED7BCA6A-E309-964F-A98A-7901202B8BA0}" srcOrd="1" destOrd="0" presId="urn:microsoft.com/office/officeart/2016/7/layout/VerticalDownArrowProcess"/>
    <dgm:cxn modelId="{07D5FF08-2D42-DE43-A83F-AA3E9FD95AE3}" type="presParOf" srcId="{4E9ED289-5246-F646-A84B-C15578493838}" destId="{42F95FEF-CA51-4E41-AD45-6F18E6304ED8}" srcOrd="1" destOrd="0" presId="urn:microsoft.com/office/officeart/2016/7/layout/VerticalDownArrowProcess"/>
    <dgm:cxn modelId="{3A1A8DF1-512F-294D-A26E-D7D119461E8A}" type="presParOf" srcId="{4E9ED289-5246-F646-A84B-C15578493838}" destId="{A3ED0BD0-22A6-6C40-88DD-5DE2C560FFA8}" srcOrd="2" destOrd="0" presId="urn:microsoft.com/office/officeart/2016/7/layout/VerticalDownArrowProcess"/>
    <dgm:cxn modelId="{FFBB468C-D725-A741-B5D5-578CBFC96370}" type="presParOf" srcId="{A3ED0BD0-22A6-6C40-88DD-5DE2C560FFA8}" destId="{7D7ECE32-3800-E14B-B9EE-D8D93F6068C8}" srcOrd="0" destOrd="0" presId="urn:microsoft.com/office/officeart/2016/7/layout/VerticalDownArrowProcess"/>
    <dgm:cxn modelId="{BD18A503-2916-904E-A153-F36CD8FD3C9E}" type="presParOf" srcId="{A3ED0BD0-22A6-6C40-88DD-5DE2C560FFA8}" destId="{33A65538-319E-DB45-9E23-A7CD612A1B79}" srcOrd="1" destOrd="0" presId="urn:microsoft.com/office/officeart/2016/7/layout/VerticalDownArrowProcess"/>
    <dgm:cxn modelId="{2A1C048B-A247-8C46-91BE-211F22A09F17}" type="presParOf" srcId="{A3ED0BD0-22A6-6C40-88DD-5DE2C560FFA8}" destId="{0317983F-21A5-8042-BCBF-3C2A0EF61581}" srcOrd="2" destOrd="0" presId="urn:microsoft.com/office/officeart/2016/7/layout/VerticalDownArrowProcess"/>
    <dgm:cxn modelId="{E7A05D50-E0B6-EC44-B62E-27A61EF47B77}" type="presParOf" srcId="{4E9ED289-5246-F646-A84B-C15578493838}" destId="{E8537C78-F481-244C-8FB2-21076C27D72C}" srcOrd="3" destOrd="0" presId="urn:microsoft.com/office/officeart/2016/7/layout/VerticalDownArrowProcess"/>
    <dgm:cxn modelId="{0A13603C-8F23-8745-8335-3EC3CC5D820A}" type="presParOf" srcId="{4E9ED289-5246-F646-A84B-C15578493838}" destId="{69066305-4542-BB48-93AE-A5F1390F5932}" srcOrd="4" destOrd="0" presId="urn:microsoft.com/office/officeart/2016/7/layout/VerticalDownArrowProcess"/>
    <dgm:cxn modelId="{C25C5D0E-4124-5446-AA31-3A18BB8E8A2A}" type="presParOf" srcId="{69066305-4542-BB48-93AE-A5F1390F5932}" destId="{64404991-1302-1643-B87B-0475BA639D91}" srcOrd="0" destOrd="0" presId="urn:microsoft.com/office/officeart/2016/7/layout/VerticalDownArrowProcess"/>
    <dgm:cxn modelId="{D83921AD-52EA-084B-AC47-2D26267F5C34}" type="presParOf" srcId="{69066305-4542-BB48-93AE-A5F1390F5932}" destId="{3A32C646-42EE-3244-AA94-F8F14A2527C6}" srcOrd="1" destOrd="0" presId="urn:microsoft.com/office/officeart/2016/7/layout/VerticalDownArrowProcess"/>
    <dgm:cxn modelId="{1EB9E8CE-4FAF-5E40-BBE8-72E4A53198F6}" type="presParOf" srcId="{69066305-4542-BB48-93AE-A5F1390F5932}" destId="{2473B669-5B9A-534F-8A24-13E1382DF77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90872AC-5226-4E8D-96F0-55253810D69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0503D50-9A6A-49F1-98BC-7DE4E7DAE447}">
      <dgm:prSet/>
      <dgm:spPr/>
      <dgm:t>
        <a:bodyPr/>
        <a:lstStyle/>
        <a:p>
          <a:r>
            <a:rPr lang="en-US"/>
            <a:t>1. Secure access with RBAC and MFA.</a:t>
          </a:r>
        </a:p>
      </dgm:t>
    </dgm:pt>
    <dgm:pt modelId="{C27848F7-3251-4344-8DFA-F9EF21EFE909}" type="parTrans" cxnId="{5C3F0CD7-0254-4B4E-9DD1-EDF738688EE2}">
      <dgm:prSet/>
      <dgm:spPr/>
      <dgm:t>
        <a:bodyPr/>
        <a:lstStyle/>
        <a:p>
          <a:endParaRPr lang="en-US"/>
        </a:p>
      </dgm:t>
    </dgm:pt>
    <dgm:pt modelId="{EF6171CF-9412-439F-A207-C980EAD6DAB4}" type="sibTrans" cxnId="{5C3F0CD7-0254-4B4E-9DD1-EDF738688EE2}">
      <dgm:prSet/>
      <dgm:spPr/>
      <dgm:t>
        <a:bodyPr/>
        <a:lstStyle/>
        <a:p>
          <a:endParaRPr lang="en-US"/>
        </a:p>
      </dgm:t>
    </dgm:pt>
    <dgm:pt modelId="{A268D22F-8390-470A-82B4-B46BDD5E4875}">
      <dgm:prSet/>
      <dgm:spPr/>
      <dgm:t>
        <a:bodyPr/>
        <a:lstStyle/>
        <a:p>
          <a:r>
            <a:rPr lang="en-US"/>
            <a:t>2. Enforce reviews, protections, and signed commits.</a:t>
          </a:r>
        </a:p>
      </dgm:t>
    </dgm:pt>
    <dgm:pt modelId="{8E1FD087-A63B-448F-87A5-61BE4B8E480F}" type="parTrans" cxnId="{CCDEA79F-6E1D-4F92-8101-335E25095F52}">
      <dgm:prSet/>
      <dgm:spPr/>
      <dgm:t>
        <a:bodyPr/>
        <a:lstStyle/>
        <a:p>
          <a:endParaRPr lang="en-US"/>
        </a:p>
      </dgm:t>
    </dgm:pt>
    <dgm:pt modelId="{604DE9AA-69EF-4863-9E81-C18A136A339E}" type="sibTrans" cxnId="{CCDEA79F-6E1D-4F92-8101-335E25095F52}">
      <dgm:prSet/>
      <dgm:spPr/>
      <dgm:t>
        <a:bodyPr/>
        <a:lstStyle/>
        <a:p>
          <a:endParaRPr lang="en-US"/>
        </a:p>
      </dgm:t>
    </dgm:pt>
    <dgm:pt modelId="{A7A71629-C867-4E09-95B1-CED4EEFACB7C}">
      <dgm:prSet/>
      <dgm:spPr/>
      <dgm:t>
        <a:bodyPr/>
        <a:lstStyle/>
        <a:p>
          <a:r>
            <a:rPr lang="en-US"/>
            <a:t>3. Automate scanning and manage credentials.</a:t>
          </a:r>
        </a:p>
      </dgm:t>
    </dgm:pt>
    <dgm:pt modelId="{6CFDCD10-FDA2-48FD-BE75-9F75B0C6DA7F}" type="parTrans" cxnId="{C7CE99D9-D085-4889-B468-757CDCDA5756}">
      <dgm:prSet/>
      <dgm:spPr/>
      <dgm:t>
        <a:bodyPr/>
        <a:lstStyle/>
        <a:p>
          <a:endParaRPr lang="en-US"/>
        </a:p>
      </dgm:t>
    </dgm:pt>
    <dgm:pt modelId="{C18C35BE-A8AE-417D-A05D-90DAF09C0A66}" type="sibTrans" cxnId="{C7CE99D9-D085-4889-B468-757CDCDA5756}">
      <dgm:prSet/>
      <dgm:spPr/>
      <dgm:t>
        <a:bodyPr/>
        <a:lstStyle/>
        <a:p>
          <a:endParaRPr lang="en-US"/>
        </a:p>
      </dgm:t>
    </dgm:pt>
    <dgm:pt modelId="{97CBD34E-E71C-4FF2-80F0-FEE91E450202}">
      <dgm:prSet/>
      <dgm:spPr/>
      <dgm:t>
        <a:bodyPr/>
        <a:lstStyle/>
        <a:p>
          <a:r>
            <a:rPr lang="en-US"/>
            <a:t>4. Monitor activity and prepare for incidents.</a:t>
          </a:r>
        </a:p>
      </dgm:t>
    </dgm:pt>
    <dgm:pt modelId="{64BC70FA-0B33-41AF-8A44-2BA484FC16F6}" type="parTrans" cxnId="{C23901A3-F0C7-4511-B687-1870C993CEBA}">
      <dgm:prSet/>
      <dgm:spPr/>
      <dgm:t>
        <a:bodyPr/>
        <a:lstStyle/>
        <a:p>
          <a:endParaRPr lang="en-US"/>
        </a:p>
      </dgm:t>
    </dgm:pt>
    <dgm:pt modelId="{9BF16D9D-FFF6-4CF3-B5C2-5AC50B4391B5}" type="sibTrans" cxnId="{C23901A3-F0C7-4511-B687-1870C993CEBA}">
      <dgm:prSet/>
      <dgm:spPr/>
      <dgm:t>
        <a:bodyPr/>
        <a:lstStyle/>
        <a:p>
          <a:endParaRPr lang="en-US"/>
        </a:p>
      </dgm:t>
    </dgm:pt>
    <dgm:pt modelId="{5DEC7A0B-3043-4AF8-AB96-3509269DDE49}" type="pres">
      <dgm:prSet presAssocID="{590872AC-5226-4E8D-96F0-55253810D69E}" presName="root" presStyleCnt="0">
        <dgm:presLayoutVars>
          <dgm:dir/>
          <dgm:resizeHandles val="exact"/>
        </dgm:presLayoutVars>
      </dgm:prSet>
      <dgm:spPr/>
    </dgm:pt>
    <dgm:pt modelId="{59043226-494E-427B-A19E-2411F6FACFC1}" type="pres">
      <dgm:prSet presAssocID="{590872AC-5226-4E8D-96F0-55253810D69E}" presName="container" presStyleCnt="0">
        <dgm:presLayoutVars>
          <dgm:dir/>
          <dgm:resizeHandles val="exact"/>
        </dgm:presLayoutVars>
      </dgm:prSet>
      <dgm:spPr/>
    </dgm:pt>
    <dgm:pt modelId="{C99EB0E0-2D0B-4B1A-8CEB-2ABDDC2D8D26}" type="pres">
      <dgm:prSet presAssocID="{70503D50-9A6A-49F1-98BC-7DE4E7DAE447}" presName="compNode" presStyleCnt="0"/>
      <dgm:spPr/>
    </dgm:pt>
    <dgm:pt modelId="{60B1632C-9D40-45B7-95C2-3927902190D4}" type="pres">
      <dgm:prSet presAssocID="{70503D50-9A6A-49F1-98BC-7DE4E7DAE447}" presName="iconBgRect" presStyleLbl="bgShp" presStyleIdx="0" presStyleCnt="4"/>
      <dgm:spPr/>
    </dgm:pt>
    <dgm:pt modelId="{E3498E87-3D07-44ED-B558-20FD48C1D26D}" type="pres">
      <dgm:prSet presAssocID="{70503D50-9A6A-49F1-98BC-7DE4E7DAE44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FEF431E-258C-45C4-8242-0388AB9E7FC9}" type="pres">
      <dgm:prSet presAssocID="{70503D50-9A6A-49F1-98BC-7DE4E7DAE447}" presName="spaceRect" presStyleCnt="0"/>
      <dgm:spPr/>
    </dgm:pt>
    <dgm:pt modelId="{0E98922F-665D-4442-A8F8-326ABBA1CAD5}" type="pres">
      <dgm:prSet presAssocID="{70503D50-9A6A-49F1-98BC-7DE4E7DAE447}" presName="textRect" presStyleLbl="revTx" presStyleIdx="0" presStyleCnt="4">
        <dgm:presLayoutVars>
          <dgm:chMax val="1"/>
          <dgm:chPref val="1"/>
        </dgm:presLayoutVars>
      </dgm:prSet>
      <dgm:spPr/>
    </dgm:pt>
    <dgm:pt modelId="{664696F1-3FAC-40DB-957C-E07003B0EF4D}" type="pres">
      <dgm:prSet presAssocID="{EF6171CF-9412-439F-A207-C980EAD6DAB4}" presName="sibTrans" presStyleLbl="sibTrans2D1" presStyleIdx="0" presStyleCnt="0"/>
      <dgm:spPr/>
    </dgm:pt>
    <dgm:pt modelId="{39A14044-1E96-4DDB-AF95-C107DA182F09}" type="pres">
      <dgm:prSet presAssocID="{A268D22F-8390-470A-82B4-B46BDD5E4875}" presName="compNode" presStyleCnt="0"/>
      <dgm:spPr/>
    </dgm:pt>
    <dgm:pt modelId="{A750259F-FF71-4890-A113-A4036EBD8FE9}" type="pres">
      <dgm:prSet presAssocID="{A268D22F-8390-470A-82B4-B46BDD5E4875}" presName="iconBgRect" presStyleLbl="bgShp" presStyleIdx="1" presStyleCnt="4"/>
      <dgm:spPr/>
    </dgm:pt>
    <dgm:pt modelId="{4F0F4C07-9E41-4BA2-B6EF-1B77D1D8F67D}" type="pres">
      <dgm:prSet presAssocID="{A268D22F-8390-470A-82B4-B46BDD5E48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A6DD45F-0525-4687-9EA4-40D2CC67A6AD}" type="pres">
      <dgm:prSet presAssocID="{A268D22F-8390-470A-82B4-B46BDD5E4875}" presName="spaceRect" presStyleCnt="0"/>
      <dgm:spPr/>
    </dgm:pt>
    <dgm:pt modelId="{8259CE37-65BD-460F-9234-CB0B12F85052}" type="pres">
      <dgm:prSet presAssocID="{A268D22F-8390-470A-82B4-B46BDD5E4875}" presName="textRect" presStyleLbl="revTx" presStyleIdx="1" presStyleCnt="4">
        <dgm:presLayoutVars>
          <dgm:chMax val="1"/>
          <dgm:chPref val="1"/>
        </dgm:presLayoutVars>
      </dgm:prSet>
      <dgm:spPr/>
    </dgm:pt>
    <dgm:pt modelId="{F9E3C53E-6CDB-4BB8-8160-686B508E9CC4}" type="pres">
      <dgm:prSet presAssocID="{604DE9AA-69EF-4863-9E81-C18A136A339E}" presName="sibTrans" presStyleLbl="sibTrans2D1" presStyleIdx="0" presStyleCnt="0"/>
      <dgm:spPr/>
    </dgm:pt>
    <dgm:pt modelId="{CD66B630-0F5B-41A8-9D01-C7F8F6108090}" type="pres">
      <dgm:prSet presAssocID="{A7A71629-C867-4E09-95B1-CED4EEFACB7C}" presName="compNode" presStyleCnt="0"/>
      <dgm:spPr/>
    </dgm:pt>
    <dgm:pt modelId="{0AF0E174-D24E-4C5F-82E4-484DD6993A59}" type="pres">
      <dgm:prSet presAssocID="{A7A71629-C867-4E09-95B1-CED4EEFACB7C}" presName="iconBgRect" presStyleLbl="bgShp" presStyleIdx="2" presStyleCnt="4"/>
      <dgm:spPr/>
    </dgm:pt>
    <dgm:pt modelId="{C9204A2E-C90F-4E1C-BAED-74E6353D0DEC}" type="pres">
      <dgm:prSet presAssocID="{A7A71629-C867-4E09-95B1-CED4EEFACB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92307D1-A40D-4C24-84A6-67F4569BB997}" type="pres">
      <dgm:prSet presAssocID="{A7A71629-C867-4E09-95B1-CED4EEFACB7C}" presName="spaceRect" presStyleCnt="0"/>
      <dgm:spPr/>
    </dgm:pt>
    <dgm:pt modelId="{FD5FDA2B-F40F-4564-817A-99FD0342F4CC}" type="pres">
      <dgm:prSet presAssocID="{A7A71629-C867-4E09-95B1-CED4EEFACB7C}" presName="textRect" presStyleLbl="revTx" presStyleIdx="2" presStyleCnt="4">
        <dgm:presLayoutVars>
          <dgm:chMax val="1"/>
          <dgm:chPref val="1"/>
        </dgm:presLayoutVars>
      </dgm:prSet>
      <dgm:spPr/>
    </dgm:pt>
    <dgm:pt modelId="{FD827A2B-9C5F-45B1-88F0-2D5C90A6ECB3}" type="pres">
      <dgm:prSet presAssocID="{C18C35BE-A8AE-417D-A05D-90DAF09C0A66}" presName="sibTrans" presStyleLbl="sibTrans2D1" presStyleIdx="0" presStyleCnt="0"/>
      <dgm:spPr/>
    </dgm:pt>
    <dgm:pt modelId="{F67AECAF-3025-4A7A-8B9D-9046C333EC4D}" type="pres">
      <dgm:prSet presAssocID="{97CBD34E-E71C-4FF2-80F0-FEE91E450202}" presName="compNode" presStyleCnt="0"/>
      <dgm:spPr/>
    </dgm:pt>
    <dgm:pt modelId="{C0B5DAEE-1542-4D79-AD9D-427C39CD5B11}" type="pres">
      <dgm:prSet presAssocID="{97CBD34E-E71C-4FF2-80F0-FEE91E450202}" presName="iconBgRect" presStyleLbl="bgShp" presStyleIdx="3" presStyleCnt="4"/>
      <dgm:spPr/>
    </dgm:pt>
    <dgm:pt modelId="{3FB2459B-2F80-4602-8A98-DB98DDB999B5}" type="pres">
      <dgm:prSet presAssocID="{97CBD34E-E71C-4FF2-80F0-FEE91E4502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5A7406B-C24D-4833-8F4A-1B457E687C6A}" type="pres">
      <dgm:prSet presAssocID="{97CBD34E-E71C-4FF2-80F0-FEE91E450202}" presName="spaceRect" presStyleCnt="0"/>
      <dgm:spPr/>
    </dgm:pt>
    <dgm:pt modelId="{43954B27-FF9A-4B96-8CF7-874C977BBDAB}" type="pres">
      <dgm:prSet presAssocID="{97CBD34E-E71C-4FF2-80F0-FEE91E45020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06140C-FEAC-46F5-B26E-D26D74EEB9FF}" type="presOf" srcId="{C18C35BE-A8AE-417D-A05D-90DAF09C0A66}" destId="{FD827A2B-9C5F-45B1-88F0-2D5C90A6ECB3}" srcOrd="0" destOrd="0" presId="urn:microsoft.com/office/officeart/2018/2/layout/IconCircleList"/>
    <dgm:cxn modelId="{3FAAD514-36E3-4DE5-AC93-B431CE01E5BC}" type="presOf" srcId="{A268D22F-8390-470A-82B4-B46BDD5E4875}" destId="{8259CE37-65BD-460F-9234-CB0B12F85052}" srcOrd="0" destOrd="0" presId="urn:microsoft.com/office/officeart/2018/2/layout/IconCircleList"/>
    <dgm:cxn modelId="{B6A92C53-A074-4FFC-935F-19B957253EAD}" type="presOf" srcId="{EF6171CF-9412-439F-A207-C980EAD6DAB4}" destId="{664696F1-3FAC-40DB-957C-E07003B0EF4D}" srcOrd="0" destOrd="0" presId="urn:microsoft.com/office/officeart/2018/2/layout/IconCircleList"/>
    <dgm:cxn modelId="{C0E6455B-5EEE-4E3D-BC20-24E6EE56DA71}" type="presOf" srcId="{590872AC-5226-4E8D-96F0-55253810D69E}" destId="{5DEC7A0B-3043-4AF8-AB96-3509269DDE49}" srcOrd="0" destOrd="0" presId="urn:microsoft.com/office/officeart/2018/2/layout/IconCircleList"/>
    <dgm:cxn modelId="{C9B2618C-E651-455F-B046-26AF019525D5}" type="presOf" srcId="{70503D50-9A6A-49F1-98BC-7DE4E7DAE447}" destId="{0E98922F-665D-4442-A8F8-326ABBA1CAD5}" srcOrd="0" destOrd="0" presId="urn:microsoft.com/office/officeart/2018/2/layout/IconCircleList"/>
    <dgm:cxn modelId="{CCDEA79F-6E1D-4F92-8101-335E25095F52}" srcId="{590872AC-5226-4E8D-96F0-55253810D69E}" destId="{A268D22F-8390-470A-82B4-B46BDD5E4875}" srcOrd="1" destOrd="0" parTransId="{8E1FD087-A63B-448F-87A5-61BE4B8E480F}" sibTransId="{604DE9AA-69EF-4863-9E81-C18A136A339E}"/>
    <dgm:cxn modelId="{C23901A3-F0C7-4511-B687-1870C993CEBA}" srcId="{590872AC-5226-4E8D-96F0-55253810D69E}" destId="{97CBD34E-E71C-4FF2-80F0-FEE91E450202}" srcOrd="3" destOrd="0" parTransId="{64BC70FA-0B33-41AF-8A44-2BA484FC16F6}" sibTransId="{9BF16D9D-FFF6-4CF3-B5C2-5AC50B4391B5}"/>
    <dgm:cxn modelId="{5375E5C6-8A03-4717-A7AE-5D6AE38F8E4D}" type="presOf" srcId="{97CBD34E-E71C-4FF2-80F0-FEE91E450202}" destId="{43954B27-FF9A-4B96-8CF7-874C977BBDAB}" srcOrd="0" destOrd="0" presId="urn:microsoft.com/office/officeart/2018/2/layout/IconCircleList"/>
    <dgm:cxn modelId="{5C3F0CD7-0254-4B4E-9DD1-EDF738688EE2}" srcId="{590872AC-5226-4E8D-96F0-55253810D69E}" destId="{70503D50-9A6A-49F1-98BC-7DE4E7DAE447}" srcOrd="0" destOrd="0" parTransId="{C27848F7-3251-4344-8DFA-F9EF21EFE909}" sibTransId="{EF6171CF-9412-439F-A207-C980EAD6DAB4}"/>
    <dgm:cxn modelId="{5D5569D9-FB98-4E4E-827A-04E9B5B7281D}" type="presOf" srcId="{A7A71629-C867-4E09-95B1-CED4EEFACB7C}" destId="{FD5FDA2B-F40F-4564-817A-99FD0342F4CC}" srcOrd="0" destOrd="0" presId="urn:microsoft.com/office/officeart/2018/2/layout/IconCircleList"/>
    <dgm:cxn modelId="{C7CE99D9-D085-4889-B468-757CDCDA5756}" srcId="{590872AC-5226-4E8D-96F0-55253810D69E}" destId="{A7A71629-C867-4E09-95B1-CED4EEFACB7C}" srcOrd="2" destOrd="0" parTransId="{6CFDCD10-FDA2-48FD-BE75-9F75B0C6DA7F}" sibTransId="{C18C35BE-A8AE-417D-A05D-90DAF09C0A66}"/>
    <dgm:cxn modelId="{6171ABE1-BBED-4A0E-8D65-7BA2E16E4D2A}" type="presOf" srcId="{604DE9AA-69EF-4863-9E81-C18A136A339E}" destId="{F9E3C53E-6CDB-4BB8-8160-686B508E9CC4}" srcOrd="0" destOrd="0" presId="urn:microsoft.com/office/officeart/2018/2/layout/IconCircleList"/>
    <dgm:cxn modelId="{FACF55B7-AB92-4824-9324-4D1387330F7E}" type="presParOf" srcId="{5DEC7A0B-3043-4AF8-AB96-3509269DDE49}" destId="{59043226-494E-427B-A19E-2411F6FACFC1}" srcOrd="0" destOrd="0" presId="urn:microsoft.com/office/officeart/2018/2/layout/IconCircleList"/>
    <dgm:cxn modelId="{FEB852BF-409E-45FC-86F6-F89AB2AD8981}" type="presParOf" srcId="{59043226-494E-427B-A19E-2411F6FACFC1}" destId="{C99EB0E0-2D0B-4B1A-8CEB-2ABDDC2D8D26}" srcOrd="0" destOrd="0" presId="urn:microsoft.com/office/officeart/2018/2/layout/IconCircleList"/>
    <dgm:cxn modelId="{96B6666B-9C1F-477C-A716-E3EDC4D3599C}" type="presParOf" srcId="{C99EB0E0-2D0B-4B1A-8CEB-2ABDDC2D8D26}" destId="{60B1632C-9D40-45B7-95C2-3927902190D4}" srcOrd="0" destOrd="0" presId="urn:microsoft.com/office/officeart/2018/2/layout/IconCircleList"/>
    <dgm:cxn modelId="{74EA2462-2204-4DEB-B705-A4205F079F72}" type="presParOf" srcId="{C99EB0E0-2D0B-4B1A-8CEB-2ABDDC2D8D26}" destId="{E3498E87-3D07-44ED-B558-20FD48C1D26D}" srcOrd="1" destOrd="0" presId="urn:microsoft.com/office/officeart/2018/2/layout/IconCircleList"/>
    <dgm:cxn modelId="{E2A30A3F-1CC1-4530-B718-7515E5A18C00}" type="presParOf" srcId="{C99EB0E0-2D0B-4B1A-8CEB-2ABDDC2D8D26}" destId="{0FEF431E-258C-45C4-8242-0388AB9E7FC9}" srcOrd="2" destOrd="0" presId="urn:microsoft.com/office/officeart/2018/2/layout/IconCircleList"/>
    <dgm:cxn modelId="{E745FAB3-02C6-4D51-9271-6F01359EF708}" type="presParOf" srcId="{C99EB0E0-2D0B-4B1A-8CEB-2ABDDC2D8D26}" destId="{0E98922F-665D-4442-A8F8-326ABBA1CAD5}" srcOrd="3" destOrd="0" presId="urn:microsoft.com/office/officeart/2018/2/layout/IconCircleList"/>
    <dgm:cxn modelId="{F2F2A4CF-B370-4CAA-9C23-7CCAA097C8A0}" type="presParOf" srcId="{59043226-494E-427B-A19E-2411F6FACFC1}" destId="{664696F1-3FAC-40DB-957C-E07003B0EF4D}" srcOrd="1" destOrd="0" presId="urn:microsoft.com/office/officeart/2018/2/layout/IconCircleList"/>
    <dgm:cxn modelId="{D4151FA3-1698-41A1-B135-C202EAA32285}" type="presParOf" srcId="{59043226-494E-427B-A19E-2411F6FACFC1}" destId="{39A14044-1E96-4DDB-AF95-C107DA182F09}" srcOrd="2" destOrd="0" presId="urn:microsoft.com/office/officeart/2018/2/layout/IconCircleList"/>
    <dgm:cxn modelId="{78F4CF58-1101-4C43-904B-6885B03CE6AE}" type="presParOf" srcId="{39A14044-1E96-4DDB-AF95-C107DA182F09}" destId="{A750259F-FF71-4890-A113-A4036EBD8FE9}" srcOrd="0" destOrd="0" presId="urn:microsoft.com/office/officeart/2018/2/layout/IconCircleList"/>
    <dgm:cxn modelId="{3E4074AF-45E1-4A74-84DE-BB7C1BB489BD}" type="presParOf" srcId="{39A14044-1E96-4DDB-AF95-C107DA182F09}" destId="{4F0F4C07-9E41-4BA2-B6EF-1B77D1D8F67D}" srcOrd="1" destOrd="0" presId="urn:microsoft.com/office/officeart/2018/2/layout/IconCircleList"/>
    <dgm:cxn modelId="{6782E86C-E736-4381-A979-D0EC356056F8}" type="presParOf" srcId="{39A14044-1E96-4DDB-AF95-C107DA182F09}" destId="{2A6DD45F-0525-4687-9EA4-40D2CC67A6AD}" srcOrd="2" destOrd="0" presId="urn:microsoft.com/office/officeart/2018/2/layout/IconCircleList"/>
    <dgm:cxn modelId="{1346846A-66D6-423F-B242-88D553DFF241}" type="presParOf" srcId="{39A14044-1E96-4DDB-AF95-C107DA182F09}" destId="{8259CE37-65BD-460F-9234-CB0B12F85052}" srcOrd="3" destOrd="0" presId="urn:microsoft.com/office/officeart/2018/2/layout/IconCircleList"/>
    <dgm:cxn modelId="{EDA336A8-0167-4852-ACFD-4F380B49B721}" type="presParOf" srcId="{59043226-494E-427B-A19E-2411F6FACFC1}" destId="{F9E3C53E-6CDB-4BB8-8160-686B508E9CC4}" srcOrd="3" destOrd="0" presId="urn:microsoft.com/office/officeart/2018/2/layout/IconCircleList"/>
    <dgm:cxn modelId="{C2813BAB-F8DE-4FC0-94DE-4B811EF68D18}" type="presParOf" srcId="{59043226-494E-427B-A19E-2411F6FACFC1}" destId="{CD66B630-0F5B-41A8-9D01-C7F8F6108090}" srcOrd="4" destOrd="0" presId="urn:microsoft.com/office/officeart/2018/2/layout/IconCircleList"/>
    <dgm:cxn modelId="{539A203F-8384-4128-AD42-25D076BBD9FC}" type="presParOf" srcId="{CD66B630-0F5B-41A8-9D01-C7F8F6108090}" destId="{0AF0E174-D24E-4C5F-82E4-484DD6993A59}" srcOrd="0" destOrd="0" presId="urn:microsoft.com/office/officeart/2018/2/layout/IconCircleList"/>
    <dgm:cxn modelId="{65D46327-E753-4A4E-9A7A-2D145E551249}" type="presParOf" srcId="{CD66B630-0F5B-41A8-9D01-C7F8F6108090}" destId="{C9204A2E-C90F-4E1C-BAED-74E6353D0DEC}" srcOrd="1" destOrd="0" presId="urn:microsoft.com/office/officeart/2018/2/layout/IconCircleList"/>
    <dgm:cxn modelId="{F27D640C-8B30-4F87-B481-28B7FABDC55E}" type="presParOf" srcId="{CD66B630-0F5B-41A8-9D01-C7F8F6108090}" destId="{F92307D1-A40D-4C24-84A6-67F4569BB997}" srcOrd="2" destOrd="0" presId="urn:microsoft.com/office/officeart/2018/2/layout/IconCircleList"/>
    <dgm:cxn modelId="{8E0D1717-CF31-4E20-BD9F-932DC08E7B4B}" type="presParOf" srcId="{CD66B630-0F5B-41A8-9D01-C7F8F6108090}" destId="{FD5FDA2B-F40F-4564-817A-99FD0342F4CC}" srcOrd="3" destOrd="0" presId="urn:microsoft.com/office/officeart/2018/2/layout/IconCircleList"/>
    <dgm:cxn modelId="{3C329253-D7FC-4C7D-A36D-43A2C6D12012}" type="presParOf" srcId="{59043226-494E-427B-A19E-2411F6FACFC1}" destId="{FD827A2B-9C5F-45B1-88F0-2D5C90A6ECB3}" srcOrd="5" destOrd="0" presId="urn:microsoft.com/office/officeart/2018/2/layout/IconCircleList"/>
    <dgm:cxn modelId="{0AF36F9B-D304-4DAA-816D-21B731F64E0A}" type="presParOf" srcId="{59043226-494E-427B-A19E-2411F6FACFC1}" destId="{F67AECAF-3025-4A7A-8B9D-9046C333EC4D}" srcOrd="6" destOrd="0" presId="urn:microsoft.com/office/officeart/2018/2/layout/IconCircleList"/>
    <dgm:cxn modelId="{B8CCA1D2-ADCC-468C-9D7B-44E4B4820A7D}" type="presParOf" srcId="{F67AECAF-3025-4A7A-8B9D-9046C333EC4D}" destId="{C0B5DAEE-1542-4D79-AD9D-427C39CD5B11}" srcOrd="0" destOrd="0" presId="urn:microsoft.com/office/officeart/2018/2/layout/IconCircleList"/>
    <dgm:cxn modelId="{D665B397-D860-4B92-809A-6B6BB39F7DD4}" type="presParOf" srcId="{F67AECAF-3025-4A7A-8B9D-9046C333EC4D}" destId="{3FB2459B-2F80-4602-8A98-DB98DDB999B5}" srcOrd="1" destOrd="0" presId="urn:microsoft.com/office/officeart/2018/2/layout/IconCircleList"/>
    <dgm:cxn modelId="{38806E36-A4A5-42AD-AE8B-901E76137763}" type="presParOf" srcId="{F67AECAF-3025-4A7A-8B9D-9046C333EC4D}" destId="{E5A7406B-C24D-4833-8F4A-1B457E687C6A}" srcOrd="2" destOrd="0" presId="urn:microsoft.com/office/officeart/2018/2/layout/IconCircleList"/>
    <dgm:cxn modelId="{0B8CDCBA-834E-45CD-9E69-6FA23F22D5E7}" type="presParOf" srcId="{F67AECAF-3025-4A7A-8B9D-9046C333EC4D}" destId="{43954B27-FF9A-4B96-8CF7-874C977BBD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FE9A2-E6C1-466A-AC6B-6C86245FD9F5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D698F-6FD5-4B59-BB34-BC35AD692EF3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04222-B88B-4CB6-8A02-D0580FCC819F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Repositories contain sensitive data: code, credentials, IP.</a:t>
          </a:r>
        </a:p>
      </dsp:txBody>
      <dsp:txXfrm>
        <a:off x="46529" y="2703902"/>
        <a:ext cx="2418750" cy="720000"/>
      </dsp:txXfrm>
    </dsp:sp>
    <dsp:sp modelId="{909E1302-8B5F-416D-94C7-42E01B28F86B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A8642-8985-41A1-AF95-EFD50152E926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B2C8D-D0A6-4A59-B5DF-3C5A07E6851D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Breaches can lead to integrity issues, leaks, supply chain attacks.</a:t>
          </a:r>
        </a:p>
      </dsp:txBody>
      <dsp:txXfrm>
        <a:off x="2888560" y="2703902"/>
        <a:ext cx="2418750" cy="720000"/>
      </dsp:txXfrm>
    </dsp:sp>
    <dsp:sp modelId="{8AB649F5-C800-44C6-8FF7-290A88EE1617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15A5B-8437-46A2-94CA-FFFAC6CDB63E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2D73A-2E6D-47C0-A034-3F4B2CB7339A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Repository security is essential for application safety.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D3FD0-2A70-2F49-968C-84D418EEC3C6}">
      <dsp:nvSpPr>
        <dsp:cNvPr id="0" name=""/>
        <dsp:cNvSpPr/>
      </dsp:nvSpPr>
      <dsp:spPr>
        <a:xfrm>
          <a:off x="1639174" y="1310"/>
          <a:ext cx="6556696" cy="13430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8" tIns="341124" rIns="127218" bIns="34112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private repos for sensitive projects.</a:t>
          </a:r>
        </a:p>
      </dsp:txBody>
      <dsp:txXfrm>
        <a:off x="1639174" y="1310"/>
        <a:ext cx="6556696" cy="1343007"/>
      </dsp:txXfrm>
    </dsp:sp>
    <dsp:sp modelId="{F586D476-DB1B-6147-8AFA-EB9678C83529}">
      <dsp:nvSpPr>
        <dsp:cNvPr id="0" name=""/>
        <dsp:cNvSpPr/>
      </dsp:nvSpPr>
      <dsp:spPr>
        <a:xfrm>
          <a:off x="0" y="1310"/>
          <a:ext cx="1639174" cy="13430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40" tIns="132659" rIns="86740" bIns="1326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1310"/>
        <a:ext cx="1639174" cy="1343007"/>
      </dsp:txXfrm>
    </dsp:sp>
    <dsp:sp modelId="{655EA016-6025-DF4F-A980-2D7FE2815519}">
      <dsp:nvSpPr>
        <dsp:cNvPr id="0" name=""/>
        <dsp:cNvSpPr/>
      </dsp:nvSpPr>
      <dsp:spPr>
        <a:xfrm>
          <a:off x="1639174" y="1424898"/>
          <a:ext cx="6556696" cy="1343007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8" tIns="341124" rIns="127218" bIns="34112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Apply Role-Based Access Control (RBAC).</a:t>
          </a:r>
        </a:p>
      </dsp:txBody>
      <dsp:txXfrm>
        <a:off x="1639174" y="1424898"/>
        <a:ext cx="6556696" cy="1343007"/>
      </dsp:txXfrm>
    </dsp:sp>
    <dsp:sp modelId="{A1333038-2904-EB4E-8E3F-4DE6D265676A}">
      <dsp:nvSpPr>
        <dsp:cNvPr id="0" name=""/>
        <dsp:cNvSpPr/>
      </dsp:nvSpPr>
      <dsp:spPr>
        <a:xfrm>
          <a:off x="0" y="1424898"/>
          <a:ext cx="1639174" cy="1343007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40" tIns="132659" rIns="86740" bIns="1326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Apply</a:t>
          </a:r>
        </a:p>
      </dsp:txBody>
      <dsp:txXfrm>
        <a:off x="0" y="1424898"/>
        <a:ext cx="1639174" cy="1343007"/>
      </dsp:txXfrm>
    </dsp:sp>
    <dsp:sp modelId="{1B7C9B48-7D29-5944-BD4C-BCA104127DB1}">
      <dsp:nvSpPr>
        <dsp:cNvPr id="0" name=""/>
        <dsp:cNvSpPr/>
      </dsp:nvSpPr>
      <dsp:spPr>
        <a:xfrm>
          <a:off x="1639174" y="2848486"/>
          <a:ext cx="6556696" cy="1343007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8" tIns="341124" rIns="127218" bIns="34112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Mandate Multi-Factor Authentication (MFA).</a:t>
          </a:r>
        </a:p>
      </dsp:txBody>
      <dsp:txXfrm>
        <a:off x="1639174" y="2848486"/>
        <a:ext cx="6556696" cy="1343007"/>
      </dsp:txXfrm>
    </dsp:sp>
    <dsp:sp modelId="{2405FF06-6682-3043-9667-985F45EEA0EC}">
      <dsp:nvSpPr>
        <dsp:cNvPr id="0" name=""/>
        <dsp:cNvSpPr/>
      </dsp:nvSpPr>
      <dsp:spPr>
        <a:xfrm>
          <a:off x="0" y="2848486"/>
          <a:ext cx="1639174" cy="1343007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40" tIns="132659" rIns="86740" bIns="1326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Mandate</a:t>
          </a:r>
        </a:p>
      </dsp:txBody>
      <dsp:txXfrm>
        <a:off x="0" y="2848486"/>
        <a:ext cx="1639174" cy="1343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1187C-26AC-5F40-A85E-D19ACEAAC79A}">
      <dsp:nvSpPr>
        <dsp:cNvPr id="0" name=""/>
        <dsp:cNvSpPr/>
      </dsp:nvSpPr>
      <dsp:spPr>
        <a:xfrm>
          <a:off x="640" y="540467"/>
          <a:ext cx="2593224" cy="31118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Enforce branch protections and reviews.</a:t>
          </a:r>
        </a:p>
      </dsp:txBody>
      <dsp:txXfrm>
        <a:off x="640" y="1785215"/>
        <a:ext cx="2593224" cy="1867121"/>
      </dsp:txXfrm>
    </dsp:sp>
    <dsp:sp modelId="{A35062EC-8623-4B4C-BC2E-F548461350B4}">
      <dsp:nvSpPr>
        <dsp:cNvPr id="0" name=""/>
        <dsp:cNvSpPr/>
      </dsp:nvSpPr>
      <dsp:spPr>
        <a:xfrm>
          <a:off x="640" y="5404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01</a:t>
          </a:r>
        </a:p>
      </dsp:txBody>
      <dsp:txXfrm>
        <a:off x="640" y="540467"/>
        <a:ext cx="2593224" cy="1244747"/>
      </dsp:txXfrm>
    </dsp:sp>
    <dsp:sp modelId="{35AC1915-E6C5-CB46-BF5F-495AC2657DD6}">
      <dsp:nvSpPr>
        <dsp:cNvPr id="0" name=""/>
        <dsp:cNvSpPr/>
      </dsp:nvSpPr>
      <dsp:spPr>
        <a:xfrm>
          <a:off x="2801323" y="540467"/>
          <a:ext cx="2593224" cy="3111869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Require signed commits and releases.</a:t>
          </a:r>
        </a:p>
      </dsp:txBody>
      <dsp:txXfrm>
        <a:off x="2801323" y="1785215"/>
        <a:ext cx="2593224" cy="1867121"/>
      </dsp:txXfrm>
    </dsp:sp>
    <dsp:sp modelId="{E67BB746-749E-AF43-A0AB-11D5D75B5028}">
      <dsp:nvSpPr>
        <dsp:cNvPr id="0" name=""/>
        <dsp:cNvSpPr/>
      </dsp:nvSpPr>
      <dsp:spPr>
        <a:xfrm>
          <a:off x="2801323" y="5404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02</a:t>
          </a:r>
        </a:p>
      </dsp:txBody>
      <dsp:txXfrm>
        <a:off x="2801323" y="540467"/>
        <a:ext cx="2593224" cy="1244747"/>
      </dsp:txXfrm>
    </dsp:sp>
    <dsp:sp modelId="{0997E80D-CFC7-F948-A114-8198F37A8240}">
      <dsp:nvSpPr>
        <dsp:cNvPr id="0" name=""/>
        <dsp:cNvSpPr/>
      </dsp:nvSpPr>
      <dsp:spPr>
        <a:xfrm>
          <a:off x="5602005" y="540467"/>
          <a:ext cx="2593224" cy="3111869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secure CI/CD workflows.</a:t>
          </a:r>
        </a:p>
      </dsp:txBody>
      <dsp:txXfrm>
        <a:off x="5602005" y="1785215"/>
        <a:ext cx="2593224" cy="1867121"/>
      </dsp:txXfrm>
    </dsp:sp>
    <dsp:sp modelId="{CF7807B3-59AD-7945-90CC-0F3241F7F3C2}">
      <dsp:nvSpPr>
        <dsp:cNvPr id="0" name=""/>
        <dsp:cNvSpPr/>
      </dsp:nvSpPr>
      <dsp:spPr>
        <a:xfrm>
          <a:off x="5602005" y="5404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03</a:t>
          </a:r>
        </a:p>
      </dsp:txBody>
      <dsp:txXfrm>
        <a:off x="5602005" y="540467"/>
        <a:ext cx="2593224" cy="12447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AF6BD-1A03-4E9E-972E-A8D9B69C2CD4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C29CA-0BFA-4108-9727-F248CEE7DB2B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8A2FE-9C2E-454E-8301-80D0A574822C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Never commit secrets; use environment variables.</a:t>
          </a:r>
        </a:p>
      </dsp:txBody>
      <dsp:txXfrm>
        <a:off x="46529" y="2703902"/>
        <a:ext cx="2418750" cy="720000"/>
      </dsp:txXfrm>
    </dsp:sp>
    <dsp:sp modelId="{DA28F4F2-D819-4E43-9631-7EF2755A2480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CBE6A4-492F-42EA-9B30-5CDDB08DC2BE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7371D-E455-41E8-AA5F-89971016FDD2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Scan for leaks with tools like TruffleHog.</a:t>
          </a:r>
        </a:p>
      </dsp:txBody>
      <dsp:txXfrm>
        <a:off x="2888560" y="2703902"/>
        <a:ext cx="2418750" cy="720000"/>
      </dsp:txXfrm>
    </dsp:sp>
    <dsp:sp modelId="{97F52141-4850-40A0-B628-DB1C6DA8DE1F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51B11-6438-4110-A85E-F95EF76972C6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58CAB-C6BC-4FAF-BF5B-D2E3494E9B61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Rotate and monitor secrets regularly.</a:t>
          </a:r>
        </a:p>
      </dsp:txBody>
      <dsp:txXfrm>
        <a:off x="5730591" y="2703902"/>
        <a:ext cx="24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22480-569C-4E55-8E8E-B4D7BAE460AF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18C62-EDEF-4B9C-9612-26162FD17912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B5EEA-FC09-44B6-8E11-C00DFA965248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Use SAST and SCA tools (SonarQube, Snyk).</a:t>
          </a:r>
        </a:p>
      </dsp:txBody>
      <dsp:txXfrm>
        <a:off x="46529" y="2703902"/>
        <a:ext cx="2418750" cy="720000"/>
      </dsp:txXfrm>
    </dsp:sp>
    <dsp:sp modelId="{26A8620A-E957-4A5C-9DF2-3E61DEB601A8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E91DC-40BD-498F-876C-1DB523612B47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E6251-34D7-4437-92E2-04C0EEA8735A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Pin and update dependencies.</a:t>
          </a:r>
        </a:p>
      </dsp:txBody>
      <dsp:txXfrm>
        <a:off x="2888560" y="2703902"/>
        <a:ext cx="2418750" cy="720000"/>
      </dsp:txXfrm>
    </dsp:sp>
    <dsp:sp modelId="{C302688C-B9E1-4620-AC92-DD3A8285549F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E7F82-4E70-4134-8BE1-C58A9695511A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72BD4-3B9F-4BC8-967C-4B95EBEE3E3B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Continuously monitor for vulnerabilities.</a:t>
          </a:r>
        </a:p>
      </dsp:txBody>
      <dsp:txXfrm>
        <a:off x="5730591" y="2703902"/>
        <a:ext cx="241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FCA9E-E6E7-264C-81DA-080DCDA4CF48}">
      <dsp:nvSpPr>
        <dsp:cNvPr id="0" name=""/>
        <dsp:cNvSpPr/>
      </dsp:nvSpPr>
      <dsp:spPr>
        <a:xfrm>
          <a:off x="1639174" y="1310"/>
          <a:ext cx="6556696" cy="134300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8" tIns="341124" rIns="127218" bIns="34112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Limit repo visibility and disable forking when unnecessary.</a:t>
          </a:r>
        </a:p>
      </dsp:txBody>
      <dsp:txXfrm>
        <a:off x="1639174" y="1310"/>
        <a:ext cx="6556696" cy="1343007"/>
      </dsp:txXfrm>
    </dsp:sp>
    <dsp:sp modelId="{37808583-0D63-9843-A19B-E0B66EA2AB52}">
      <dsp:nvSpPr>
        <dsp:cNvPr id="0" name=""/>
        <dsp:cNvSpPr/>
      </dsp:nvSpPr>
      <dsp:spPr>
        <a:xfrm>
          <a:off x="0" y="1310"/>
          <a:ext cx="1639174" cy="13430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40" tIns="132659" rIns="86740" bIns="1326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Limit</a:t>
          </a:r>
        </a:p>
      </dsp:txBody>
      <dsp:txXfrm>
        <a:off x="0" y="1310"/>
        <a:ext cx="1639174" cy="1343007"/>
      </dsp:txXfrm>
    </dsp:sp>
    <dsp:sp modelId="{9B258E83-8A85-A047-901D-FDAAA465E2F1}">
      <dsp:nvSpPr>
        <dsp:cNvPr id="0" name=""/>
        <dsp:cNvSpPr/>
      </dsp:nvSpPr>
      <dsp:spPr>
        <a:xfrm>
          <a:off x="1639174" y="1424898"/>
          <a:ext cx="6556696" cy="1343007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8" tIns="341124" rIns="127218" bIns="34112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Avoid storing binaries or secrets in repos.</a:t>
          </a:r>
        </a:p>
      </dsp:txBody>
      <dsp:txXfrm>
        <a:off x="1639174" y="1424898"/>
        <a:ext cx="6556696" cy="1343007"/>
      </dsp:txXfrm>
    </dsp:sp>
    <dsp:sp modelId="{7F480177-A5A9-9240-95C1-57C988D7B9B9}">
      <dsp:nvSpPr>
        <dsp:cNvPr id="0" name=""/>
        <dsp:cNvSpPr/>
      </dsp:nvSpPr>
      <dsp:spPr>
        <a:xfrm>
          <a:off x="0" y="1424898"/>
          <a:ext cx="1639174" cy="1343007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40" tIns="132659" rIns="86740" bIns="1326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Avoid</a:t>
          </a:r>
        </a:p>
      </dsp:txBody>
      <dsp:txXfrm>
        <a:off x="0" y="1424898"/>
        <a:ext cx="1639174" cy="1343007"/>
      </dsp:txXfrm>
    </dsp:sp>
    <dsp:sp modelId="{EFC8440F-5791-174C-A7C1-E86D5E8AB3E7}">
      <dsp:nvSpPr>
        <dsp:cNvPr id="0" name=""/>
        <dsp:cNvSpPr/>
      </dsp:nvSpPr>
      <dsp:spPr>
        <a:xfrm>
          <a:off x="1639174" y="2848486"/>
          <a:ext cx="6556696" cy="1343007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8" tIns="341124" rIns="127218" bIns="34112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Build security into your development processes.</a:t>
          </a:r>
        </a:p>
      </dsp:txBody>
      <dsp:txXfrm>
        <a:off x="1639174" y="2848486"/>
        <a:ext cx="6556696" cy="1343007"/>
      </dsp:txXfrm>
    </dsp:sp>
    <dsp:sp modelId="{53CB82C9-11F4-BF48-B888-D98DE5921029}">
      <dsp:nvSpPr>
        <dsp:cNvPr id="0" name=""/>
        <dsp:cNvSpPr/>
      </dsp:nvSpPr>
      <dsp:spPr>
        <a:xfrm>
          <a:off x="0" y="2848486"/>
          <a:ext cx="1639174" cy="1343007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40" tIns="132659" rIns="86740" bIns="1326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Build</a:t>
          </a:r>
        </a:p>
      </dsp:txBody>
      <dsp:txXfrm>
        <a:off x="0" y="2848486"/>
        <a:ext cx="1639174" cy="13430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7BC7D-D81B-9048-BA23-002703886797}">
      <dsp:nvSpPr>
        <dsp:cNvPr id="0" name=""/>
        <dsp:cNvSpPr/>
      </dsp:nvSpPr>
      <dsp:spPr>
        <a:xfrm>
          <a:off x="0" y="3156146"/>
          <a:ext cx="2048967" cy="1035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23" tIns="256032" rIns="14572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Train</a:t>
          </a:r>
        </a:p>
      </dsp:txBody>
      <dsp:txXfrm>
        <a:off x="0" y="3156146"/>
        <a:ext cx="2048967" cy="1035917"/>
      </dsp:txXfrm>
    </dsp:sp>
    <dsp:sp modelId="{ED7BCA6A-E309-964F-A98A-7901202B8BA0}">
      <dsp:nvSpPr>
        <dsp:cNvPr id="0" name=""/>
        <dsp:cNvSpPr/>
      </dsp:nvSpPr>
      <dsp:spPr>
        <a:xfrm>
          <a:off x="2048967" y="3156146"/>
          <a:ext cx="6146903" cy="10359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8" tIns="304800" rIns="124688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Train teams and conduct regular security drills.</a:t>
          </a:r>
        </a:p>
      </dsp:txBody>
      <dsp:txXfrm>
        <a:off x="2048967" y="3156146"/>
        <a:ext cx="6146903" cy="1035917"/>
      </dsp:txXfrm>
    </dsp:sp>
    <dsp:sp modelId="{33A65538-319E-DB45-9E23-A7CD612A1B79}">
      <dsp:nvSpPr>
        <dsp:cNvPr id="0" name=""/>
        <dsp:cNvSpPr/>
      </dsp:nvSpPr>
      <dsp:spPr>
        <a:xfrm rot="10800000">
          <a:off x="0" y="1578443"/>
          <a:ext cx="2048967" cy="159324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23" tIns="256032" rIns="14572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Have</a:t>
          </a:r>
        </a:p>
      </dsp:txBody>
      <dsp:txXfrm rot="-10800000">
        <a:off x="0" y="1578443"/>
        <a:ext cx="2048967" cy="1035606"/>
      </dsp:txXfrm>
    </dsp:sp>
    <dsp:sp modelId="{0317983F-21A5-8042-BCBF-3C2A0EF61581}">
      <dsp:nvSpPr>
        <dsp:cNvPr id="0" name=""/>
        <dsp:cNvSpPr/>
      </dsp:nvSpPr>
      <dsp:spPr>
        <a:xfrm>
          <a:off x="2048967" y="1578443"/>
          <a:ext cx="6146903" cy="1035606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8" tIns="304800" rIns="124688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Have an incident response plan for exposures.</a:t>
          </a:r>
        </a:p>
      </dsp:txBody>
      <dsp:txXfrm>
        <a:off x="2048967" y="1578443"/>
        <a:ext cx="6146903" cy="1035606"/>
      </dsp:txXfrm>
    </dsp:sp>
    <dsp:sp modelId="{3A32C646-42EE-3244-AA94-F8F14A2527C6}">
      <dsp:nvSpPr>
        <dsp:cNvPr id="0" name=""/>
        <dsp:cNvSpPr/>
      </dsp:nvSpPr>
      <dsp:spPr>
        <a:xfrm rot="10800000">
          <a:off x="0" y="741"/>
          <a:ext cx="2048967" cy="159324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23" tIns="256032" rIns="145723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Enable</a:t>
          </a:r>
        </a:p>
      </dsp:txBody>
      <dsp:txXfrm rot="-10800000">
        <a:off x="0" y="741"/>
        <a:ext cx="2048967" cy="1035606"/>
      </dsp:txXfrm>
    </dsp:sp>
    <dsp:sp modelId="{2473B669-5B9A-534F-8A24-13E1382DF771}">
      <dsp:nvSpPr>
        <dsp:cNvPr id="0" name=""/>
        <dsp:cNvSpPr/>
      </dsp:nvSpPr>
      <dsp:spPr>
        <a:xfrm>
          <a:off x="2048967" y="741"/>
          <a:ext cx="6146903" cy="1035606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8" tIns="304800" rIns="124688" bIns="3048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Enable audit logs and activity monitoring.</a:t>
          </a:r>
        </a:p>
      </dsp:txBody>
      <dsp:txXfrm>
        <a:off x="2048967" y="741"/>
        <a:ext cx="6146903" cy="10356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1632C-9D40-45B7-95C2-3927902190D4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98E87-3D07-44ED-B558-20FD48C1D26D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8922F-665D-4442-A8F8-326ABBA1CAD5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Secure access with RBAC and MFA.</a:t>
          </a:r>
        </a:p>
      </dsp:txBody>
      <dsp:txXfrm>
        <a:off x="1330115" y="659889"/>
        <a:ext cx="2546008" cy="1080124"/>
      </dsp:txXfrm>
    </dsp:sp>
    <dsp:sp modelId="{A750259F-FF71-4890-A113-A4036EBD8FE9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F4C07-9E41-4BA2-B6EF-1B77D1D8F67D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9CE37-65BD-460F-9234-CB0B12F85052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Enforce reviews, protections, and signed commits.</a:t>
          </a:r>
        </a:p>
      </dsp:txBody>
      <dsp:txXfrm>
        <a:off x="5631327" y="659889"/>
        <a:ext cx="2546008" cy="1080124"/>
      </dsp:txXfrm>
    </dsp:sp>
    <dsp:sp modelId="{0AF0E174-D24E-4C5F-82E4-484DD6993A59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04A2E-C90F-4E1C-BAED-74E6353D0DEC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FDA2B-F40F-4564-817A-99FD0342F4CC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Automate scanning and manage credentials.</a:t>
          </a:r>
        </a:p>
      </dsp:txBody>
      <dsp:txXfrm>
        <a:off x="1330115" y="2452790"/>
        <a:ext cx="2546008" cy="1080124"/>
      </dsp:txXfrm>
    </dsp:sp>
    <dsp:sp modelId="{C0B5DAEE-1542-4D79-AD9D-427C39CD5B11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B2459B-2F80-4602-8A98-DB98DDB999B5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54B27-FF9A-4B96-8CF7-874C977BBDAB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Monitor activity and prepare for incidents.</a:t>
          </a:r>
        </a:p>
      </dsp:txBody>
      <dsp:txXfrm>
        <a:off x="5631327" y="2452790"/>
        <a:ext cx="2546008" cy="1080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sc.gov.uk/collection/developers-collection/principles/protect-your-code-repository" TargetMode="External"/><Relationship Id="rId2" Type="http://schemas.openxmlformats.org/officeDocument/2006/relationships/hyperlink" Target="https://checkmarx.com/supply-chain-security/repository-health-monitoring-part-2-essential-practices-for-secure-repositori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nyk.io/articles/securing-source-code-repositories/" TargetMode="External"/><Relationship Id="rId5" Type="http://schemas.openxmlformats.org/officeDocument/2006/relationships/hyperlink" Target="https://www.encryptionconsulting.com/are-code-repositories-safe-for-your-source-code/" TargetMode="External"/><Relationship Id="rId4" Type="http://schemas.openxmlformats.org/officeDocument/2006/relationships/hyperlink" Target="https://security.theodo.com/en/blog/secure-repositori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669" y="2389884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dirty="0"/>
              <a:t>Security Controls in Shared Source Code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30" y="4680880"/>
            <a:ext cx="6056111" cy="2800395"/>
          </a:xfrm>
        </p:spPr>
        <p:txBody>
          <a:bodyPr anchor="t">
            <a:normAutofit/>
          </a:bodyPr>
          <a:lstStyle/>
          <a:p>
            <a:pPr marL="0" indent="0" defTabSz="914400">
              <a:lnSpc>
                <a:spcPct val="90000"/>
              </a:lnSpc>
              <a:buNone/>
            </a:pPr>
            <a:r>
              <a:rPr lang="en-US" sz="2100" dirty="0"/>
              <a:t>Jose Franco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100" dirty="0"/>
              <a:t>CSD-380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100" dirty="0"/>
              <a:t>Assignment 11.2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100" dirty="0"/>
              <a:t>July 17, 2025</a:t>
            </a:r>
          </a:p>
          <a:p>
            <a:pPr marL="0" indent="0">
              <a:buNone/>
            </a:pPr>
            <a:endParaRPr lang="en-US"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64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• </a:t>
            </a:r>
            <a:r>
              <a:rPr lang="en-US" sz="1700" dirty="0" err="1"/>
              <a:t>Checkmarx</a:t>
            </a:r>
            <a:r>
              <a:rPr lang="en-US" sz="1700" dirty="0"/>
              <a:t> Best Practices: </a:t>
            </a:r>
            <a:r>
              <a:rPr lang="en-US" sz="1700" dirty="0">
                <a:hlinkClick r:id="rId2"/>
              </a:rPr>
              <a:t>https://checkmarx.com/supply-chain-security/repository-health-monitoring-part-2-essential-practices-for-secure-repositories/</a:t>
            </a:r>
            <a:r>
              <a:rPr lang="en-US" sz="1700" dirty="0"/>
              <a:t> 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• NCSC UK: </a:t>
            </a:r>
            <a:r>
              <a:rPr lang="en-US" sz="1700" dirty="0">
                <a:hlinkClick r:id="rId3"/>
              </a:rPr>
              <a:t>https://www.ncsc.gov.uk/collection/developers-collection/principles/protect-your-code-repository</a:t>
            </a:r>
            <a:r>
              <a:rPr lang="en-US" sz="1700" dirty="0"/>
              <a:t> 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• Theodo: </a:t>
            </a:r>
            <a:r>
              <a:rPr lang="en-US" sz="1700" dirty="0">
                <a:hlinkClick r:id="rId4"/>
              </a:rPr>
              <a:t>https://security.theodo.com/en/blog/secure-repositories</a:t>
            </a:r>
            <a:r>
              <a:rPr lang="en-US" sz="1700" dirty="0"/>
              <a:t> 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• </a:t>
            </a:r>
            <a:r>
              <a:rPr lang="en-US" sz="1700" dirty="0">
                <a:hlinkClick r:id="rId5"/>
              </a:rPr>
              <a:t>https://www.encryptionconsulting.com/are-code-repositories-safe-for-your-source-code/</a:t>
            </a:r>
            <a:r>
              <a:rPr lang="en-US" sz="1700" dirty="0"/>
              <a:t> 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• </a:t>
            </a:r>
            <a:r>
              <a:rPr lang="en-US" sz="1700" dirty="0">
                <a:hlinkClick r:id="rId6"/>
              </a:rPr>
              <a:t>https://snyk.io/articles/securing-source-code-repositories/</a:t>
            </a:r>
            <a:r>
              <a:rPr lang="en-US" sz="17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Why It's Critical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E0DEC9-A478-B7D9-D552-DB9053DAA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60610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Access Control &amp; Authentication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A151BC-ACCB-1560-519C-353A7E6FCA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06152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Protect Code Integrity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2B2259-E774-B02A-A2C9-7D870B3F3B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8545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Secrets &amp; Credential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6A1781-A173-9CF5-223E-87FC0E45D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74586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Automated Scanning &amp; Dependency Control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2736CF-A882-7EF3-CA46-6D4E45E2F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51684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Configuration &amp; Repository Hygiene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F2900B-E574-2076-876B-A5E354F0A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1399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Monitoring &amp; Incident Preparedness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DDF60B-485B-3618-4F47-68C9BDBDA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57457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Final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C02F61-AC7C-EB11-5CDE-E0966F47F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5533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329</Words>
  <Application>Microsoft Macintosh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Security Controls in Shared Source Code Repositories</vt:lpstr>
      <vt:lpstr>Why It's Critical</vt:lpstr>
      <vt:lpstr>Access Control &amp; Authentication</vt:lpstr>
      <vt:lpstr>Protect Code Integrity</vt:lpstr>
      <vt:lpstr>Secrets &amp; Credential Management</vt:lpstr>
      <vt:lpstr>Automated Scanning &amp; Dependency Control</vt:lpstr>
      <vt:lpstr>Configuration &amp; Repository Hygiene</vt:lpstr>
      <vt:lpstr>Monitoring &amp; Incident Preparedness</vt:lpstr>
      <vt:lpstr>Final Recommendations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Jose Franco</cp:lastModifiedBy>
  <cp:revision>11</cp:revision>
  <dcterms:created xsi:type="dcterms:W3CDTF">2013-01-27T09:14:16Z</dcterms:created>
  <dcterms:modified xsi:type="dcterms:W3CDTF">2025-07-19T16:11:22Z</dcterms:modified>
  <cp:category/>
</cp:coreProperties>
</file>