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16" d="100"/>
          <a:sy n="116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EF467-8B62-472E-8446-4223604B05B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32E310E-4997-4323-BAA6-7875CBE12FDF}">
      <dgm:prSet/>
      <dgm:spPr/>
      <dgm:t>
        <a:bodyPr/>
        <a:lstStyle/>
        <a:p>
          <a:r>
            <a:rPr lang="en-US"/>
            <a:t>A 'just culture' promotes accountability without blame.</a:t>
          </a:r>
        </a:p>
      </dgm:t>
    </dgm:pt>
    <dgm:pt modelId="{EEB43D28-158A-4BBD-9A92-CDC612A17760}" type="parTrans" cxnId="{A5576610-10CE-468A-85AA-920233367EEC}">
      <dgm:prSet/>
      <dgm:spPr/>
      <dgm:t>
        <a:bodyPr/>
        <a:lstStyle/>
        <a:p>
          <a:endParaRPr lang="en-US"/>
        </a:p>
      </dgm:t>
    </dgm:pt>
    <dgm:pt modelId="{EF6CD9FF-3CA6-46EB-ADB7-065289B90169}" type="sibTrans" cxnId="{A5576610-10CE-468A-85AA-920233367EEC}">
      <dgm:prSet/>
      <dgm:spPr/>
      <dgm:t>
        <a:bodyPr/>
        <a:lstStyle/>
        <a:p>
          <a:endParaRPr lang="en-US"/>
        </a:p>
      </dgm:t>
    </dgm:pt>
    <dgm:pt modelId="{A49CF0F6-637F-45BB-8196-31F07F19BA3D}">
      <dgm:prSet/>
      <dgm:spPr/>
      <dgm:t>
        <a:bodyPr/>
        <a:lstStyle/>
        <a:p>
          <a:r>
            <a:rPr lang="en-US"/>
            <a:t>Encourages open discussion of errors to support learning and improvement.</a:t>
          </a:r>
        </a:p>
      </dgm:t>
    </dgm:pt>
    <dgm:pt modelId="{CFCDCFD8-437D-4580-BA59-FCC3D3F1F7BF}" type="parTrans" cxnId="{22C7165C-18DE-4347-AA50-DD5D687785D8}">
      <dgm:prSet/>
      <dgm:spPr/>
      <dgm:t>
        <a:bodyPr/>
        <a:lstStyle/>
        <a:p>
          <a:endParaRPr lang="en-US"/>
        </a:p>
      </dgm:t>
    </dgm:pt>
    <dgm:pt modelId="{FEF9EC73-504E-4DA5-801A-0C1A9F1D7BE6}" type="sibTrans" cxnId="{22C7165C-18DE-4347-AA50-DD5D687785D8}">
      <dgm:prSet/>
      <dgm:spPr/>
      <dgm:t>
        <a:bodyPr/>
        <a:lstStyle/>
        <a:p>
          <a:endParaRPr lang="en-US"/>
        </a:p>
      </dgm:t>
    </dgm:pt>
    <dgm:pt modelId="{90F86F0A-C415-48E8-8964-33F467FF6D2A}">
      <dgm:prSet/>
      <dgm:spPr/>
      <dgm:t>
        <a:bodyPr/>
        <a:lstStyle/>
        <a:p>
          <a:r>
            <a:rPr lang="en-US"/>
            <a:t>Defined in The DevOps Handbook as a mindset that treats failure as a learning opportunity.</a:t>
          </a:r>
        </a:p>
      </dgm:t>
    </dgm:pt>
    <dgm:pt modelId="{D3EC08D4-4D9B-4251-A2E2-0C6352555EC8}" type="parTrans" cxnId="{98B26884-3CFF-456F-82A4-4048CB0A2024}">
      <dgm:prSet/>
      <dgm:spPr/>
      <dgm:t>
        <a:bodyPr/>
        <a:lstStyle/>
        <a:p>
          <a:endParaRPr lang="en-US"/>
        </a:p>
      </dgm:t>
    </dgm:pt>
    <dgm:pt modelId="{B3954128-0090-491F-ABA1-350B578D2E83}" type="sibTrans" cxnId="{98B26884-3CFF-456F-82A4-4048CB0A2024}">
      <dgm:prSet/>
      <dgm:spPr/>
      <dgm:t>
        <a:bodyPr/>
        <a:lstStyle/>
        <a:p>
          <a:endParaRPr lang="en-US"/>
        </a:p>
      </dgm:t>
    </dgm:pt>
    <dgm:pt modelId="{228224B8-1623-49F7-AB0C-D6CF760F425D}">
      <dgm:prSet/>
      <dgm:spPr/>
      <dgm:t>
        <a:bodyPr/>
        <a:lstStyle/>
        <a:p>
          <a:r>
            <a:rPr lang="en-US"/>
            <a:t>Requires trust, psychological safety, and systems thinking.</a:t>
          </a:r>
        </a:p>
      </dgm:t>
    </dgm:pt>
    <dgm:pt modelId="{F790528B-AFB4-4CA6-B394-BEE0B50C1D55}" type="parTrans" cxnId="{E1811115-F080-4000-9801-F453F0BE1715}">
      <dgm:prSet/>
      <dgm:spPr/>
      <dgm:t>
        <a:bodyPr/>
        <a:lstStyle/>
        <a:p>
          <a:endParaRPr lang="en-US"/>
        </a:p>
      </dgm:t>
    </dgm:pt>
    <dgm:pt modelId="{D83F2C01-5AAC-41A4-A781-21A57E882675}" type="sibTrans" cxnId="{E1811115-F080-4000-9801-F453F0BE1715}">
      <dgm:prSet/>
      <dgm:spPr/>
      <dgm:t>
        <a:bodyPr/>
        <a:lstStyle/>
        <a:p>
          <a:endParaRPr lang="en-US"/>
        </a:p>
      </dgm:t>
    </dgm:pt>
    <dgm:pt modelId="{31CF268C-DB32-4FBD-BD7D-3DD38A29809C}" type="pres">
      <dgm:prSet presAssocID="{1F1EF467-8B62-472E-8446-4223604B05BD}" presName="root" presStyleCnt="0">
        <dgm:presLayoutVars>
          <dgm:dir/>
          <dgm:resizeHandles val="exact"/>
        </dgm:presLayoutVars>
      </dgm:prSet>
      <dgm:spPr/>
    </dgm:pt>
    <dgm:pt modelId="{C419713C-534B-4EDD-A640-684A199A1CE2}" type="pres">
      <dgm:prSet presAssocID="{1F1EF467-8B62-472E-8446-4223604B05BD}" presName="container" presStyleCnt="0">
        <dgm:presLayoutVars>
          <dgm:dir/>
          <dgm:resizeHandles val="exact"/>
        </dgm:presLayoutVars>
      </dgm:prSet>
      <dgm:spPr/>
    </dgm:pt>
    <dgm:pt modelId="{6990ED7E-0308-4CC2-8E93-0C905FBAC06C}" type="pres">
      <dgm:prSet presAssocID="{132E310E-4997-4323-BAA6-7875CBE12FDF}" presName="compNode" presStyleCnt="0"/>
      <dgm:spPr/>
    </dgm:pt>
    <dgm:pt modelId="{A0663A79-C125-4D0B-B4BF-780A44831128}" type="pres">
      <dgm:prSet presAssocID="{132E310E-4997-4323-BAA6-7875CBE12FDF}" presName="iconBgRect" presStyleLbl="bgShp" presStyleIdx="0" presStyleCnt="4"/>
      <dgm:spPr/>
    </dgm:pt>
    <dgm:pt modelId="{7A8830E3-B94A-4160-862C-6043BE8A7C0E}" type="pres">
      <dgm:prSet presAssocID="{132E310E-4997-4323-BAA6-7875CBE12F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Solid Fill"/>
        </a:ext>
      </dgm:extLst>
    </dgm:pt>
    <dgm:pt modelId="{8418D081-48B5-4A8B-89A7-4CD6DA33792E}" type="pres">
      <dgm:prSet presAssocID="{132E310E-4997-4323-BAA6-7875CBE12FDF}" presName="spaceRect" presStyleCnt="0"/>
      <dgm:spPr/>
    </dgm:pt>
    <dgm:pt modelId="{C8B94885-BABD-42EA-AA4F-BC81C9D42848}" type="pres">
      <dgm:prSet presAssocID="{132E310E-4997-4323-BAA6-7875CBE12FDF}" presName="textRect" presStyleLbl="revTx" presStyleIdx="0" presStyleCnt="4">
        <dgm:presLayoutVars>
          <dgm:chMax val="1"/>
          <dgm:chPref val="1"/>
        </dgm:presLayoutVars>
      </dgm:prSet>
      <dgm:spPr/>
    </dgm:pt>
    <dgm:pt modelId="{1BE481EF-7201-4B78-8331-BF5060901C3C}" type="pres">
      <dgm:prSet presAssocID="{EF6CD9FF-3CA6-46EB-ADB7-065289B90169}" presName="sibTrans" presStyleLbl="sibTrans2D1" presStyleIdx="0" presStyleCnt="0"/>
      <dgm:spPr/>
    </dgm:pt>
    <dgm:pt modelId="{16F0BE22-FAE2-4C8E-9AAB-8E4A7EBA3F2A}" type="pres">
      <dgm:prSet presAssocID="{A49CF0F6-637F-45BB-8196-31F07F19BA3D}" presName="compNode" presStyleCnt="0"/>
      <dgm:spPr/>
    </dgm:pt>
    <dgm:pt modelId="{9718647F-E357-4ED6-BE28-8125D41C0D11}" type="pres">
      <dgm:prSet presAssocID="{A49CF0F6-637F-45BB-8196-31F07F19BA3D}" presName="iconBgRect" presStyleLbl="bgShp" presStyleIdx="1" presStyleCnt="4"/>
      <dgm:spPr/>
    </dgm:pt>
    <dgm:pt modelId="{A876CFE8-2E4E-4553-806C-082EF3500894}" type="pres">
      <dgm:prSet presAssocID="{A49CF0F6-637F-45BB-8196-31F07F19BA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CE46ED8-FB60-45AC-9E7F-7EE447CE746C}" type="pres">
      <dgm:prSet presAssocID="{A49CF0F6-637F-45BB-8196-31F07F19BA3D}" presName="spaceRect" presStyleCnt="0"/>
      <dgm:spPr/>
    </dgm:pt>
    <dgm:pt modelId="{E8752D23-EE0C-46FB-8E09-80675945A2CF}" type="pres">
      <dgm:prSet presAssocID="{A49CF0F6-637F-45BB-8196-31F07F19BA3D}" presName="textRect" presStyleLbl="revTx" presStyleIdx="1" presStyleCnt="4">
        <dgm:presLayoutVars>
          <dgm:chMax val="1"/>
          <dgm:chPref val="1"/>
        </dgm:presLayoutVars>
      </dgm:prSet>
      <dgm:spPr/>
    </dgm:pt>
    <dgm:pt modelId="{120A0C79-1D4A-4156-BF21-6F67C7BC2121}" type="pres">
      <dgm:prSet presAssocID="{FEF9EC73-504E-4DA5-801A-0C1A9F1D7BE6}" presName="sibTrans" presStyleLbl="sibTrans2D1" presStyleIdx="0" presStyleCnt="0"/>
      <dgm:spPr/>
    </dgm:pt>
    <dgm:pt modelId="{FA527FAD-8950-437A-AC1C-8B87D3D666C4}" type="pres">
      <dgm:prSet presAssocID="{90F86F0A-C415-48E8-8964-33F467FF6D2A}" presName="compNode" presStyleCnt="0"/>
      <dgm:spPr/>
    </dgm:pt>
    <dgm:pt modelId="{ACA4E2C5-93A4-428B-AA86-D6F38496EBD7}" type="pres">
      <dgm:prSet presAssocID="{90F86F0A-C415-48E8-8964-33F467FF6D2A}" presName="iconBgRect" presStyleLbl="bgShp" presStyleIdx="2" presStyleCnt="4"/>
      <dgm:spPr/>
    </dgm:pt>
    <dgm:pt modelId="{B85A5BFC-95B6-4CA3-9EED-48A4261AF345}" type="pres">
      <dgm:prSet presAssocID="{90F86F0A-C415-48E8-8964-33F467FF6D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84A17F2-D435-467D-BB7A-59A481CF4DE5}" type="pres">
      <dgm:prSet presAssocID="{90F86F0A-C415-48E8-8964-33F467FF6D2A}" presName="spaceRect" presStyleCnt="0"/>
      <dgm:spPr/>
    </dgm:pt>
    <dgm:pt modelId="{A8C58DDD-F5AB-4110-909E-4B5C7837E8CD}" type="pres">
      <dgm:prSet presAssocID="{90F86F0A-C415-48E8-8964-33F467FF6D2A}" presName="textRect" presStyleLbl="revTx" presStyleIdx="2" presStyleCnt="4">
        <dgm:presLayoutVars>
          <dgm:chMax val="1"/>
          <dgm:chPref val="1"/>
        </dgm:presLayoutVars>
      </dgm:prSet>
      <dgm:spPr/>
    </dgm:pt>
    <dgm:pt modelId="{BF82DA4E-2128-466E-B4A7-051843232E0D}" type="pres">
      <dgm:prSet presAssocID="{B3954128-0090-491F-ABA1-350B578D2E83}" presName="sibTrans" presStyleLbl="sibTrans2D1" presStyleIdx="0" presStyleCnt="0"/>
      <dgm:spPr/>
    </dgm:pt>
    <dgm:pt modelId="{3CEBB67B-F791-4FDD-B181-54BCE9DAC72B}" type="pres">
      <dgm:prSet presAssocID="{228224B8-1623-49F7-AB0C-D6CF760F425D}" presName="compNode" presStyleCnt="0"/>
      <dgm:spPr/>
    </dgm:pt>
    <dgm:pt modelId="{82811046-404D-4563-8FE8-0B2177FDF3C0}" type="pres">
      <dgm:prSet presAssocID="{228224B8-1623-49F7-AB0C-D6CF760F425D}" presName="iconBgRect" presStyleLbl="bgShp" presStyleIdx="3" presStyleCnt="4"/>
      <dgm:spPr/>
    </dgm:pt>
    <dgm:pt modelId="{78BCA22A-60B2-44CD-9E62-50C0386178F4}" type="pres">
      <dgm:prSet presAssocID="{228224B8-1623-49F7-AB0C-D6CF760F42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2334796A-01B9-4253-99F4-F6543740F486}" type="pres">
      <dgm:prSet presAssocID="{228224B8-1623-49F7-AB0C-D6CF760F425D}" presName="spaceRect" presStyleCnt="0"/>
      <dgm:spPr/>
    </dgm:pt>
    <dgm:pt modelId="{5A991A02-48E5-4864-9544-FF012388130D}" type="pres">
      <dgm:prSet presAssocID="{228224B8-1623-49F7-AB0C-D6CF760F425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5576610-10CE-468A-85AA-920233367EEC}" srcId="{1F1EF467-8B62-472E-8446-4223604B05BD}" destId="{132E310E-4997-4323-BAA6-7875CBE12FDF}" srcOrd="0" destOrd="0" parTransId="{EEB43D28-158A-4BBD-9A92-CDC612A17760}" sibTransId="{EF6CD9FF-3CA6-46EB-ADB7-065289B90169}"/>
    <dgm:cxn modelId="{E1811115-F080-4000-9801-F453F0BE1715}" srcId="{1F1EF467-8B62-472E-8446-4223604B05BD}" destId="{228224B8-1623-49F7-AB0C-D6CF760F425D}" srcOrd="3" destOrd="0" parTransId="{F790528B-AFB4-4CA6-B394-BEE0B50C1D55}" sibTransId="{D83F2C01-5AAC-41A4-A781-21A57E882675}"/>
    <dgm:cxn modelId="{DBF9C637-41B7-4667-843B-9E0BF993535C}" type="presOf" srcId="{EF6CD9FF-3CA6-46EB-ADB7-065289B90169}" destId="{1BE481EF-7201-4B78-8331-BF5060901C3C}" srcOrd="0" destOrd="0" presId="urn:microsoft.com/office/officeart/2018/2/layout/IconCircleList"/>
    <dgm:cxn modelId="{22C7165C-18DE-4347-AA50-DD5D687785D8}" srcId="{1F1EF467-8B62-472E-8446-4223604B05BD}" destId="{A49CF0F6-637F-45BB-8196-31F07F19BA3D}" srcOrd="1" destOrd="0" parTransId="{CFCDCFD8-437D-4580-BA59-FCC3D3F1F7BF}" sibTransId="{FEF9EC73-504E-4DA5-801A-0C1A9F1D7BE6}"/>
    <dgm:cxn modelId="{98B26884-3CFF-456F-82A4-4048CB0A2024}" srcId="{1F1EF467-8B62-472E-8446-4223604B05BD}" destId="{90F86F0A-C415-48E8-8964-33F467FF6D2A}" srcOrd="2" destOrd="0" parTransId="{D3EC08D4-4D9B-4251-A2E2-0C6352555EC8}" sibTransId="{B3954128-0090-491F-ABA1-350B578D2E83}"/>
    <dgm:cxn modelId="{7B62A387-6102-43B2-B1CC-7BF0A84A2409}" type="presOf" srcId="{228224B8-1623-49F7-AB0C-D6CF760F425D}" destId="{5A991A02-48E5-4864-9544-FF012388130D}" srcOrd="0" destOrd="0" presId="urn:microsoft.com/office/officeart/2018/2/layout/IconCircleList"/>
    <dgm:cxn modelId="{8FA1BE88-9233-439A-815F-64CC696D2613}" type="presOf" srcId="{132E310E-4997-4323-BAA6-7875CBE12FDF}" destId="{C8B94885-BABD-42EA-AA4F-BC81C9D42848}" srcOrd="0" destOrd="0" presId="urn:microsoft.com/office/officeart/2018/2/layout/IconCircleList"/>
    <dgm:cxn modelId="{EEA0EA97-6757-44E9-8D0A-35B61E5CC9FF}" type="presOf" srcId="{A49CF0F6-637F-45BB-8196-31F07F19BA3D}" destId="{E8752D23-EE0C-46FB-8E09-80675945A2CF}" srcOrd="0" destOrd="0" presId="urn:microsoft.com/office/officeart/2018/2/layout/IconCircleList"/>
    <dgm:cxn modelId="{73965BA1-EC90-4CA9-9E8C-87AF09072B2B}" type="presOf" srcId="{90F86F0A-C415-48E8-8964-33F467FF6D2A}" destId="{A8C58DDD-F5AB-4110-909E-4B5C7837E8CD}" srcOrd="0" destOrd="0" presId="urn:microsoft.com/office/officeart/2018/2/layout/IconCircleList"/>
    <dgm:cxn modelId="{733E1EA3-FC6B-4066-B15E-7B0D745DEF60}" type="presOf" srcId="{1F1EF467-8B62-472E-8446-4223604B05BD}" destId="{31CF268C-DB32-4FBD-BD7D-3DD38A29809C}" srcOrd="0" destOrd="0" presId="urn:microsoft.com/office/officeart/2018/2/layout/IconCircleList"/>
    <dgm:cxn modelId="{453BA5F1-89C3-4E24-A379-034241DC84C5}" type="presOf" srcId="{B3954128-0090-491F-ABA1-350B578D2E83}" destId="{BF82DA4E-2128-466E-B4A7-051843232E0D}" srcOrd="0" destOrd="0" presId="urn:microsoft.com/office/officeart/2018/2/layout/IconCircleList"/>
    <dgm:cxn modelId="{FB507CFF-F948-47AE-B866-451E9ACAC5D9}" type="presOf" srcId="{FEF9EC73-504E-4DA5-801A-0C1A9F1D7BE6}" destId="{120A0C79-1D4A-4156-BF21-6F67C7BC2121}" srcOrd="0" destOrd="0" presId="urn:microsoft.com/office/officeart/2018/2/layout/IconCircleList"/>
    <dgm:cxn modelId="{16F5FEE4-40BD-4CEA-87E7-EB0901D362A0}" type="presParOf" srcId="{31CF268C-DB32-4FBD-BD7D-3DD38A29809C}" destId="{C419713C-534B-4EDD-A640-684A199A1CE2}" srcOrd="0" destOrd="0" presId="urn:microsoft.com/office/officeart/2018/2/layout/IconCircleList"/>
    <dgm:cxn modelId="{85145917-4F0C-4CF4-BB99-A954B1346D8C}" type="presParOf" srcId="{C419713C-534B-4EDD-A640-684A199A1CE2}" destId="{6990ED7E-0308-4CC2-8E93-0C905FBAC06C}" srcOrd="0" destOrd="0" presId="urn:microsoft.com/office/officeart/2018/2/layout/IconCircleList"/>
    <dgm:cxn modelId="{A498A797-C3CB-4AB8-AE91-F4273FD6D751}" type="presParOf" srcId="{6990ED7E-0308-4CC2-8E93-0C905FBAC06C}" destId="{A0663A79-C125-4D0B-B4BF-780A44831128}" srcOrd="0" destOrd="0" presId="urn:microsoft.com/office/officeart/2018/2/layout/IconCircleList"/>
    <dgm:cxn modelId="{1F02579E-5D0C-47E5-9BF5-DE09DFB9E21E}" type="presParOf" srcId="{6990ED7E-0308-4CC2-8E93-0C905FBAC06C}" destId="{7A8830E3-B94A-4160-862C-6043BE8A7C0E}" srcOrd="1" destOrd="0" presId="urn:microsoft.com/office/officeart/2018/2/layout/IconCircleList"/>
    <dgm:cxn modelId="{3F4ADA1B-AB76-49F6-A8A0-97A8ECF2E780}" type="presParOf" srcId="{6990ED7E-0308-4CC2-8E93-0C905FBAC06C}" destId="{8418D081-48B5-4A8B-89A7-4CD6DA33792E}" srcOrd="2" destOrd="0" presId="urn:microsoft.com/office/officeart/2018/2/layout/IconCircleList"/>
    <dgm:cxn modelId="{EFAFAADE-3F32-4E1B-9817-B6392E5DC804}" type="presParOf" srcId="{6990ED7E-0308-4CC2-8E93-0C905FBAC06C}" destId="{C8B94885-BABD-42EA-AA4F-BC81C9D42848}" srcOrd="3" destOrd="0" presId="urn:microsoft.com/office/officeart/2018/2/layout/IconCircleList"/>
    <dgm:cxn modelId="{98F1A5AE-E207-469F-9143-2EE703C46D18}" type="presParOf" srcId="{C419713C-534B-4EDD-A640-684A199A1CE2}" destId="{1BE481EF-7201-4B78-8331-BF5060901C3C}" srcOrd="1" destOrd="0" presId="urn:microsoft.com/office/officeart/2018/2/layout/IconCircleList"/>
    <dgm:cxn modelId="{50C469A9-78B9-440D-AF25-519CA5F1D4CC}" type="presParOf" srcId="{C419713C-534B-4EDD-A640-684A199A1CE2}" destId="{16F0BE22-FAE2-4C8E-9AAB-8E4A7EBA3F2A}" srcOrd="2" destOrd="0" presId="urn:microsoft.com/office/officeart/2018/2/layout/IconCircleList"/>
    <dgm:cxn modelId="{3345B1E4-D1D6-40AE-8543-986E0633DA11}" type="presParOf" srcId="{16F0BE22-FAE2-4C8E-9AAB-8E4A7EBA3F2A}" destId="{9718647F-E357-4ED6-BE28-8125D41C0D11}" srcOrd="0" destOrd="0" presId="urn:microsoft.com/office/officeart/2018/2/layout/IconCircleList"/>
    <dgm:cxn modelId="{2C12CDC8-2A70-4D27-B9DF-50F2923DF780}" type="presParOf" srcId="{16F0BE22-FAE2-4C8E-9AAB-8E4A7EBA3F2A}" destId="{A876CFE8-2E4E-4553-806C-082EF3500894}" srcOrd="1" destOrd="0" presId="urn:microsoft.com/office/officeart/2018/2/layout/IconCircleList"/>
    <dgm:cxn modelId="{2CA0DF60-E35C-4E1A-BC5C-FDB0C5B8C84B}" type="presParOf" srcId="{16F0BE22-FAE2-4C8E-9AAB-8E4A7EBA3F2A}" destId="{9CE46ED8-FB60-45AC-9E7F-7EE447CE746C}" srcOrd="2" destOrd="0" presId="urn:microsoft.com/office/officeart/2018/2/layout/IconCircleList"/>
    <dgm:cxn modelId="{E9A5D748-F4DA-4A28-9FA8-2BAA47D7E1DD}" type="presParOf" srcId="{16F0BE22-FAE2-4C8E-9AAB-8E4A7EBA3F2A}" destId="{E8752D23-EE0C-46FB-8E09-80675945A2CF}" srcOrd="3" destOrd="0" presId="urn:microsoft.com/office/officeart/2018/2/layout/IconCircleList"/>
    <dgm:cxn modelId="{BD9F4DB4-52D5-4F01-9EF3-B8846BDC725D}" type="presParOf" srcId="{C419713C-534B-4EDD-A640-684A199A1CE2}" destId="{120A0C79-1D4A-4156-BF21-6F67C7BC2121}" srcOrd="3" destOrd="0" presId="urn:microsoft.com/office/officeart/2018/2/layout/IconCircleList"/>
    <dgm:cxn modelId="{31202B27-BB55-490A-94D3-0BAED79AA7EE}" type="presParOf" srcId="{C419713C-534B-4EDD-A640-684A199A1CE2}" destId="{FA527FAD-8950-437A-AC1C-8B87D3D666C4}" srcOrd="4" destOrd="0" presId="urn:microsoft.com/office/officeart/2018/2/layout/IconCircleList"/>
    <dgm:cxn modelId="{05FA3DFB-A941-4B18-8BE1-79C21614F590}" type="presParOf" srcId="{FA527FAD-8950-437A-AC1C-8B87D3D666C4}" destId="{ACA4E2C5-93A4-428B-AA86-D6F38496EBD7}" srcOrd="0" destOrd="0" presId="urn:microsoft.com/office/officeart/2018/2/layout/IconCircleList"/>
    <dgm:cxn modelId="{FB9BABE2-876C-47F3-AA3A-6A65591FF7DF}" type="presParOf" srcId="{FA527FAD-8950-437A-AC1C-8B87D3D666C4}" destId="{B85A5BFC-95B6-4CA3-9EED-48A4261AF345}" srcOrd="1" destOrd="0" presId="urn:microsoft.com/office/officeart/2018/2/layout/IconCircleList"/>
    <dgm:cxn modelId="{DDEF092B-1357-4ED1-8991-EF8501ABF6B9}" type="presParOf" srcId="{FA527FAD-8950-437A-AC1C-8B87D3D666C4}" destId="{584A17F2-D435-467D-BB7A-59A481CF4DE5}" srcOrd="2" destOrd="0" presId="urn:microsoft.com/office/officeart/2018/2/layout/IconCircleList"/>
    <dgm:cxn modelId="{5D378341-1466-4794-BB39-AE64496A938B}" type="presParOf" srcId="{FA527FAD-8950-437A-AC1C-8B87D3D666C4}" destId="{A8C58DDD-F5AB-4110-909E-4B5C7837E8CD}" srcOrd="3" destOrd="0" presId="urn:microsoft.com/office/officeart/2018/2/layout/IconCircleList"/>
    <dgm:cxn modelId="{C286D5A0-A65E-41C9-AB15-79AE00A5D2D9}" type="presParOf" srcId="{C419713C-534B-4EDD-A640-684A199A1CE2}" destId="{BF82DA4E-2128-466E-B4A7-051843232E0D}" srcOrd="5" destOrd="0" presId="urn:microsoft.com/office/officeart/2018/2/layout/IconCircleList"/>
    <dgm:cxn modelId="{0FB6BA1E-4E7D-49D9-A4B6-83EAE4679740}" type="presParOf" srcId="{C419713C-534B-4EDD-A640-684A199A1CE2}" destId="{3CEBB67B-F791-4FDD-B181-54BCE9DAC72B}" srcOrd="6" destOrd="0" presId="urn:microsoft.com/office/officeart/2018/2/layout/IconCircleList"/>
    <dgm:cxn modelId="{C252F129-0049-40B9-9EAC-C2AB0B07BA1E}" type="presParOf" srcId="{3CEBB67B-F791-4FDD-B181-54BCE9DAC72B}" destId="{82811046-404D-4563-8FE8-0B2177FDF3C0}" srcOrd="0" destOrd="0" presId="urn:microsoft.com/office/officeart/2018/2/layout/IconCircleList"/>
    <dgm:cxn modelId="{A3D6DB43-F0F3-4302-BEAE-79FA9AC56539}" type="presParOf" srcId="{3CEBB67B-F791-4FDD-B181-54BCE9DAC72B}" destId="{78BCA22A-60B2-44CD-9E62-50C0386178F4}" srcOrd="1" destOrd="0" presId="urn:microsoft.com/office/officeart/2018/2/layout/IconCircleList"/>
    <dgm:cxn modelId="{15082AF1-2309-4AF1-979A-A39B5A69DE5E}" type="presParOf" srcId="{3CEBB67B-F791-4FDD-B181-54BCE9DAC72B}" destId="{2334796A-01B9-4253-99F4-F6543740F486}" srcOrd="2" destOrd="0" presId="urn:microsoft.com/office/officeart/2018/2/layout/IconCircleList"/>
    <dgm:cxn modelId="{31185847-406F-4974-9094-83FE34E24542}" type="presParOf" srcId="{3CEBB67B-F791-4FDD-B181-54BCE9DAC72B}" destId="{5A991A02-48E5-4864-9544-FF012388130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F39653-AF96-407D-B4B6-3616A0F02EA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2AB88B-0B1A-436F-B77F-19C2D7AD9530}">
      <dgm:prSet/>
      <dgm:spPr/>
      <dgm:t>
        <a:bodyPr/>
        <a:lstStyle/>
        <a:p>
          <a:r>
            <a:rPr lang="en-US"/>
            <a:t>Traditional thinking assumes individual negligence ('bad apples') cause failures.</a:t>
          </a:r>
        </a:p>
      </dgm:t>
    </dgm:pt>
    <dgm:pt modelId="{7120503D-4E85-4341-9AE1-34208153B184}" type="parTrans" cxnId="{3575585B-DA44-41E4-B979-118AFA09E71C}">
      <dgm:prSet/>
      <dgm:spPr/>
      <dgm:t>
        <a:bodyPr/>
        <a:lstStyle/>
        <a:p>
          <a:endParaRPr lang="en-US"/>
        </a:p>
      </dgm:t>
    </dgm:pt>
    <dgm:pt modelId="{0FC6C74D-9C0C-4F0A-B96B-7678ADBAF005}" type="sibTrans" cxnId="{3575585B-DA44-41E4-B979-118AFA09E71C}">
      <dgm:prSet/>
      <dgm:spPr/>
      <dgm:t>
        <a:bodyPr/>
        <a:lstStyle/>
        <a:p>
          <a:endParaRPr lang="en-US"/>
        </a:p>
      </dgm:t>
    </dgm:pt>
    <dgm:pt modelId="{4E01DD37-2751-4067-83A6-F7A95E274157}">
      <dgm:prSet/>
      <dgm:spPr/>
      <dgm:t>
        <a:bodyPr/>
        <a:lstStyle/>
        <a:p>
          <a:r>
            <a:rPr lang="en-US"/>
            <a:t>Sidney Dekker: 'Human error is a consequence of the system, not a cause.'</a:t>
          </a:r>
        </a:p>
      </dgm:t>
    </dgm:pt>
    <dgm:pt modelId="{C18F2602-44EA-4966-BB7E-DD352C92DE25}" type="parTrans" cxnId="{BE442DCD-7111-4BE4-AA75-40CEFFA287C0}">
      <dgm:prSet/>
      <dgm:spPr/>
      <dgm:t>
        <a:bodyPr/>
        <a:lstStyle/>
        <a:p>
          <a:endParaRPr lang="en-US"/>
        </a:p>
      </dgm:t>
    </dgm:pt>
    <dgm:pt modelId="{919C4031-773A-4B1B-97BA-264E77721D3E}" type="sibTrans" cxnId="{BE442DCD-7111-4BE4-AA75-40CEFFA287C0}">
      <dgm:prSet/>
      <dgm:spPr/>
      <dgm:t>
        <a:bodyPr/>
        <a:lstStyle/>
        <a:p>
          <a:endParaRPr lang="en-US"/>
        </a:p>
      </dgm:t>
    </dgm:pt>
    <dgm:pt modelId="{ABB10CA2-399B-466F-A172-66F28E3A1E06}">
      <dgm:prSet/>
      <dgm:spPr/>
      <dgm:t>
        <a:bodyPr/>
        <a:lstStyle/>
        <a:p>
          <a:r>
            <a:rPr lang="en-US"/>
            <a:t>Blame stifles learning, discourages transparency, and reinforces fear.</a:t>
          </a:r>
        </a:p>
      </dgm:t>
    </dgm:pt>
    <dgm:pt modelId="{BFE41732-33E2-4D5B-AFEE-89D6D9DBE7E7}" type="parTrans" cxnId="{1F67F858-A303-4483-9B19-EDE9B2B9FB95}">
      <dgm:prSet/>
      <dgm:spPr/>
      <dgm:t>
        <a:bodyPr/>
        <a:lstStyle/>
        <a:p>
          <a:endParaRPr lang="en-US"/>
        </a:p>
      </dgm:t>
    </dgm:pt>
    <dgm:pt modelId="{8C906B10-1773-4D65-8DA9-5E0B4A081DE5}" type="sibTrans" cxnId="{1F67F858-A303-4483-9B19-EDE9B2B9FB95}">
      <dgm:prSet/>
      <dgm:spPr/>
      <dgm:t>
        <a:bodyPr/>
        <a:lstStyle/>
        <a:p>
          <a:endParaRPr lang="en-US"/>
        </a:p>
      </dgm:t>
    </dgm:pt>
    <dgm:pt modelId="{CD39E845-EEA1-48B7-88FA-D7474A8FBEE4}">
      <dgm:prSet/>
      <dgm:spPr/>
      <dgm:t>
        <a:bodyPr/>
        <a:lstStyle/>
        <a:p>
          <a:r>
            <a:rPr lang="en-US"/>
            <a:t>Barrier: Shaming individuals undermines systemic analysis.</a:t>
          </a:r>
        </a:p>
      </dgm:t>
    </dgm:pt>
    <dgm:pt modelId="{8A70FC51-83BA-4197-94C5-B2FDBC36ACD8}" type="parTrans" cxnId="{A6A35504-0F79-4C39-8C9C-6A7AC2E45D27}">
      <dgm:prSet/>
      <dgm:spPr/>
      <dgm:t>
        <a:bodyPr/>
        <a:lstStyle/>
        <a:p>
          <a:endParaRPr lang="en-US"/>
        </a:p>
      </dgm:t>
    </dgm:pt>
    <dgm:pt modelId="{F6111D36-5886-48BD-AA89-9F901C1206F4}" type="sibTrans" cxnId="{A6A35504-0F79-4C39-8C9C-6A7AC2E45D27}">
      <dgm:prSet/>
      <dgm:spPr/>
      <dgm:t>
        <a:bodyPr/>
        <a:lstStyle/>
        <a:p>
          <a:endParaRPr lang="en-US"/>
        </a:p>
      </dgm:t>
    </dgm:pt>
    <dgm:pt modelId="{B4FEE8B7-A29D-3C46-BCF0-54EAA880CE74}" type="pres">
      <dgm:prSet presAssocID="{20F39653-AF96-407D-B4B6-3616A0F02EAD}" presName="diagram" presStyleCnt="0">
        <dgm:presLayoutVars>
          <dgm:dir/>
          <dgm:resizeHandles val="exact"/>
        </dgm:presLayoutVars>
      </dgm:prSet>
      <dgm:spPr/>
    </dgm:pt>
    <dgm:pt modelId="{49685461-EC21-584D-BF34-64E6AB8A0455}" type="pres">
      <dgm:prSet presAssocID="{A32AB88B-0B1A-436F-B77F-19C2D7AD9530}" presName="node" presStyleLbl="node1" presStyleIdx="0" presStyleCnt="4">
        <dgm:presLayoutVars>
          <dgm:bulletEnabled val="1"/>
        </dgm:presLayoutVars>
      </dgm:prSet>
      <dgm:spPr/>
    </dgm:pt>
    <dgm:pt modelId="{29FA570E-1A7C-A842-A0B4-5A806C0F8B45}" type="pres">
      <dgm:prSet presAssocID="{0FC6C74D-9C0C-4F0A-B96B-7678ADBAF005}" presName="sibTrans" presStyleCnt="0"/>
      <dgm:spPr/>
    </dgm:pt>
    <dgm:pt modelId="{7612FB15-72FF-8E42-9DD1-B7090F0CC8F7}" type="pres">
      <dgm:prSet presAssocID="{4E01DD37-2751-4067-83A6-F7A95E274157}" presName="node" presStyleLbl="node1" presStyleIdx="1" presStyleCnt="4">
        <dgm:presLayoutVars>
          <dgm:bulletEnabled val="1"/>
        </dgm:presLayoutVars>
      </dgm:prSet>
      <dgm:spPr/>
    </dgm:pt>
    <dgm:pt modelId="{E2F3E4C5-7C68-F54D-BEA2-B1BA594ED893}" type="pres">
      <dgm:prSet presAssocID="{919C4031-773A-4B1B-97BA-264E77721D3E}" presName="sibTrans" presStyleCnt="0"/>
      <dgm:spPr/>
    </dgm:pt>
    <dgm:pt modelId="{2A19E24F-9087-6948-8A45-DDD941DD5D9C}" type="pres">
      <dgm:prSet presAssocID="{ABB10CA2-399B-466F-A172-66F28E3A1E06}" presName="node" presStyleLbl="node1" presStyleIdx="2" presStyleCnt="4">
        <dgm:presLayoutVars>
          <dgm:bulletEnabled val="1"/>
        </dgm:presLayoutVars>
      </dgm:prSet>
      <dgm:spPr/>
    </dgm:pt>
    <dgm:pt modelId="{484E5D69-3030-5C4B-A1D8-2811451F14F3}" type="pres">
      <dgm:prSet presAssocID="{8C906B10-1773-4D65-8DA9-5E0B4A081DE5}" presName="sibTrans" presStyleCnt="0"/>
      <dgm:spPr/>
    </dgm:pt>
    <dgm:pt modelId="{9DFBE1BD-F028-2741-9135-67B8B9A33EEF}" type="pres">
      <dgm:prSet presAssocID="{CD39E845-EEA1-48B7-88FA-D7474A8FBEE4}" presName="node" presStyleLbl="node1" presStyleIdx="3" presStyleCnt="4">
        <dgm:presLayoutVars>
          <dgm:bulletEnabled val="1"/>
        </dgm:presLayoutVars>
      </dgm:prSet>
      <dgm:spPr/>
    </dgm:pt>
  </dgm:ptLst>
  <dgm:cxnLst>
    <dgm:cxn modelId="{A6A35504-0F79-4C39-8C9C-6A7AC2E45D27}" srcId="{20F39653-AF96-407D-B4B6-3616A0F02EAD}" destId="{CD39E845-EEA1-48B7-88FA-D7474A8FBEE4}" srcOrd="3" destOrd="0" parTransId="{8A70FC51-83BA-4197-94C5-B2FDBC36ACD8}" sibTransId="{F6111D36-5886-48BD-AA89-9F901C1206F4}"/>
    <dgm:cxn modelId="{A1E2741E-F5A7-A748-9CAF-4229971B6A0C}" type="presOf" srcId="{20F39653-AF96-407D-B4B6-3616A0F02EAD}" destId="{B4FEE8B7-A29D-3C46-BCF0-54EAA880CE74}" srcOrd="0" destOrd="0" presId="urn:microsoft.com/office/officeart/2005/8/layout/default"/>
    <dgm:cxn modelId="{1F67F858-A303-4483-9B19-EDE9B2B9FB95}" srcId="{20F39653-AF96-407D-B4B6-3616A0F02EAD}" destId="{ABB10CA2-399B-466F-A172-66F28E3A1E06}" srcOrd="2" destOrd="0" parTransId="{BFE41732-33E2-4D5B-AFEE-89D6D9DBE7E7}" sibTransId="{8C906B10-1773-4D65-8DA9-5E0B4A081DE5}"/>
    <dgm:cxn modelId="{3575585B-DA44-41E4-B979-118AFA09E71C}" srcId="{20F39653-AF96-407D-B4B6-3616A0F02EAD}" destId="{A32AB88B-0B1A-436F-B77F-19C2D7AD9530}" srcOrd="0" destOrd="0" parTransId="{7120503D-4E85-4341-9AE1-34208153B184}" sibTransId="{0FC6C74D-9C0C-4F0A-B96B-7678ADBAF005}"/>
    <dgm:cxn modelId="{7FBF4A6D-E00D-0342-B04B-DFD841F46D0C}" type="presOf" srcId="{A32AB88B-0B1A-436F-B77F-19C2D7AD9530}" destId="{49685461-EC21-584D-BF34-64E6AB8A0455}" srcOrd="0" destOrd="0" presId="urn:microsoft.com/office/officeart/2005/8/layout/default"/>
    <dgm:cxn modelId="{12536989-6F34-E44C-A7B7-7C44D56FAF4F}" type="presOf" srcId="{4E01DD37-2751-4067-83A6-F7A95E274157}" destId="{7612FB15-72FF-8E42-9DD1-B7090F0CC8F7}" srcOrd="0" destOrd="0" presId="urn:microsoft.com/office/officeart/2005/8/layout/default"/>
    <dgm:cxn modelId="{A9BDAFC1-A1FB-FD4F-B13F-8BE716671E2B}" type="presOf" srcId="{CD39E845-EEA1-48B7-88FA-D7474A8FBEE4}" destId="{9DFBE1BD-F028-2741-9135-67B8B9A33EEF}" srcOrd="0" destOrd="0" presId="urn:microsoft.com/office/officeart/2005/8/layout/default"/>
    <dgm:cxn modelId="{BE442DCD-7111-4BE4-AA75-40CEFFA287C0}" srcId="{20F39653-AF96-407D-B4B6-3616A0F02EAD}" destId="{4E01DD37-2751-4067-83A6-F7A95E274157}" srcOrd="1" destOrd="0" parTransId="{C18F2602-44EA-4966-BB7E-DD352C92DE25}" sibTransId="{919C4031-773A-4B1B-97BA-264E77721D3E}"/>
    <dgm:cxn modelId="{1B81E7D0-AE5B-BF40-A188-26EB2A5E5C8C}" type="presOf" srcId="{ABB10CA2-399B-466F-A172-66F28E3A1E06}" destId="{2A19E24F-9087-6948-8A45-DDD941DD5D9C}" srcOrd="0" destOrd="0" presId="urn:microsoft.com/office/officeart/2005/8/layout/default"/>
    <dgm:cxn modelId="{DB0B0261-15EB-3248-847D-EEA9F91EB60C}" type="presParOf" srcId="{B4FEE8B7-A29D-3C46-BCF0-54EAA880CE74}" destId="{49685461-EC21-584D-BF34-64E6AB8A0455}" srcOrd="0" destOrd="0" presId="urn:microsoft.com/office/officeart/2005/8/layout/default"/>
    <dgm:cxn modelId="{375FD46D-7F6E-ED4E-8A3A-9F1C87737A12}" type="presParOf" srcId="{B4FEE8B7-A29D-3C46-BCF0-54EAA880CE74}" destId="{29FA570E-1A7C-A842-A0B4-5A806C0F8B45}" srcOrd="1" destOrd="0" presId="urn:microsoft.com/office/officeart/2005/8/layout/default"/>
    <dgm:cxn modelId="{3CC70843-7544-B447-BA33-24D4E018231B}" type="presParOf" srcId="{B4FEE8B7-A29D-3C46-BCF0-54EAA880CE74}" destId="{7612FB15-72FF-8E42-9DD1-B7090F0CC8F7}" srcOrd="2" destOrd="0" presId="urn:microsoft.com/office/officeart/2005/8/layout/default"/>
    <dgm:cxn modelId="{FCD29846-726B-2A45-AA86-9D81577B1420}" type="presParOf" srcId="{B4FEE8B7-A29D-3C46-BCF0-54EAA880CE74}" destId="{E2F3E4C5-7C68-F54D-BEA2-B1BA594ED893}" srcOrd="3" destOrd="0" presId="urn:microsoft.com/office/officeart/2005/8/layout/default"/>
    <dgm:cxn modelId="{4C0DCCB3-F11F-BA47-8BE5-A2AB7789B5AA}" type="presParOf" srcId="{B4FEE8B7-A29D-3C46-BCF0-54EAA880CE74}" destId="{2A19E24F-9087-6948-8A45-DDD941DD5D9C}" srcOrd="4" destOrd="0" presId="urn:microsoft.com/office/officeart/2005/8/layout/default"/>
    <dgm:cxn modelId="{ECC81878-40D6-2C4A-8FF5-572FEE284267}" type="presParOf" srcId="{B4FEE8B7-A29D-3C46-BCF0-54EAA880CE74}" destId="{484E5D69-3030-5C4B-A1D8-2811451F14F3}" srcOrd="5" destOrd="0" presId="urn:microsoft.com/office/officeart/2005/8/layout/default"/>
    <dgm:cxn modelId="{E189F23D-A53F-844A-B5CA-2D0EA2014119}" type="presParOf" srcId="{B4FEE8B7-A29D-3C46-BCF0-54EAA880CE74}" destId="{9DFBE1BD-F028-2741-9135-67B8B9A33EE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6EB97E-86BB-4308-AF5E-DFC0E9227BF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F4E51C5-1E2F-4FBF-9FF9-3B1906901A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Employees fear disciplinary actions or reputation damage.</a:t>
          </a:r>
        </a:p>
      </dgm:t>
    </dgm:pt>
    <dgm:pt modelId="{67428766-76A0-4D9B-8B6B-D518A0FD2071}" type="parTrans" cxnId="{471F3084-7858-469B-9023-9F71D21C9F1D}">
      <dgm:prSet/>
      <dgm:spPr/>
      <dgm:t>
        <a:bodyPr/>
        <a:lstStyle/>
        <a:p>
          <a:endParaRPr lang="en-US"/>
        </a:p>
      </dgm:t>
    </dgm:pt>
    <dgm:pt modelId="{8F7F8B30-A05E-4DF1-91BA-A37B786C4B46}" type="sibTrans" cxnId="{471F3084-7858-469B-9023-9F71D21C9F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B8FF98-D56E-40CC-80B4-7011C4F599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Fear discourages reporting of mistakes or near-misses.</a:t>
          </a:r>
        </a:p>
      </dgm:t>
    </dgm:pt>
    <dgm:pt modelId="{A8A90CDC-046E-4C2D-BE35-F1F1860A01AD}" type="parTrans" cxnId="{5682E647-9E7C-4C30-8BDB-319A14558E01}">
      <dgm:prSet/>
      <dgm:spPr/>
      <dgm:t>
        <a:bodyPr/>
        <a:lstStyle/>
        <a:p>
          <a:endParaRPr lang="en-US"/>
        </a:p>
      </dgm:t>
    </dgm:pt>
    <dgm:pt modelId="{511AC477-E98A-4B22-8F70-40EDCE67B3DF}" type="sibTrans" cxnId="{5682E647-9E7C-4C30-8BDB-319A14558E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628F96-0F11-45EC-89AA-DC38473038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Creates a culture of secrecy and silence, not safety.</a:t>
          </a:r>
        </a:p>
      </dgm:t>
    </dgm:pt>
    <dgm:pt modelId="{1A35A19D-07AB-47E9-9938-494B92F94634}" type="parTrans" cxnId="{FDC1EBBF-380D-422A-803E-C88F90C6CACD}">
      <dgm:prSet/>
      <dgm:spPr/>
      <dgm:t>
        <a:bodyPr/>
        <a:lstStyle/>
        <a:p>
          <a:endParaRPr lang="en-US"/>
        </a:p>
      </dgm:t>
    </dgm:pt>
    <dgm:pt modelId="{7B67DC35-200F-4FA9-95DC-30BAFD3670CA}" type="sibTrans" cxnId="{FDC1EBBF-380D-422A-803E-C88F90C6CA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ECA6A5-EAB6-43BD-8C97-F5B1F83C68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Common in healthcare and engineering fields.</a:t>
          </a:r>
        </a:p>
      </dgm:t>
    </dgm:pt>
    <dgm:pt modelId="{C1351D2C-ECD7-4B80-9C24-319DCC6F97A3}" type="parTrans" cxnId="{B5F43F34-89BD-41E4-A2BD-8FB33D20298E}">
      <dgm:prSet/>
      <dgm:spPr/>
      <dgm:t>
        <a:bodyPr/>
        <a:lstStyle/>
        <a:p>
          <a:endParaRPr lang="en-US"/>
        </a:p>
      </dgm:t>
    </dgm:pt>
    <dgm:pt modelId="{4558D889-6AE7-451C-A23F-E8962AEBC36F}" type="sibTrans" cxnId="{B5F43F34-89BD-41E4-A2BD-8FB33D20298E}">
      <dgm:prSet/>
      <dgm:spPr/>
      <dgm:t>
        <a:bodyPr/>
        <a:lstStyle/>
        <a:p>
          <a:endParaRPr lang="en-US"/>
        </a:p>
      </dgm:t>
    </dgm:pt>
    <dgm:pt modelId="{D35194EC-30BA-4378-9E95-E71C4D1BF85F}">
      <dgm:prSet/>
      <dgm:spPr/>
      <dgm:t>
        <a:bodyPr/>
        <a:lstStyle/>
        <a:p>
          <a:endParaRPr lang="en-US" dirty="0"/>
        </a:p>
      </dgm:t>
    </dgm:pt>
    <dgm:pt modelId="{480B5DA7-B9A4-4B7F-9D5C-D0315A8AC961}" type="parTrans" cxnId="{224D68C2-170C-4018-B244-902C94CF091B}">
      <dgm:prSet/>
      <dgm:spPr/>
      <dgm:t>
        <a:bodyPr/>
        <a:lstStyle/>
        <a:p>
          <a:endParaRPr lang="en-US"/>
        </a:p>
      </dgm:t>
    </dgm:pt>
    <dgm:pt modelId="{14356466-9204-4737-A19F-4AB734C9C98A}" type="sibTrans" cxnId="{224D68C2-170C-4018-B244-902C94CF091B}">
      <dgm:prSet/>
      <dgm:spPr/>
      <dgm:t>
        <a:bodyPr/>
        <a:lstStyle/>
        <a:p>
          <a:endParaRPr lang="en-US"/>
        </a:p>
      </dgm:t>
    </dgm:pt>
    <dgm:pt modelId="{F0E20D88-A87C-4A83-80E9-D2B45EDC776B}" type="pres">
      <dgm:prSet presAssocID="{6F6EB97E-86BB-4308-AF5E-DFC0E9227BFD}" presName="root" presStyleCnt="0">
        <dgm:presLayoutVars>
          <dgm:dir/>
          <dgm:resizeHandles val="exact"/>
        </dgm:presLayoutVars>
      </dgm:prSet>
      <dgm:spPr/>
    </dgm:pt>
    <dgm:pt modelId="{F068A734-3FC2-4D40-943C-9439881130DC}" type="pres">
      <dgm:prSet presAssocID="{6F6EB97E-86BB-4308-AF5E-DFC0E9227BFD}" presName="container" presStyleCnt="0">
        <dgm:presLayoutVars>
          <dgm:dir/>
          <dgm:resizeHandles val="exact"/>
        </dgm:presLayoutVars>
      </dgm:prSet>
      <dgm:spPr/>
    </dgm:pt>
    <dgm:pt modelId="{4E6AAFBB-5E4F-48CC-A334-AA0BCD2622DE}" type="pres">
      <dgm:prSet presAssocID="{2F4E51C5-1E2F-4FBF-9FF9-3B1906901A39}" presName="compNode" presStyleCnt="0"/>
      <dgm:spPr/>
    </dgm:pt>
    <dgm:pt modelId="{6176FA71-1FFA-46F6-93EE-7889FED7FCE0}" type="pres">
      <dgm:prSet presAssocID="{2F4E51C5-1E2F-4FBF-9FF9-3B1906901A39}" presName="iconBgRect" presStyleLbl="bgShp" presStyleIdx="0" presStyleCnt="4"/>
      <dgm:spPr/>
    </dgm:pt>
    <dgm:pt modelId="{8CC365D5-BA06-4146-8F28-41C6721A1D69}" type="pres">
      <dgm:prSet presAssocID="{2F4E51C5-1E2F-4FBF-9FF9-3B1906901A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67FDC5C-8E8B-432D-AAF8-4E96F34C5586}" type="pres">
      <dgm:prSet presAssocID="{2F4E51C5-1E2F-4FBF-9FF9-3B1906901A39}" presName="spaceRect" presStyleCnt="0"/>
      <dgm:spPr/>
    </dgm:pt>
    <dgm:pt modelId="{C0DF7E0D-FC0F-4860-BBEA-EA05D29FE747}" type="pres">
      <dgm:prSet presAssocID="{2F4E51C5-1E2F-4FBF-9FF9-3B1906901A39}" presName="textRect" presStyleLbl="revTx" presStyleIdx="0" presStyleCnt="4">
        <dgm:presLayoutVars>
          <dgm:chMax val="1"/>
          <dgm:chPref val="1"/>
        </dgm:presLayoutVars>
      </dgm:prSet>
      <dgm:spPr/>
    </dgm:pt>
    <dgm:pt modelId="{61BF0D35-6DBC-48F2-9F4A-AB4ADEB112E5}" type="pres">
      <dgm:prSet presAssocID="{8F7F8B30-A05E-4DF1-91BA-A37B786C4B46}" presName="sibTrans" presStyleLbl="sibTrans2D1" presStyleIdx="0" presStyleCnt="0"/>
      <dgm:spPr/>
    </dgm:pt>
    <dgm:pt modelId="{3F4610B2-1E65-4488-AF53-9725A0E79399}" type="pres">
      <dgm:prSet presAssocID="{6CB8FF98-D56E-40CC-80B4-7011C4F5998B}" presName="compNode" presStyleCnt="0"/>
      <dgm:spPr/>
    </dgm:pt>
    <dgm:pt modelId="{693F7FEA-6E6D-496B-866B-7993DC987000}" type="pres">
      <dgm:prSet presAssocID="{6CB8FF98-D56E-40CC-80B4-7011C4F5998B}" presName="iconBgRect" presStyleLbl="bgShp" presStyleIdx="1" presStyleCnt="4"/>
      <dgm:spPr/>
    </dgm:pt>
    <dgm:pt modelId="{CDC6A478-9ED0-424C-AEDD-24F389705884}" type="pres">
      <dgm:prSet presAssocID="{6CB8FF98-D56E-40CC-80B4-7011C4F599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645611CE-02F5-49A5-B8C8-A518D89EF64A}" type="pres">
      <dgm:prSet presAssocID="{6CB8FF98-D56E-40CC-80B4-7011C4F5998B}" presName="spaceRect" presStyleCnt="0"/>
      <dgm:spPr/>
    </dgm:pt>
    <dgm:pt modelId="{A87BABBF-037B-4458-84EB-224274E917A7}" type="pres">
      <dgm:prSet presAssocID="{6CB8FF98-D56E-40CC-80B4-7011C4F5998B}" presName="textRect" presStyleLbl="revTx" presStyleIdx="1" presStyleCnt="4">
        <dgm:presLayoutVars>
          <dgm:chMax val="1"/>
          <dgm:chPref val="1"/>
        </dgm:presLayoutVars>
      </dgm:prSet>
      <dgm:spPr/>
    </dgm:pt>
    <dgm:pt modelId="{9EEF1FF7-3848-44AA-ACED-867DE000830F}" type="pres">
      <dgm:prSet presAssocID="{511AC477-E98A-4B22-8F70-40EDCE67B3DF}" presName="sibTrans" presStyleLbl="sibTrans2D1" presStyleIdx="0" presStyleCnt="0"/>
      <dgm:spPr/>
    </dgm:pt>
    <dgm:pt modelId="{19FBAF70-90F0-431A-A3AE-20CCCF45AF7E}" type="pres">
      <dgm:prSet presAssocID="{DB628F96-0F11-45EC-89AA-DC3847303857}" presName="compNode" presStyleCnt="0"/>
      <dgm:spPr/>
    </dgm:pt>
    <dgm:pt modelId="{DF42FDD3-82F8-4798-B782-840CC92D79E6}" type="pres">
      <dgm:prSet presAssocID="{DB628F96-0F11-45EC-89AA-DC3847303857}" presName="iconBgRect" presStyleLbl="bgShp" presStyleIdx="2" presStyleCnt="4"/>
      <dgm:spPr/>
    </dgm:pt>
    <dgm:pt modelId="{0A323DA3-D8FF-4D4F-AD5A-9AA199C11DE6}" type="pres">
      <dgm:prSet presAssocID="{DB628F96-0F11-45EC-89AA-DC38473038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249B9C7-44C1-4F38-B3A5-A4BDA2A9CC45}" type="pres">
      <dgm:prSet presAssocID="{DB628F96-0F11-45EC-89AA-DC3847303857}" presName="spaceRect" presStyleCnt="0"/>
      <dgm:spPr/>
    </dgm:pt>
    <dgm:pt modelId="{FBF8577E-48C2-4D25-B1B1-0AA08995B016}" type="pres">
      <dgm:prSet presAssocID="{DB628F96-0F11-45EC-89AA-DC3847303857}" presName="textRect" presStyleLbl="revTx" presStyleIdx="2" presStyleCnt="4">
        <dgm:presLayoutVars>
          <dgm:chMax val="1"/>
          <dgm:chPref val="1"/>
        </dgm:presLayoutVars>
      </dgm:prSet>
      <dgm:spPr/>
    </dgm:pt>
    <dgm:pt modelId="{A5D1F303-A7DC-408D-8D83-86A4E0C93404}" type="pres">
      <dgm:prSet presAssocID="{7B67DC35-200F-4FA9-95DC-30BAFD3670CA}" presName="sibTrans" presStyleLbl="sibTrans2D1" presStyleIdx="0" presStyleCnt="0"/>
      <dgm:spPr/>
    </dgm:pt>
    <dgm:pt modelId="{343BCDC8-5416-49D1-9922-D841A6A8DF48}" type="pres">
      <dgm:prSet presAssocID="{ABECA6A5-EAB6-43BD-8C97-F5B1F83C68BE}" presName="compNode" presStyleCnt="0"/>
      <dgm:spPr/>
    </dgm:pt>
    <dgm:pt modelId="{AF1D030D-8B3C-4C4A-A30D-DCE88901ADD2}" type="pres">
      <dgm:prSet presAssocID="{ABECA6A5-EAB6-43BD-8C97-F5B1F83C68BE}" presName="iconBgRect" presStyleLbl="bgShp" presStyleIdx="3" presStyleCnt="4"/>
      <dgm:spPr/>
    </dgm:pt>
    <dgm:pt modelId="{1D12DDBE-5839-4AB9-B0AA-527FC27BB479}" type="pres">
      <dgm:prSet presAssocID="{ABECA6A5-EAB6-43BD-8C97-F5B1F83C68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A3339D0F-A342-4F13-9B17-9E70AB3BDD50}" type="pres">
      <dgm:prSet presAssocID="{ABECA6A5-EAB6-43BD-8C97-F5B1F83C68BE}" presName="spaceRect" presStyleCnt="0"/>
      <dgm:spPr/>
    </dgm:pt>
    <dgm:pt modelId="{148C085D-B0E3-4F41-A80C-2BC58970EC9E}" type="pres">
      <dgm:prSet presAssocID="{ABECA6A5-EAB6-43BD-8C97-F5B1F83C68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F43F34-89BD-41E4-A2BD-8FB33D20298E}" srcId="{6F6EB97E-86BB-4308-AF5E-DFC0E9227BFD}" destId="{ABECA6A5-EAB6-43BD-8C97-F5B1F83C68BE}" srcOrd="3" destOrd="0" parTransId="{C1351D2C-ECD7-4B80-9C24-319DCC6F97A3}" sibTransId="{4558D889-6AE7-451C-A23F-E8962AEBC36F}"/>
    <dgm:cxn modelId="{DC21F63E-0D35-5049-B33E-2F6255F057FD}" type="presOf" srcId="{6F6EB97E-86BB-4308-AF5E-DFC0E9227BFD}" destId="{F0E20D88-A87C-4A83-80E9-D2B45EDC776B}" srcOrd="0" destOrd="0" presId="urn:microsoft.com/office/officeart/2018/2/layout/IconCircleList"/>
    <dgm:cxn modelId="{5682E647-9E7C-4C30-8BDB-319A14558E01}" srcId="{6F6EB97E-86BB-4308-AF5E-DFC0E9227BFD}" destId="{6CB8FF98-D56E-40CC-80B4-7011C4F5998B}" srcOrd="1" destOrd="0" parTransId="{A8A90CDC-046E-4C2D-BE35-F1F1860A01AD}" sibTransId="{511AC477-E98A-4B22-8F70-40EDCE67B3DF}"/>
    <dgm:cxn modelId="{9020994F-3311-BE43-AF97-B87CCB8990B4}" type="presOf" srcId="{8F7F8B30-A05E-4DF1-91BA-A37B786C4B46}" destId="{61BF0D35-6DBC-48F2-9F4A-AB4ADEB112E5}" srcOrd="0" destOrd="0" presId="urn:microsoft.com/office/officeart/2018/2/layout/IconCircleList"/>
    <dgm:cxn modelId="{03B1A680-80AF-2646-A4C6-672DCCFD993C}" type="presOf" srcId="{ABECA6A5-EAB6-43BD-8C97-F5B1F83C68BE}" destId="{148C085D-B0E3-4F41-A80C-2BC58970EC9E}" srcOrd="0" destOrd="0" presId="urn:microsoft.com/office/officeart/2018/2/layout/IconCircleList"/>
    <dgm:cxn modelId="{471F3084-7858-469B-9023-9F71D21C9F1D}" srcId="{6F6EB97E-86BB-4308-AF5E-DFC0E9227BFD}" destId="{2F4E51C5-1E2F-4FBF-9FF9-3B1906901A39}" srcOrd="0" destOrd="0" parTransId="{67428766-76A0-4D9B-8B6B-D518A0FD2071}" sibTransId="{8F7F8B30-A05E-4DF1-91BA-A37B786C4B46}"/>
    <dgm:cxn modelId="{532B5493-F5AA-294B-9F66-B41FEAF23DD2}" type="presOf" srcId="{7B67DC35-200F-4FA9-95DC-30BAFD3670CA}" destId="{A5D1F303-A7DC-408D-8D83-86A4E0C93404}" srcOrd="0" destOrd="0" presId="urn:microsoft.com/office/officeart/2018/2/layout/IconCircleList"/>
    <dgm:cxn modelId="{62FA63B0-81B0-5F47-8C74-306BC509BBB2}" type="presOf" srcId="{DB628F96-0F11-45EC-89AA-DC3847303857}" destId="{FBF8577E-48C2-4D25-B1B1-0AA08995B016}" srcOrd="0" destOrd="0" presId="urn:microsoft.com/office/officeart/2018/2/layout/IconCircleList"/>
    <dgm:cxn modelId="{BD1A10B7-B196-3E42-A0EE-4F43AABB6D07}" type="presOf" srcId="{6CB8FF98-D56E-40CC-80B4-7011C4F5998B}" destId="{A87BABBF-037B-4458-84EB-224274E917A7}" srcOrd="0" destOrd="0" presId="urn:microsoft.com/office/officeart/2018/2/layout/IconCircleList"/>
    <dgm:cxn modelId="{FDC1EBBF-380D-422A-803E-C88F90C6CACD}" srcId="{6F6EB97E-86BB-4308-AF5E-DFC0E9227BFD}" destId="{DB628F96-0F11-45EC-89AA-DC3847303857}" srcOrd="2" destOrd="0" parTransId="{1A35A19D-07AB-47E9-9938-494B92F94634}" sibTransId="{7B67DC35-200F-4FA9-95DC-30BAFD3670CA}"/>
    <dgm:cxn modelId="{224D68C2-170C-4018-B244-902C94CF091B}" srcId="{ABECA6A5-EAB6-43BD-8C97-F5B1F83C68BE}" destId="{D35194EC-30BA-4378-9E95-E71C4D1BF85F}" srcOrd="0" destOrd="0" parTransId="{480B5DA7-B9A4-4B7F-9D5C-D0315A8AC961}" sibTransId="{14356466-9204-4737-A19F-4AB734C9C98A}"/>
    <dgm:cxn modelId="{5F3B05C3-FCCF-3845-8085-7BE88A45ED9A}" type="presOf" srcId="{2F4E51C5-1E2F-4FBF-9FF9-3B1906901A39}" destId="{C0DF7E0D-FC0F-4860-BBEA-EA05D29FE747}" srcOrd="0" destOrd="0" presId="urn:microsoft.com/office/officeart/2018/2/layout/IconCircleList"/>
    <dgm:cxn modelId="{FF9C00F5-61BA-B841-A8F7-D6053DD42D08}" type="presOf" srcId="{511AC477-E98A-4B22-8F70-40EDCE67B3DF}" destId="{9EEF1FF7-3848-44AA-ACED-867DE000830F}" srcOrd="0" destOrd="0" presId="urn:microsoft.com/office/officeart/2018/2/layout/IconCircleList"/>
    <dgm:cxn modelId="{2EB9C2B1-5690-1948-9EAC-567C0AD48DBD}" type="presParOf" srcId="{F0E20D88-A87C-4A83-80E9-D2B45EDC776B}" destId="{F068A734-3FC2-4D40-943C-9439881130DC}" srcOrd="0" destOrd="0" presId="urn:microsoft.com/office/officeart/2018/2/layout/IconCircleList"/>
    <dgm:cxn modelId="{5C3B14F5-D73D-5345-AFFD-AC3487A959C6}" type="presParOf" srcId="{F068A734-3FC2-4D40-943C-9439881130DC}" destId="{4E6AAFBB-5E4F-48CC-A334-AA0BCD2622DE}" srcOrd="0" destOrd="0" presId="urn:microsoft.com/office/officeart/2018/2/layout/IconCircleList"/>
    <dgm:cxn modelId="{00E54774-C37D-BE43-9578-851904A4127A}" type="presParOf" srcId="{4E6AAFBB-5E4F-48CC-A334-AA0BCD2622DE}" destId="{6176FA71-1FFA-46F6-93EE-7889FED7FCE0}" srcOrd="0" destOrd="0" presId="urn:microsoft.com/office/officeart/2018/2/layout/IconCircleList"/>
    <dgm:cxn modelId="{AA4599A7-8650-6F49-A913-6E7A3067631C}" type="presParOf" srcId="{4E6AAFBB-5E4F-48CC-A334-AA0BCD2622DE}" destId="{8CC365D5-BA06-4146-8F28-41C6721A1D69}" srcOrd="1" destOrd="0" presId="urn:microsoft.com/office/officeart/2018/2/layout/IconCircleList"/>
    <dgm:cxn modelId="{35FEFAD2-1E4B-CE40-9884-7DFB9A49D72B}" type="presParOf" srcId="{4E6AAFBB-5E4F-48CC-A334-AA0BCD2622DE}" destId="{F67FDC5C-8E8B-432D-AAF8-4E96F34C5586}" srcOrd="2" destOrd="0" presId="urn:microsoft.com/office/officeart/2018/2/layout/IconCircleList"/>
    <dgm:cxn modelId="{D5E4FB56-DE72-C147-B6BA-8E8688BFD949}" type="presParOf" srcId="{4E6AAFBB-5E4F-48CC-A334-AA0BCD2622DE}" destId="{C0DF7E0D-FC0F-4860-BBEA-EA05D29FE747}" srcOrd="3" destOrd="0" presId="urn:microsoft.com/office/officeart/2018/2/layout/IconCircleList"/>
    <dgm:cxn modelId="{353D3240-69E8-284D-AA55-4B6103626C44}" type="presParOf" srcId="{F068A734-3FC2-4D40-943C-9439881130DC}" destId="{61BF0D35-6DBC-48F2-9F4A-AB4ADEB112E5}" srcOrd="1" destOrd="0" presId="urn:microsoft.com/office/officeart/2018/2/layout/IconCircleList"/>
    <dgm:cxn modelId="{9E5E5615-0BA3-074B-8B2E-E5445F47AF07}" type="presParOf" srcId="{F068A734-3FC2-4D40-943C-9439881130DC}" destId="{3F4610B2-1E65-4488-AF53-9725A0E79399}" srcOrd="2" destOrd="0" presId="urn:microsoft.com/office/officeart/2018/2/layout/IconCircleList"/>
    <dgm:cxn modelId="{643B15CF-7939-8D4D-B42F-B2FD84942D9B}" type="presParOf" srcId="{3F4610B2-1E65-4488-AF53-9725A0E79399}" destId="{693F7FEA-6E6D-496B-866B-7993DC987000}" srcOrd="0" destOrd="0" presId="urn:microsoft.com/office/officeart/2018/2/layout/IconCircleList"/>
    <dgm:cxn modelId="{EA3B2A56-4CB7-BB4A-8C03-EBDCE464D783}" type="presParOf" srcId="{3F4610B2-1E65-4488-AF53-9725A0E79399}" destId="{CDC6A478-9ED0-424C-AEDD-24F389705884}" srcOrd="1" destOrd="0" presId="urn:microsoft.com/office/officeart/2018/2/layout/IconCircleList"/>
    <dgm:cxn modelId="{EE111D45-B8E2-C64D-A169-051305A4AC38}" type="presParOf" srcId="{3F4610B2-1E65-4488-AF53-9725A0E79399}" destId="{645611CE-02F5-49A5-B8C8-A518D89EF64A}" srcOrd="2" destOrd="0" presId="urn:microsoft.com/office/officeart/2018/2/layout/IconCircleList"/>
    <dgm:cxn modelId="{D9FE6DE8-251E-B842-8B9B-94793F3C3DA9}" type="presParOf" srcId="{3F4610B2-1E65-4488-AF53-9725A0E79399}" destId="{A87BABBF-037B-4458-84EB-224274E917A7}" srcOrd="3" destOrd="0" presId="urn:microsoft.com/office/officeart/2018/2/layout/IconCircleList"/>
    <dgm:cxn modelId="{EC477181-C041-6145-A9A9-E1522F7F3D00}" type="presParOf" srcId="{F068A734-3FC2-4D40-943C-9439881130DC}" destId="{9EEF1FF7-3848-44AA-ACED-867DE000830F}" srcOrd="3" destOrd="0" presId="urn:microsoft.com/office/officeart/2018/2/layout/IconCircleList"/>
    <dgm:cxn modelId="{AECF3583-51F6-6D45-828B-E41853F4312F}" type="presParOf" srcId="{F068A734-3FC2-4D40-943C-9439881130DC}" destId="{19FBAF70-90F0-431A-A3AE-20CCCF45AF7E}" srcOrd="4" destOrd="0" presId="urn:microsoft.com/office/officeart/2018/2/layout/IconCircleList"/>
    <dgm:cxn modelId="{49F3D8C5-71C5-0E49-BCDF-B509D288B37B}" type="presParOf" srcId="{19FBAF70-90F0-431A-A3AE-20CCCF45AF7E}" destId="{DF42FDD3-82F8-4798-B782-840CC92D79E6}" srcOrd="0" destOrd="0" presId="urn:microsoft.com/office/officeart/2018/2/layout/IconCircleList"/>
    <dgm:cxn modelId="{AF8C40EC-A2FD-714B-A61D-859C04FF92EA}" type="presParOf" srcId="{19FBAF70-90F0-431A-A3AE-20CCCF45AF7E}" destId="{0A323DA3-D8FF-4D4F-AD5A-9AA199C11DE6}" srcOrd="1" destOrd="0" presId="urn:microsoft.com/office/officeart/2018/2/layout/IconCircleList"/>
    <dgm:cxn modelId="{B92D5FC4-FE0F-734C-8AA9-7F5538AF9A21}" type="presParOf" srcId="{19FBAF70-90F0-431A-A3AE-20CCCF45AF7E}" destId="{8249B9C7-44C1-4F38-B3A5-A4BDA2A9CC45}" srcOrd="2" destOrd="0" presId="urn:microsoft.com/office/officeart/2018/2/layout/IconCircleList"/>
    <dgm:cxn modelId="{FA38B8D8-9C55-F749-99B4-C777BE37616D}" type="presParOf" srcId="{19FBAF70-90F0-431A-A3AE-20CCCF45AF7E}" destId="{FBF8577E-48C2-4D25-B1B1-0AA08995B016}" srcOrd="3" destOrd="0" presId="urn:microsoft.com/office/officeart/2018/2/layout/IconCircleList"/>
    <dgm:cxn modelId="{703F4A96-968B-D747-871D-728DCADDCE45}" type="presParOf" srcId="{F068A734-3FC2-4D40-943C-9439881130DC}" destId="{A5D1F303-A7DC-408D-8D83-86A4E0C93404}" srcOrd="5" destOrd="0" presId="urn:microsoft.com/office/officeart/2018/2/layout/IconCircleList"/>
    <dgm:cxn modelId="{CCC2780F-A701-1A44-91B8-12EBC3BC668D}" type="presParOf" srcId="{F068A734-3FC2-4D40-943C-9439881130DC}" destId="{343BCDC8-5416-49D1-9922-D841A6A8DF48}" srcOrd="6" destOrd="0" presId="urn:microsoft.com/office/officeart/2018/2/layout/IconCircleList"/>
    <dgm:cxn modelId="{91527915-1098-374E-9968-3D6807700B24}" type="presParOf" srcId="{343BCDC8-5416-49D1-9922-D841A6A8DF48}" destId="{AF1D030D-8B3C-4C4A-A30D-DCE88901ADD2}" srcOrd="0" destOrd="0" presId="urn:microsoft.com/office/officeart/2018/2/layout/IconCircleList"/>
    <dgm:cxn modelId="{A52E1D20-2483-2744-AD67-A84A11591318}" type="presParOf" srcId="{343BCDC8-5416-49D1-9922-D841A6A8DF48}" destId="{1D12DDBE-5839-4AB9-B0AA-527FC27BB479}" srcOrd="1" destOrd="0" presId="urn:microsoft.com/office/officeart/2018/2/layout/IconCircleList"/>
    <dgm:cxn modelId="{AA5CFA13-D625-6E44-A549-5E460084CEE5}" type="presParOf" srcId="{343BCDC8-5416-49D1-9922-D841A6A8DF48}" destId="{A3339D0F-A342-4F13-9B17-9E70AB3BDD50}" srcOrd="2" destOrd="0" presId="urn:microsoft.com/office/officeart/2018/2/layout/IconCircleList"/>
    <dgm:cxn modelId="{E5FF69FB-7B25-CB4A-942E-5908DE663D0D}" type="presParOf" srcId="{343BCDC8-5416-49D1-9922-D841A6A8DF48}" destId="{148C085D-B0E3-4F41-A80C-2BC58970EC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93C74-0901-4D72-BA6E-348D6495E27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DAB21A-623C-41F0-B1C3-4EBC5402666B}">
      <dgm:prSet/>
      <dgm:spPr/>
      <dgm:t>
        <a:bodyPr/>
        <a:lstStyle/>
        <a:p>
          <a:r>
            <a:rPr lang="en-US"/>
            <a:t>Excessive procedures hinder responsiveness and agility.</a:t>
          </a:r>
        </a:p>
      </dgm:t>
    </dgm:pt>
    <dgm:pt modelId="{C9E6FAFF-AF41-4B4D-9FC1-CB83CF889D9B}" type="parTrans" cxnId="{A06D03B4-5C17-45D0-90D4-231C0AAF2142}">
      <dgm:prSet/>
      <dgm:spPr/>
      <dgm:t>
        <a:bodyPr/>
        <a:lstStyle/>
        <a:p>
          <a:endParaRPr lang="en-US"/>
        </a:p>
      </dgm:t>
    </dgm:pt>
    <dgm:pt modelId="{1E5F9290-11B0-435C-A539-798D3541026B}" type="sibTrans" cxnId="{A06D03B4-5C17-45D0-90D4-231C0AAF2142}">
      <dgm:prSet/>
      <dgm:spPr/>
      <dgm:t>
        <a:bodyPr/>
        <a:lstStyle/>
        <a:p>
          <a:endParaRPr lang="en-US"/>
        </a:p>
      </dgm:t>
    </dgm:pt>
    <dgm:pt modelId="{B7345ED2-07B4-4D86-8708-DCDF494AE4F2}">
      <dgm:prSet/>
      <dgm:spPr/>
      <dgm:t>
        <a:bodyPr/>
        <a:lstStyle/>
        <a:p>
          <a:r>
            <a:rPr lang="en-US"/>
            <a:t>Inconsistent rules for assessing incidents erode trust.</a:t>
          </a:r>
        </a:p>
      </dgm:t>
    </dgm:pt>
    <dgm:pt modelId="{5E08B4AF-469E-4107-9037-F4C7ABFF7592}" type="parTrans" cxnId="{6B8AFA4F-2191-4557-AD02-34AC635A00BD}">
      <dgm:prSet/>
      <dgm:spPr/>
      <dgm:t>
        <a:bodyPr/>
        <a:lstStyle/>
        <a:p>
          <a:endParaRPr lang="en-US"/>
        </a:p>
      </dgm:t>
    </dgm:pt>
    <dgm:pt modelId="{1279314F-FA80-4AAB-8741-0A4D9179F09C}" type="sibTrans" cxnId="{6B8AFA4F-2191-4557-AD02-34AC635A00BD}">
      <dgm:prSet/>
      <dgm:spPr/>
      <dgm:t>
        <a:bodyPr/>
        <a:lstStyle/>
        <a:p>
          <a:endParaRPr lang="en-US"/>
        </a:p>
      </dgm:t>
    </dgm:pt>
    <dgm:pt modelId="{05196B72-E17A-4BE1-89FD-4C276E14646F}">
      <dgm:prSet/>
      <dgm:spPr/>
      <dgm:t>
        <a:bodyPr/>
        <a:lstStyle/>
        <a:p>
          <a:r>
            <a:rPr lang="en-US"/>
            <a:t>Conflicting policies confuse teams on what's safe to report.</a:t>
          </a:r>
        </a:p>
      </dgm:t>
    </dgm:pt>
    <dgm:pt modelId="{2DB849AA-4342-4ABE-A67B-6C210180530D}" type="parTrans" cxnId="{93E7FCEA-82AE-411C-B73A-2C6B7742F65A}">
      <dgm:prSet/>
      <dgm:spPr/>
      <dgm:t>
        <a:bodyPr/>
        <a:lstStyle/>
        <a:p>
          <a:endParaRPr lang="en-US"/>
        </a:p>
      </dgm:t>
    </dgm:pt>
    <dgm:pt modelId="{83C42644-786D-46DD-B6A8-A17DC42F6A3D}" type="sibTrans" cxnId="{93E7FCEA-82AE-411C-B73A-2C6B7742F65A}">
      <dgm:prSet/>
      <dgm:spPr/>
      <dgm:t>
        <a:bodyPr/>
        <a:lstStyle/>
        <a:p>
          <a:endParaRPr lang="en-US"/>
        </a:p>
      </dgm:t>
    </dgm:pt>
    <dgm:pt modelId="{970EF5EE-003A-4D6A-845F-BE6361B95C40}">
      <dgm:prSet/>
      <dgm:spPr/>
      <dgm:t>
        <a:bodyPr/>
        <a:lstStyle/>
        <a:p>
          <a:r>
            <a:rPr lang="en-US"/>
            <a:t>Focus shifts from learning to compliance.</a:t>
          </a:r>
        </a:p>
      </dgm:t>
    </dgm:pt>
    <dgm:pt modelId="{B854800D-7080-4A3A-B1B1-AF17574CC4BC}" type="parTrans" cxnId="{7CA9EFE6-0DA2-4AD8-B4DF-F9208DAA4C6E}">
      <dgm:prSet/>
      <dgm:spPr/>
      <dgm:t>
        <a:bodyPr/>
        <a:lstStyle/>
        <a:p>
          <a:endParaRPr lang="en-US"/>
        </a:p>
      </dgm:t>
    </dgm:pt>
    <dgm:pt modelId="{46BC3733-C45E-428B-9D70-0430EB3BF602}" type="sibTrans" cxnId="{7CA9EFE6-0DA2-4AD8-B4DF-F9208DAA4C6E}">
      <dgm:prSet/>
      <dgm:spPr/>
      <dgm:t>
        <a:bodyPr/>
        <a:lstStyle/>
        <a:p>
          <a:endParaRPr lang="en-US"/>
        </a:p>
      </dgm:t>
    </dgm:pt>
    <dgm:pt modelId="{FA755A3B-F9FF-E34A-A6C9-28A60F391C8B}" type="pres">
      <dgm:prSet presAssocID="{18A93C74-0901-4D72-BA6E-348D6495E276}" presName="linear" presStyleCnt="0">
        <dgm:presLayoutVars>
          <dgm:animLvl val="lvl"/>
          <dgm:resizeHandles val="exact"/>
        </dgm:presLayoutVars>
      </dgm:prSet>
      <dgm:spPr/>
    </dgm:pt>
    <dgm:pt modelId="{EEB0F304-0B68-F44D-8B06-4EE5B1F4BD36}" type="pres">
      <dgm:prSet presAssocID="{4FDAB21A-623C-41F0-B1C3-4EBC5402666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52C61FB-937C-1348-949B-25F1F535CCC5}" type="pres">
      <dgm:prSet presAssocID="{1E5F9290-11B0-435C-A539-798D3541026B}" presName="spacer" presStyleCnt="0"/>
      <dgm:spPr/>
    </dgm:pt>
    <dgm:pt modelId="{4CCDF0EC-A1AA-404B-8385-4AFDE9EFD93E}" type="pres">
      <dgm:prSet presAssocID="{B7345ED2-07B4-4D86-8708-DCDF494AE4F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ECE4248-630E-9942-9F94-90EF76B43929}" type="pres">
      <dgm:prSet presAssocID="{1279314F-FA80-4AAB-8741-0A4D9179F09C}" presName="spacer" presStyleCnt="0"/>
      <dgm:spPr/>
    </dgm:pt>
    <dgm:pt modelId="{08C49995-1BB4-A846-9407-0177CF69BB52}" type="pres">
      <dgm:prSet presAssocID="{05196B72-E17A-4BE1-89FD-4C276E14646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EB8D40E-34FB-414D-8A49-EE48A247308D}" type="pres">
      <dgm:prSet presAssocID="{83C42644-786D-46DD-B6A8-A17DC42F6A3D}" presName="spacer" presStyleCnt="0"/>
      <dgm:spPr/>
    </dgm:pt>
    <dgm:pt modelId="{35E36AAA-3407-0646-8580-04AD8089995D}" type="pres">
      <dgm:prSet presAssocID="{970EF5EE-003A-4D6A-845F-BE6361B95C4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BA43905-5243-D946-89DC-E88A70341B1A}" type="presOf" srcId="{970EF5EE-003A-4D6A-845F-BE6361B95C40}" destId="{35E36AAA-3407-0646-8580-04AD8089995D}" srcOrd="0" destOrd="0" presId="urn:microsoft.com/office/officeart/2005/8/layout/vList2"/>
    <dgm:cxn modelId="{8DCB3825-6A77-B143-881A-D4BA62877D7E}" type="presOf" srcId="{05196B72-E17A-4BE1-89FD-4C276E14646F}" destId="{08C49995-1BB4-A846-9407-0177CF69BB52}" srcOrd="0" destOrd="0" presId="urn:microsoft.com/office/officeart/2005/8/layout/vList2"/>
    <dgm:cxn modelId="{C6AA3737-AA62-FA42-8E35-C4A9C895A3A6}" type="presOf" srcId="{B7345ED2-07B4-4D86-8708-DCDF494AE4F2}" destId="{4CCDF0EC-A1AA-404B-8385-4AFDE9EFD93E}" srcOrd="0" destOrd="0" presId="urn:microsoft.com/office/officeart/2005/8/layout/vList2"/>
    <dgm:cxn modelId="{6B8AFA4F-2191-4557-AD02-34AC635A00BD}" srcId="{18A93C74-0901-4D72-BA6E-348D6495E276}" destId="{B7345ED2-07B4-4D86-8708-DCDF494AE4F2}" srcOrd="1" destOrd="0" parTransId="{5E08B4AF-469E-4107-9037-F4C7ABFF7592}" sibTransId="{1279314F-FA80-4AAB-8741-0A4D9179F09C}"/>
    <dgm:cxn modelId="{A06D03B4-5C17-45D0-90D4-231C0AAF2142}" srcId="{18A93C74-0901-4D72-BA6E-348D6495E276}" destId="{4FDAB21A-623C-41F0-B1C3-4EBC5402666B}" srcOrd="0" destOrd="0" parTransId="{C9E6FAFF-AF41-4B4D-9FC1-CB83CF889D9B}" sibTransId="{1E5F9290-11B0-435C-A539-798D3541026B}"/>
    <dgm:cxn modelId="{BF63FCC0-790B-FB40-8B7F-07AB95E3DD5A}" type="presOf" srcId="{4FDAB21A-623C-41F0-B1C3-4EBC5402666B}" destId="{EEB0F304-0B68-F44D-8B06-4EE5B1F4BD36}" srcOrd="0" destOrd="0" presId="urn:microsoft.com/office/officeart/2005/8/layout/vList2"/>
    <dgm:cxn modelId="{3271E9C5-B14C-434A-9A33-96A1B05BF109}" type="presOf" srcId="{18A93C74-0901-4D72-BA6E-348D6495E276}" destId="{FA755A3B-F9FF-E34A-A6C9-28A60F391C8B}" srcOrd="0" destOrd="0" presId="urn:microsoft.com/office/officeart/2005/8/layout/vList2"/>
    <dgm:cxn modelId="{7CA9EFE6-0DA2-4AD8-B4DF-F9208DAA4C6E}" srcId="{18A93C74-0901-4D72-BA6E-348D6495E276}" destId="{970EF5EE-003A-4D6A-845F-BE6361B95C40}" srcOrd="3" destOrd="0" parTransId="{B854800D-7080-4A3A-B1B1-AF17574CC4BC}" sibTransId="{46BC3733-C45E-428B-9D70-0430EB3BF602}"/>
    <dgm:cxn modelId="{93E7FCEA-82AE-411C-B73A-2C6B7742F65A}" srcId="{18A93C74-0901-4D72-BA6E-348D6495E276}" destId="{05196B72-E17A-4BE1-89FD-4C276E14646F}" srcOrd="2" destOrd="0" parTransId="{2DB849AA-4342-4ABE-A67B-6C210180530D}" sibTransId="{83C42644-786D-46DD-B6A8-A17DC42F6A3D}"/>
    <dgm:cxn modelId="{0EBA690C-089B-4B41-AF83-1555445CD35C}" type="presParOf" srcId="{FA755A3B-F9FF-E34A-A6C9-28A60F391C8B}" destId="{EEB0F304-0B68-F44D-8B06-4EE5B1F4BD36}" srcOrd="0" destOrd="0" presId="urn:microsoft.com/office/officeart/2005/8/layout/vList2"/>
    <dgm:cxn modelId="{09344E7B-02E9-6A41-B017-A531DB097FE5}" type="presParOf" srcId="{FA755A3B-F9FF-E34A-A6C9-28A60F391C8B}" destId="{652C61FB-937C-1348-949B-25F1F535CCC5}" srcOrd="1" destOrd="0" presId="urn:microsoft.com/office/officeart/2005/8/layout/vList2"/>
    <dgm:cxn modelId="{669745FE-DE33-3E46-B125-833BD1A316E7}" type="presParOf" srcId="{FA755A3B-F9FF-E34A-A6C9-28A60F391C8B}" destId="{4CCDF0EC-A1AA-404B-8385-4AFDE9EFD93E}" srcOrd="2" destOrd="0" presId="urn:microsoft.com/office/officeart/2005/8/layout/vList2"/>
    <dgm:cxn modelId="{1DE4A73D-6A3E-B84D-BCA6-09AE4A6F6FA3}" type="presParOf" srcId="{FA755A3B-F9FF-E34A-A6C9-28A60F391C8B}" destId="{9ECE4248-630E-9942-9F94-90EF76B43929}" srcOrd="3" destOrd="0" presId="urn:microsoft.com/office/officeart/2005/8/layout/vList2"/>
    <dgm:cxn modelId="{36C93FF6-6314-8641-83BC-B6EDF1C00EA9}" type="presParOf" srcId="{FA755A3B-F9FF-E34A-A6C9-28A60F391C8B}" destId="{08C49995-1BB4-A846-9407-0177CF69BB52}" srcOrd="4" destOrd="0" presId="urn:microsoft.com/office/officeart/2005/8/layout/vList2"/>
    <dgm:cxn modelId="{3D622D69-8DA5-5142-BE81-8DE253732F6D}" type="presParOf" srcId="{FA755A3B-F9FF-E34A-A6C9-28A60F391C8B}" destId="{0EB8D40E-34FB-414D-8A49-EE48A247308D}" srcOrd="5" destOrd="0" presId="urn:microsoft.com/office/officeart/2005/8/layout/vList2"/>
    <dgm:cxn modelId="{5934C4BD-EAE9-4F4A-88A7-7AEE8DF6E724}" type="presParOf" srcId="{FA755A3B-F9FF-E34A-A6C9-28A60F391C8B}" destId="{35E36AAA-3407-0646-8580-04AD808999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EA5726-6689-41D2-AAA8-9978C95B6AB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DBE351-58F3-4093-A6BE-8B38B3E05901}">
      <dgm:prSet/>
      <dgm:spPr/>
      <dgm:t>
        <a:bodyPr/>
        <a:lstStyle/>
        <a:p>
          <a:r>
            <a:rPr lang="en-US"/>
            <a:t>Leaders often fail to model openness or take responsibility.</a:t>
          </a:r>
        </a:p>
      </dgm:t>
    </dgm:pt>
    <dgm:pt modelId="{A2A19A5E-3E7C-49B9-BD52-25AF614B8663}" type="parTrans" cxnId="{9A5AF235-C7B1-48ED-900C-1B947E4F49CE}">
      <dgm:prSet/>
      <dgm:spPr/>
      <dgm:t>
        <a:bodyPr/>
        <a:lstStyle/>
        <a:p>
          <a:endParaRPr lang="en-US"/>
        </a:p>
      </dgm:t>
    </dgm:pt>
    <dgm:pt modelId="{D90C6ADC-6414-4397-A2D9-25EF0DB0DAF5}" type="sibTrans" cxnId="{9A5AF235-C7B1-48ED-900C-1B947E4F49CE}">
      <dgm:prSet/>
      <dgm:spPr/>
      <dgm:t>
        <a:bodyPr/>
        <a:lstStyle/>
        <a:p>
          <a:endParaRPr lang="en-US"/>
        </a:p>
      </dgm:t>
    </dgm:pt>
    <dgm:pt modelId="{5B3892A9-9760-4498-9AC7-15A0AD6E025D}">
      <dgm:prSet/>
      <dgm:spPr/>
      <dgm:t>
        <a:bodyPr/>
        <a:lstStyle/>
        <a:p>
          <a:r>
            <a:rPr lang="en-US"/>
            <a:t>Mixed messages: 'Speak up, but face consequences.'</a:t>
          </a:r>
        </a:p>
      </dgm:t>
    </dgm:pt>
    <dgm:pt modelId="{11606B60-AE92-48D5-BCF9-643BDAF9CFC2}" type="parTrans" cxnId="{49909322-9E43-42D1-BCB3-89B301973CBD}">
      <dgm:prSet/>
      <dgm:spPr/>
      <dgm:t>
        <a:bodyPr/>
        <a:lstStyle/>
        <a:p>
          <a:endParaRPr lang="en-US"/>
        </a:p>
      </dgm:t>
    </dgm:pt>
    <dgm:pt modelId="{F1A31240-C993-4E19-BD95-8C6F82B32360}" type="sibTrans" cxnId="{49909322-9E43-42D1-BCB3-89B301973CBD}">
      <dgm:prSet/>
      <dgm:spPr/>
      <dgm:t>
        <a:bodyPr/>
        <a:lstStyle/>
        <a:p>
          <a:endParaRPr lang="en-US"/>
        </a:p>
      </dgm:t>
    </dgm:pt>
    <dgm:pt modelId="{073ED2D2-EDD2-4920-ADF9-B9E59A16253A}">
      <dgm:prSet/>
      <dgm:spPr/>
      <dgm:t>
        <a:bodyPr/>
        <a:lstStyle/>
        <a:p>
          <a:r>
            <a:rPr lang="en-US"/>
            <a:t>Without leadership buy-in, culture changes remain superficial.</a:t>
          </a:r>
        </a:p>
      </dgm:t>
    </dgm:pt>
    <dgm:pt modelId="{FD8B9A4B-A82B-47E8-95D9-ABA9E1C2A2D7}" type="parTrans" cxnId="{A0B83202-0BD3-4E12-8302-DDD5E331AC39}">
      <dgm:prSet/>
      <dgm:spPr/>
      <dgm:t>
        <a:bodyPr/>
        <a:lstStyle/>
        <a:p>
          <a:endParaRPr lang="en-US"/>
        </a:p>
      </dgm:t>
    </dgm:pt>
    <dgm:pt modelId="{8996677A-C057-4112-A7D0-737C4020B5D7}" type="sibTrans" cxnId="{A0B83202-0BD3-4E12-8302-DDD5E331AC39}">
      <dgm:prSet/>
      <dgm:spPr/>
      <dgm:t>
        <a:bodyPr/>
        <a:lstStyle/>
        <a:p>
          <a:endParaRPr lang="en-US"/>
        </a:p>
      </dgm:t>
    </dgm:pt>
    <dgm:pt modelId="{3E702882-3CF6-42D4-B13D-49DBAB31F2F5}">
      <dgm:prSet/>
      <dgm:spPr/>
      <dgm:t>
        <a:bodyPr/>
        <a:lstStyle/>
        <a:p>
          <a:r>
            <a:rPr lang="en-US"/>
            <a:t>Frontline staff need psychological safety.</a:t>
          </a:r>
        </a:p>
      </dgm:t>
    </dgm:pt>
    <dgm:pt modelId="{E70F8474-7D96-4DF0-86B1-5C194D86E0F2}" type="parTrans" cxnId="{769417C3-CC27-4438-96BA-020E9767D845}">
      <dgm:prSet/>
      <dgm:spPr/>
      <dgm:t>
        <a:bodyPr/>
        <a:lstStyle/>
        <a:p>
          <a:endParaRPr lang="en-US"/>
        </a:p>
      </dgm:t>
    </dgm:pt>
    <dgm:pt modelId="{5FEBBE0A-CA07-493D-907D-33D8A6D64FC6}" type="sibTrans" cxnId="{769417C3-CC27-4438-96BA-020E9767D845}">
      <dgm:prSet/>
      <dgm:spPr/>
      <dgm:t>
        <a:bodyPr/>
        <a:lstStyle/>
        <a:p>
          <a:endParaRPr lang="en-US"/>
        </a:p>
      </dgm:t>
    </dgm:pt>
    <dgm:pt modelId="{FF45F647-46E8-4538-8F22-B14459258CF2}">
      <dgm:prSet/>
      <dgm:spPr/>
      <dgm:t>
        <a:bodyPr/>
        <a:lstStyle/>
        <a:p>
          <a:r>
            <a:rPr lang="en-US" dirty="0"/>
            <a:t>Quoting Etsy's John Allspaw:</a:t>
          </a:r>
        </a:p>
        <a:p>
          <a:r>
            <a:rPr lang="en-US" dirty="0"/>
            <a:t>“When engineers feel safe, they become enthusiastic about sharing.”</a:t>
          </a:r>
        </a:p>
      </dgm:t>
    </dgm:pt>
    <dgm:pt modelId="{EF5E3A35-B42F-4C7B-9BE7-5F65D89AA9E4}" type="parTrans" cxnId="{98F89B8E-7F96-4B76-8806-5EDA94C233A5}">
      <dgm:prSet/>
      <dgm:spPr/>
      <dgm:t>
        <a:bodyPr/>
        <a:lstStyle/>
        <a:p>
          <a:endParaRPr lang="en-US"/>
        </a:p>
      </dgm:t>
    </dgm:pt>
    <dgm:pt modelId="{48B41B14-1103-42A6-A731-938201E63C3F}" type="sibTrans" cxnId="{98F89B8E-7F96-4B76-8806-5EDA94C233A5}">
      <dgm:prSet/>
      <dgm:spPr/>
      <dgm:t>
        <a:bodyPr/>
        <a:lstStyle/>
        <a:p>
          <a:endParaRPr lang="en-US"/>
        </a:p>
      </dgm:t>
    </dgm:pt>
    <dgm:pt modelId="{E11BC4CA-B4C1-B148-AE2A-09F96BD01346}" type="pres">
      <dgm:prSet presAssocID="{73EA5726-6689-41D2-AAA8-9978C95B6ABE}" presName="diagram" presStyleCnt="0">
        <dgm:presLayoutVars>
          <dgm:dir/>
          <dgm:resizeHandles val="exact"/>
        </dgm:presLayoutVars>
      </dgm:prSet>
      <dgm:spPr/>
    </dgm:pt>
    <dgm:pt modelId="{4C2906A6-9EE5-4041-8BA5-B74A651A6CC0}" type="pres">
      <dgm:prSet presAssocID="{6ADBE351-58F3-4093-A6BE-8B38B3E05901}" presName="node" presStyleLbl="node1" presStyleIdx="0" presStyleCnt="5">
        <dgm:presLayoutVars>
          <dgm:bulletEnabled val="1"/>
        </dgm:presLayoutVars>
      </dgm:prSet>
      <dgm:spPr/>
    </dgm:pt>
    <dgm:pt modelId="{35B8011F-C793-F941-8137-432F2404578D}" type="pres">
      <dgm:prSet presAssocID="{D90C6ADC-6414-4397-A2D9-25EF0DB0DAF5}" presName="sibTrans" presStyleCnt="0"/>
      <dgm:spPr/>
    </dgm:pt>
    <dgm:pt modelId="{26D3CCB1-83D8-BB4F-B7D0-C844575BFDDD}" type="pres">
      <dgm:prSet presAssocID="{5B3892A9-9760-4498-9AC7-15A0AD6E025D}" presName="node" presStyleLbl="node1" presStyleIdx="1" presStyleCnt="5">
        <dgm:presLayoutVars>
          <dgm:bulletEnabled val="1"/>
        </dgm:presLayoutVars>
      </dgm:prSet>
      <dgm:spPr/>
    </dgm:pt>
    <dgm:pt modelId="{7C314407-ED19-D247-B6B1-2E5C72F8791C}" type="pres">
      <dgm:prSet presAssocID="{F1A31240-C993-4E19-BD95-8C6F82B32360}" presName="sibTrans" presStyleCnt="0"/>
      <dgm:spPr/>
    </dgm:pt>
    <dgm:pt modelId="{C8E630A2-A119-AB4F-ABD5-F272DB3159E9}" type="pres">
      <dgm:prSet presAssocID="{073ED2D2-EDD2-4920-ADF9-B9E59A16253A}" presName="node" presStyleLbl="node1" presStyleIdx="2" presStyleCnt="5">
        <dgm:presLayoutVars>
          <dgm:bulletEnabled val="1"/>
        </dgm:presLayoutVars>
      </dgm:prSet>
      <dgm:spPr/>
    </dgm:pt>
    <dgm:pt modelId="{531EF2A6-AA05-1444-903C-F06059EED04A}" type="pres">
      <dgm:prSet presAssocID="{8996677A-C057-4112-A7D0-737C4020B5D7}" presName="sibTrans" presStyleCnt="0"/>
      <dgm:spPr/>
    </dgm:pt>
    <dgm:pt modelId="{913A1742-BB26-4240-BFFA-FE765B175E91}" type="pres">
      <dgm:prSet presAssocID="{3E702882-3CF6-42D4-B13D-49DBAB31F2F5}" presName="node" presStyleLbl="node1" presStyleIdx="3" presStyleCnt="5">
        <dgm:presLayoutVars>
          <dgm:bulletEnabled val="1"/>
        </dgm:presLayoutVars>
      </dgm:prSet>
      <dgm:spPr/>
    </dgm:pt>
    <dgm:pt modelId="{FA9F60FD-9D91-6E4A-9489-8196F782469F}" type="pres">
      <dgm:prSet presAssocID="{5FEBBE0A-CA07-493D-907D-33D8A6D64FC6}" presName="sibTrans" presStyleCnt="0"/>
      <dgm:spPr/>
    </dgm:pt>
    <dgm:pt modelId="{703F6F10-CF8C-994E-A2FF-1A5D5595C900}" type="pres">
      <dgm:prSet presAssocID="{FF45F647-46E8-4538-8F22-B14459258CF2}" presName="node" presStyleLbl="node1" presStyleIdx="4" presStyleCnt="5">
        <dgm:presLayoutVars>
          <dgm:bulletEnabled val="1"/>
        </dgm:presLayoutVars>
      </dgm:prSet>
      <dgm:spPr/>
    </dgm:pt>
  </dgm:ptLst>
  <dgm:cxnLst>
    <dgm:cxn modelId="{A0B83202-0BD3-4E12-8302-DDD5E331AC39}" srcId="{73EA5726-6689-41D2-AAA8-9978C95B6ABE}" destId="{073ED2D2-EDD2-4920-ADF9-B9E59A16253A}" srcOrd="2" destOrd="0" parTransId="{FD8B9A4B-A82B-47E8-95D9-ABA9E1C2A2D7}" sibTransId="{8996677A-C057-4112-A7D0-737C4020B5D7}"/>
    <dgm:cxn modelId="{9CFA5C16-5AB0-E546-8E33-E375119AF643}" type="presOf" srcId="{073ED2D2-EDD2-4920-ADF9-B9E59A16253A}" destId="{C8E630A2-A119-AB4F-ABD5-F272DB3159E9}" srcOrd="0" destOrd="0" presId="urn:microsoft.com/office/officeart/2005/8/layout/default"/>
    <dgm:cxn modelId="{49909322-9E43-42D1-BCB3-89B301973CBD}" srcId="{73EA5726-6689-41D2-AAA8-9978C95B6ABE}" destId="{5B3892A9-9760-4498-9AC7-15A0AD6E025D}" srcOrd="1" destOrd="0" parTransId="{11606B60-AE92-48D5-BCF9-643BDAF9CFC2}" sibTransId="{F1A31240-C993-4E19-BD95-8C6F82B32360}"/>
    <dgm:cxn modelId="{9A5AF235-C7B1-48ED-900C-1B947E4F49CE}" srcId="{73EA5726-6689-41D2-AAA8-9978C95B6ABE}" destId="{6ADBE351-58F3-4093-A6BE-8B38B3E05901}" srcOrd="0" destOrd="0" parTransId="{A2A19A5E-3E7C-49B9-BD52-25AF614B8663}" sibTransId="{D90C6ADC-6414-4397-A2D9-25EF0DB0DAF5}"/>
    <dgm:cxn modelId="{E7958B4B-5589-BB4B-88CA-870D6194F714}" type="presOf" srcId="{3E702882-3CF6-42D4-B13D-49DBAB31F2F5}" destId="{913A1742-BB26-4240-BFFA-FE765B175E91}" srcOrd="0" destOrd="0" presId="urn:microsoft.com/office/officeart/2005/8/layout/default"/>
    <dgm:cxn modelId="{7D385D64-77F7-734B-B48A-4C930A6DBCD0}" type="presOf" srcId="{FF45F647-46E8-4538-8F22-B14459258CF2}" destId="{703F6F10-CF8C-994E-A2FF-1A5D5595C900}" srcOrd="0" destOrd="0" presId="urn:microsoft.com/office/officeart/2005/8/layout/default"/>
    <dgm:cxn modelId="{98F89B8E-7F96-4B76-8806-5EDA94C233A5}" srcId="{73EA5726-6689-41D2-AAA8-9978C95B6ABE}" destId="{FF45F647-46E8-4538-8F22-B14459258CF2}" srcOrd="4" destOrd="0" parTransId="{EF5E3A35-B42F-4C7B-9BE7-5F65D89AA9E4}" sibTransId="{48B41B14-1103-42A6-A731-938201E63C3F}"/>
    <dgm:cxn modelId="{3E441690-BD5C-294D-95A2-A89DE711614E}" type="presOf" srcId="{6ADBE351-58F3-4093-A6BE-8B38B3E05901}" destId="{4C2906A6-9EE5-4041-8BA5-B74A651A6CC0}" srcOrd="0" destOrd="0" presId="urn:microsoft.com/office/officeart/2005/8/layout/default"/>
    <dgm:cxn modelId="{769417C3-CC27-4438-96BA-020E9767D845}" srcId="{73EA5726-6689-41D2-AAA8-9978C95B6ABE}" destId="{3E702882-3CF6-42D4-B13D-49DBAB31F2F5}" srcOrd="3" destOrd="0" parTransId="{E70F8474-7D96-4DF0-86B1-5C194D86E0F2}" sibTransId="{5FEBBE0A-CA07-493D-907D-33D8A6D64FC6}"/>
    <dgm:cxn modelId="{0B59FFC5-61EC-0D4D-8957-A7221BFD3BC9}" type="presOf" srcId="{73EA5726-6689-41D2-AAA8-9978C95B6ABE}" destId="{E11BC4CA-B4C1-B148-AE2A-09F96BD01346}" srcOrd="0" destOrd="0" presId="urn:microsoft.com/office/officeart/2005/8/layout/default"/>
    <dgm:cxn modelId="{327190EF-1843-9A49-804F-6AE8904CB295}" type="presOf" srcId="{5B3892A9-9760-4498-9AC7-15A0AD6E025D}" destId="{26D3CCB1-83D8-BB4F-B7D0-C844575BFDDD}" srcOrd="0" destOrd="0" presId="urn:microsoft.com/office/officeart/2005/8/layout/default"/>
    <dgm:cxn modelId="{E518C1AA-900E-594B-8E52-2EB07B240006}" type="presParOf" srcId="{E11BC4CA-B4C1-B148-AE2A-09F96BD01346}" destId="{4C2906A6-9EE5-4041-8BA5-B74A651A6CC0}" srcOrd="0" destOrd="0" presId="urn:microsoft.com/office/officeart/2005/8/layout/default"/>
    <dgm:cxn modelId="{6CA99ECA-9EB4-4940-B3AB-22733677AD21}" type="presParOf" srcId="{E11BC4CA-B4C1-B148-AE2A-09F96BD01346}" destId="{35B8011F-C793-F941-8137-432F2404578D}" srcOrd="1" destOrd="0" presId="urn:microsoft.com/office/officeart/2005/8/layout/default"/>
    <dgm:cxn modelId="{7F5E4469-94E9-5A44-BEC7-7EA7C4D541CA}" type="presParOf" srcId="{E11BC4CA-B4C1-B148-AE2A-09F96BD01346}" destId="{26D3CCB1-83D8-BB4F-B7D0-C844575BFDDD}" srcOrd="2" destOrd="0" presId="urn:microsoft.com/office/officeart/2005/8/layout/default"/>
    <dgm:cxn modelId="{F404A2D8-BB3E-C746-BBCB-CCC264D10059}" type="presParOf" srcId="{E11BC4CA-B4C1-B148-AE2A-09F96BD01346}" destId="{7C314407-ED19-D247-B6B1-2E5C72F8791C}" srcOrd="3" destOrd="0" presId="urn:microsoft.com/office/officeart/2005/8/layout/default"/>
    <dgm:cxn modelId="{5A1F8AF0-B1E5-9B4B-A134-4D10E60C6ECD}" type="presParOf" srcId="{E11BC4CA-B4C1-B148-AE2A-09F96BD01346}" destId="{C8E630A2-A119-AB4F-ABD5-F272DB3159E9}" srcOrd="4" destOrd="0" presId="urn:microsoft.com/office/officeart/2005/8/layout/default"/>
    <dgm:cxn modelId="{0C4FCF31-2C0D-A54F-AC13-55EBA2F36E04}" type="presParOf" srcId="{E11BC4CA-B4C1-B148-AE2A-09F96BD01346}" destId="{531EF2A6-AA05-1444-903C-F06059EED04A}" srcOrd="5" destOrd="0" presId="urn:microsoft.com/office/officeart/2005/8/layout/default"/>
    <dgm:cxn modelId="{8DA15E9E-1DEF-0549-BD06-13A0249E1E36}" type="presParOf" srcId="{E11BC4CA-B4C1-B148-AE2A-09F96BD01346}" destId="{913A1742-BB26-4240-BFFA-FE765B175E91}" srcOrd="6" destOrd="0" presId="urn:microsoft.com/office/officeart/2005/8/layout/default"/>
    <dgm:cxn modelId="{63CC839C-1C7A-5D4E-9CAB-F5A9D553E491}" type="presParOf" srcId="{E11BC4CA-B4C1-B148-AE2A-09F96BD01346}" destId="{FA9F60FD-9D91-6E4A-9489-8196F782469F}" srcOrd="7" destOrd="0" presId="urn:microsoft.com/office/officeart/2005/8/layout/default"/>
    <dgm:cxn modelId="{B046C18D-D49B-4941-8E9D-FCCD041BF063}" type="presParOf" srcId="{E11BC4CA-B4C1-B148-AE2A-09F96BD01346}" destId="{703F6F10-CF8C-994E-A2FF-1A5D5595C90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4ED879-99AE-4EC5-ABF3-3CC10D34AB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E5010CF-4174-4F26-97BF-DD15E69896A3}">
      <dgm:prSet/>
      <dgm:spPr/>
      <dgm:t>
        <a:bodyPr/>
        <a:lstStyle/>
        <a:p>
          <a:pPr>
            <a:defRPr cap="all"/>
          </a:pPr>
          <a:r>
            <a:rPr lang="en-US"/>
            <a:t>Organizations may revert to blame under external pressure.</a:t>
          </a:r>
        </a:p>
      </dgm:t>
    </dgm:pt>
    <dgm:pt modelId="{479FAB98-58AC-41B9-8202-216DB913FF2D}" type="parTrans" cxnId="{A38593BA-75A9-4C25-BDB8-8D7FB7BDFB9F}">
      <dgm:prSet/>
      <dgm:spPr/>
      <dgm:t>
        <a:bodyPr/>
        <a:lstStyle/>
        <a:p>
          <a:endParaRPr lang="en-US"/>
        </a:p>
      </dgm:t>
    </dgm:pt>
    <dgm:pt modelId="{FEB579BE-0B37-453A-A0C8-92AAE5BB34BF}" type="sibTrans" cxnId="{A38593BA-75A9-4C25-BDB8-8D7FB7BDFB9F}">
      <dgm:prSet/>
      <dgm:spPr/>
      <dgm:t>
        <a:bodyPr/>
        <a:lstStyle/>
        <a:p>
          <a:endParaRPr lang="en-US"/>
        </a:p>
      </dgm:t>
    </dgm:pt>
    <dgm:pt modelId="{C89BDF61-92A5-4E78-AC70-C939F363A1A6}">
      <dgm:prSet/>
      <dgm:spPr/>
      <dgm:t>
        <a:bodyPr/>
        <a:lstStyle/>
        <a:p>
          <a:pPr>
            <a:defRPr cap="all"/>
          </a:pPr>
          <a:r>
            <a:rPr lang="en-US"/>
            <a:t>Sources include regulators, legal threats, and media scrutiny.</a:t>
          </a:r>
        </a:p>
      </dgm:t>
    </dgm:pt>
    <dgm:pt modelId="{15F069C7-0380-4F5F-B2B3-AB674CC8FC3A}" type="parTrans" cxnId="{0E1E5AC7-9BF1-4B70-B38F-B73E7ADF6A2E}">
      <dgm:prSet/>
      <dgm:spPr/>
      <dgm:t>
        <a:bodyPr/>
        <a:lstStyle/>
        <a:p>
          <a:endParaRPr lang="en-US"/>
        </a:p>
      </dgm:t>
    </dgm:pt>
    <dgm:pt modelId="{273A9B51-D121-4F9C-A621-FF24F0DA88B1}" type="sibTrans" cxnId="{0E1E5AC7-9BF1-4B70-B38F-B73E7ADF6A2E}">
      <dgm:prSet/>
      <dgm:spPr/>
      <dgm:t>
        <a:bodyPr/>
        <a:lstStyle/>
        <a:p>
          <a:endParaRPr lang="en-US"/>
        </a:p>
      </dgm:t>
    </dgm:pt>
    <dgm:pt modelId="{47F0DD9E-0F13-4C3B-A151-DBDD51782F58}">
      <dgm:prSet/>
      <dgm:spPr/>
      <dgm:t>
        <a:bodyPr/>
        <a:lstStyle/>
        <a:p>
          <a:pPr>
            <a:defRPr cap="all"/>
          </a:pPr>
          <a:r>
            <a:rPr lang="en-US"/>
            <a:t>Transparency feels risky without protection from punitive outcomes.</a:t>
          </a:r>
        </a:p>
      </dgm:t>
    </dgm:pt>
    <dgm:pt modelId="{926A88C0-48C0-4E42-996A-F5F30AF51ED9}" type="parTrans" cxnId="{68895501-7FC1-49F5-B2CC-68AD116F05F6}">
      <dgm:prSet/>
      <dgm:spPr/>
      <dgm:t>
        <a:bodyPr/>
        <a:lstStyle/>
        <a:p>
          <a:endParaRPr lang="en-US"/>
        </a:p>
      </dgm:t>
    </dgm:pt>
    <dgm:pt modelId="{104C8887-5BCC-45B5-96B7-C218740AC229}" type="sibTrans" cxnId="{68895501-7FC1-49F5-B2CC-68AD116F05F6}">
      <dgm:prSet/>
      <dgm:spPr/>
      <dgm:t>
        <a:bodyPr/>
        <a:lstStyle/>
        <a:p>
          <a:endParaRPr lang="en-US"/>
        </a:p>
      </dgm:t>
    </dgm:pt>
    <dgm:pt modelId="{938678E1-2504-47F0-A992-9EEA1AA50562}">
      <dgm:prSet/>
      <dgm:spPr/>
      <dgm:t>
        <a:bodyPr/>
        <a:lstStyle/>
        <a:p>
          <a:pPr>
            <a:defRPr cap="all"/>
          </a:pPr>
          <a:r>
            <a:rPr lang="en-US"/>
            <a:t>Culture becomes risk-averse instead of open to learning.</a:t>
          </a:r>
        </a:p>
      </dgm:t>
    </dgm:pt>
    <dgm:pt modelId="{F2D6818F-5773-4235-BBCF-1F4B02B434CE}" type="parTrans" cxnId="{0EC7550A-0D6D-476C-8FD3-A20732A9E277}">
      <dgm:prSet/>
      <dgm:spPr/>
      <dgm:t>
        <a:bodyPr/>
        <a:lstStyle/>
        <a:p>
          <a:endParaRPr lang="en-US"/>
        </a:p>
      </dgm:t>
    </dgm:pt>
    <dgm:pt modelId="{E0514F37-3274-4864-9B8B-28907DF3E68E}" type="sibTrans" cxnId="{0EC7550A-0D6D-476C-8FD3-A20732A9E277}">
      <dgm:prSet/>
      <dgm:spPr/>
      <dgm:t>
        <a:bodyPr/>
        <a:lstStyle/>
        <a:p>
          <a:endParaRPr lang="en-US"/>
        </a:p>
      </dgm:t>
    </dgm:pt>
    <dgm:pt modelId="{BC628FFA-996C-4740-8201-169882519404}">
      <dgm:prSet/>
      <dgm:spPr/>
      <dgm:t>
        <a:bodyPr/>
        <a:lstStyle/>
        <a:p>
          <a:pPr>
            <a:defRPr cap="all"/>
          </a:pPr>
          <a:r>
            <a:rPr lang="en-US"/>
            <a:t>Example: Healthcare with high malpractice exposure.</a:t>
          </a:r>
        </a:p>
      </dgm:t>
    </dgm:pt>
    <dgm:pt modelId="{16C5CA19-D363-4D24-AA94-683DEB79344B}" type="parTrans" cxnId="{45CB06A0-3FCD-4C66-8F3E-BA321FCC4AAF}">
      <dgm:prSet/>
      <dgm:spPr/>
      <dgm:t>
        <a:bodyPr/>
        <a:lstStyle/>
        <a:p>
          <a:endParaRPr lang="en-US"/>
        </a:p>
      </dgm:t>
    </dgm:pt>
    <dgm:pt modelId="{D9569E63-BE71-4647-99B3-05BA4148424D}" type="sibTrans" cxnId="{45CB06A0-3FCD-4C66-8F3E-BA321FCC4AAF}">
      <dgm:prSet/>
      <dgm:spPr/>
      <dgm:t>
        <a:bodyPr/>
        <a:lstStyle/>
        <a:p>
          <a:endParaRPr lang="en-US"/>
        </a:p>
      </dgm:t>
    </dgm:pt>
    <dgm:pt modelId="{F8BFF756-3653-4EEB-A095-862B74593D13}" type="pres">
      <dgm:prSet presAssocID="{304ED879-99AE-4EC5-ABF3-3CC10D34AB74}" presName="root" presStyleCnt="0">
        <dgm:presLayoutVars>
          <dgm:dir/>
          <dgm:resizeHandles val="exact"/>
        </dgm:presLayoutVars>
      </dgm:prSet>
      <dgm:spPr/>
    </dgm:pt>
    <dgm:pt modelId="{A5E362FB-3248-4C72-9E18-601D631CF699}" type="pres">
      <dgm:prSet presAssocID="{3E5010CF-4174-4F26-97BF-DD15E69896A3}" presName="compNode" presStyleCnt="0"/>
      <dgm:spPr/>
    </dgm:pt>
    <dgm:pt modelId="{FDE5907B-6FDE-4699-A5E2-1EF414F9AB63}" type="pres">
      <dgm:prSet presAssocID="{3E5010CF-4174-4F26-97BF-DD15E69896A3}" presName="iconBgRect" presStyleLbl="bgShp" presStyleIdx="0" presStyleCnt="5"/>
      <dgm:spPr/>
    </dgm:pt>
    <dgm:pt modelId="{1FDE7CC8-8BD0-494E-8E3B-66BEAA2EC508}" type="pres">
      <dgm:prSet presAssocID="{3E5010CF-4174-4F26-97BF-DD15E69896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94AA7479-79AA-4921-A7D1-3A78DBCCA7D1}" type="pres">
      <dgm:prSet presAssocID="{3E5010CF-4174-4F26-97BF-DD15E69896A3}" presName="spaceRect" presStyleCnt="0"/>
      <dgm:spPr/>
    </dgm:pt>
    <dgm:pt modelId="{B1458186-54ED-4CA7-8921-E60A9FBC0515}" type="pres">
      <dgm:prSet presAssocID="{3E5010CF-4174-4F26-97BF-DD15E69896A3}" presName="textRect" presStyleLbl="revTx" presStyleIdx="0" presStyleCnt="5">
        <dgm:presLayoutVars>
          <dgm:chMax val="1"/>
          <dgm:chPref val="1"/>
        </dgm:presLayoutVars>
      </dgm:prSet>
      <dgm:spPr/>
    </dgm:pt>
    <dgm:pt modelId="{36E5A64A-FFFD-4C84-9AB5-AA527CAC03C9}" type="pres">
      <dgm:prSet presAssocID="{FEB579BE-0B37-453A-A0C8-92AAE5BB34BF}" presName="sibTrans" presStyleCnt="0"/>
      <dgm:spPr/>
    </dgm:pt>
    <dgm:pt modelId="{4C16825D-EC44-4D07-B0C7-E091AA5C7CCE}" type="pres">
      <dgm:prSet presAssocID="{C89BDF61-92A5-4E78-AC70-C939F363A1A6}" presName="compNode" presStyleCnt="0"/>
      <dgm:spPr/>
    </dgm:pt>
    <dgm:pt modelId="{69B9E283-139D-4C1A-96F0-7041D8394E90}" type="pres">
      <dgm:prSet presAssocID="{C89BDF61-92A5-4E78-AC70-C939F363A1A6}" presName="iconBgRect" presStyleLbl="bgShp" presStyleIdx="1" presStyleCnt="5"/>
      <dgm:spPr/>
    </dgm:pt>
    <dgm:pt modelId="{8B98FC51-515B-4026-A668-50F3C116A69B}" type="pres">
      <dgm:prSet presAssocID="{C89BDF61-92A5-4E78-AC70-C939F363A1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5555384-6D88-4C56-B221-340B729F0A97}" type="pres">
      <dgm:prSet presAssocID="{C89BDF61-92A5-4E78-AC70-C939F363A1A6}" presName="spaceRect" presStyleCnt="0"/>
      <dgm:spPr/>
    </dgm:pt>
    <dgm:pt modelId="{FC857A74-F845-4755-81AD-BBCE32436F12}" type="pres">
      <dgm:prSet presAssocID="{C89BDF61-92A5-4E78-AC70-C939F363A1A6}" presName="textRect" presStyleLbl="revTx" presStyleIdx="1" presStyleCnt="5">
        <dgm:presLayoutVars>
          <dgm:chMax val="1"/>
          <dgm:chPref val="1"/>
        </dgm:presLayoutVars>
      </dgm:prSet>
      <dgm:spPr/>
    </dgm:pt>
    <dgm:pt modelId="{301B5D90-6FEC-453E-BDC8-FB4F0E4CBFC3}" type="pres">
      <dgm:prSet presAssocID="{273A9B51-D121-4F9C-A621-FF24F0DA88B1}" presName="sibTrans" presStyleCnt="0"/>
      <dgm:spPr/>
    </dgm:pt>
    <dgm:pt modelId="{5792CBB2-D994-4FB6-B7E4-34770E556607}" type="pres">
      <dgm:prSet presAssocID="{47F0DD9E-0F13-4C3B-A151-DBDD51782F58}" presName="compNode" presStyleCnt="0"/>
      <dgm:spPr/>
    </dgm:pt>
    <dgm:pt modelId="{DB7338DF-49E1-4009-AA2B-CAB2EE3805E3}" type="pres">
      <dgm:prSet presAssocID="{47F0DD9E-0F13-4C3B-A151-DBDD51782F58}" presName="iconBgRect" presStyleLbl="bgShp" presStyleIdx="2" presStyleCnt="5"/>
      <dgm:spPr/>
    </dgm:pt>
    <dgm:pt modelId="{DE837D57-1880-4E99-92FD-68D090B0987F}" type="pres">
      <dgm:prSet presAssocID="{47F0DD9E-0F13-4C3B-A151-DBDD51782F5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7D925284-C81E-4182-AE9B-A220A2E57A11}" type="pres">
      <dgm:prSet presAssocID="{47F0DD9E-0F13-4C3B-A151-DBDD51782F58}" presName="spaceRect" presStyleCnt="0"/>
      <dgm:spPr/>
    </dgm:pt>
    <dgm:pt modelId="{927355E1-CE2B-4507-84AA-E8FBDC6FF704}" type="pres">
      <dgm:prSet presAssocID="{47F0DD9E-0F13-4C3B-A151-DBDD51782F58}" presName="textRect" presStyleLbl="revTx" presStyleIdx="2" presStyleCnt="5">
        <dgm:presLayoutVars>
          <dgm:chMax val="1"/>
          <dgm:chPref val="1"/>
        </dgm:presLayoutVars>
      </dgm:prSet>
      <dgm:spPr/>
    </dgm:pt>
    <dgm:pt modelId="{FC1099A0-E156-406E-90AC-9F35AC777F8B}" type="pres">
      <dgm:prSet presAssocID="{104C8887-5BCC-45B5-96B7-C218740AC229}" presName="sibTrans" presStyleCnt="0"/>
      <dgm:spPr/>
    </dgm:pt>
    <dgm:pt modelId="{D0B6496E-3F83-40B8-8BA8-4A9400A6CBDD}" type="pres">
      <dgm:prSet presAssocID="{938678E1-2504-47F0-A992-9EEA1AA50562}" presName="compNode" presStyleCnt="0"/>
      <dgm:spPr/>
    </dgm:pt>
    <dgm:pt modelId="{B4763E14-2C31-44F3-A041-B73E72241936}" type="pres">
      <dgm:prSet presAssocID="{938678E1-2504-47F0-A992-9EEA1AA50562}" presName="iconBgRect" presStyleLbl="bgShp" presStyleIdx="3" presStyleCnt="5"/>
      <dgm:spPr/>
    </dgm:pt>
    <dgm:pt modelId="{91036C2C-F04C-49DE-BDE7-B28C108CB25F}" type="pres">
      <dgm:prSet presAssocID="{938678E1-2504-47F0-A992-9EEA1AA5056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41D957F7-0AD9-4387-8F4C-C9D815C133B0}" type="pres">
      <dgm:prSet presAssocID="{938678E1-2504-47F0-A992-9EEA1AA50562}" presName="spaceRect" presStyleCnt="0"/>
      <dgm:spPr/>
    </dgm:pt>
    <dgm:pt modelId="{2095C7C4-E873-464A-BB88-6700AAF5C728}" type="pres">
      <dgm:prSet presAssocID="{938678E1-2504-47F0-A992-9EEA1AA50562}" presName="textRect" presStyleLbl="revTx" presStyleIdx="3" presStyleCnt="5">
        <dgm:presLayoutVars>
          <dgm:chMax val="1"/>
          <dgm:chPref val="1"/>
        </dgm:presLayoutVars>
      </dgm:prSet>
      <dgm:spPr/>
    </dgm:pt>
    <dgm:pt modelId="{BC9C826E-50D8-41B6-B247-4812D1EE3122}" type="pres">
      <dgm:prSet presAssocID="{E0514F37-3274-4864-9B8B-28907DF3E68E}" presName="sibTrans" presStyleCnt="0"/>
      <dgm:spPr/>
    </dgm:pt>
    <dgm:pt modelId="{D893B5D0-0FDE-4ADD-B635-9A8EE85B1D4F}" type="pres">
      <dgm:prSet presAssocID="{BC628FFA-996C-4740-8201-169882519404}" presName="compNode" presStyleCnt="0"/>
      <dgm:spPr/>
    </dgm:pt>
    <dgm:pt modelId="{2FA2EAFB-3382-4017-A6F3-8519783372D1}" type="pres">
      <dgm:prSet presAssocID="{BC628FFA-996C-4740-8201-169882519404}" presName="iconBgRect" presStyleLbl="bgShp" presStyleIdx="4" presStyleCnt="5"/>
      <dgm:spPr/>
    </dgm:pt>
    <dgm:pt modelId="{F460AE70-941D-4B21-93FD-8172B6EE7287}" type="pres">
      <dgm:prSet presAssocID="{BC628FFA-996C-4740-8201-1698825194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80AA20F6-8066-43F2-9F4D-9C6C15B5131C}" type="pres">
      <dgm:prSet presAssocID="{BC628FFA-996C-4740-8201-169882519404}" presName="spaceRect" presStyleCnt="0"/>
      <dgm:spPr/>
    </dgm:pt>
    <dgm:pt modelId="{845CC61F-8448-444D-A30E-117F75CE6A31}" type="pres">
      <dgm:prSet presAssocID="{BC628FFA-996C-4740-8201-16988251940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BF14401-44C2-4729-A0AF-7063E9114D89}" type="presOf" srcId="{304ED879-99AE-4EC5-ABF3-3CC10D34AB74}" destId="{F8BFF756-3653-4EEB-A095-862B74593D13}" srcOrd="0" destOrd="0" presId="urn:microsoft.com/office/officeart/2018/5/layout/IconCircleLabelList"/>
    <dgm:cxn modelId="{68895501-7FC1-49F5-B2CC-68AD116F05F6}" srcId="{304ED879-99AE-4EC5-ABF3-3CC10D34AB74}" destId="{47F0DD9E-0F13-4C3B-A151-DBDD51782F58}" srcOrd="2" destOrd="0" parTransId="{926A88C0-48C0-4E42-996A-F5F30AF51ED9}" sibTransId="{104C8887-5BCC-45B5-96B7-C218740AC229}"/>
    <dgm:cxn modelId="{0EC7550A-0D6D-476C-8FD3-A20732A9E277}" srcId="{304ED879-99AE-4EC5-ABF3-3CC10D34AB74}" destId="{938678E1-2504-47F0-A992-9EEA1AA50562}" srcOrd="3" destOrd="0" parTransId="{F2D6818F-5773-4235-BBCF-1F4B02B434CE}" sibTransId="{E0514F37-3274-4864-9B8B-28907DF3E68E}"/>
    <dgm:cxn modelId="{22622014-68E9-482C-9B66-912A53325111}" type="presOf" srcId="{3E5010CF-4174-4F26-97BF-DD15E69896A3}" destId="{B1458186-54ED-4CA7-8921-E60A9FBC0515}" srcOrd="0" destOrd="0" presId="urn:microsoft.com/office/officeart/2018/5/layout/IconCircleLabelList"/>
    <dgm:cxn modelId="{EBDF4526-48B7-428C-8234-30D86281DAD2}" type="presOf" srcId="{47F0DD9E-0F13-4C3B-A151-DBDD51782F58}" destId="{927355E1-CE2B-4507-84AA-E8FBDC6FF704}" srcOrd="0" destOrd="0" presId="urn:microsoft.com/office/officeart/2018/5/layout/IconCircleLabelList"/>
    <dgm:cxn modelId="{45CA4236-0863-4157-AB1E-6C904B225090}" type="presOf" srcId="{BC628FFA-996C-4740-8201-169882519404}" destId="{845CC61F-8448-444D-A30E-117F75CE6A31}" srcOrd="0" destOrd="0" presId="urn:microsoft.com/office/officeart/2018/5/layout/IconCircleLabelList"/>
    <dgm:cxn modelId="{01565768-94D2-4793-A3FC-B9D5F7766BD4}" type="presOf" srcId="{938678E1-2504-47F0-A992-9EEA1AA50562}" destId="{2095C7C4-E873-464A-BB88-6700AAF5C728}" srcOrd="0" destOrd="0" presId="urn:microsoft.com/office/officeart/2018/5/layout/IconCircleLabelList"/>
    <dgm:cxn modelId="{45CB06A0-3FCD-4C66-8F3E-BA321FCC4AAF}" srcId="{304ED879-99AE-4EC5-ABF3-3CC10D34AB74}" destId="{BC628FFA-996C-4740-8201-169882519404}" srcOrd="4" destOrd="0" parTransId="{16C5CA19-D363-4D24-AA94-683DEB79344B}" sibTransId="{D9569E63-BE71-4647-99B3-05BA4148424D}"/>
    <dgm:cxn modelId="{A38593BA-75A9-4C25-BDB8-8D7FB7BDFB9F}" srcId="{304ED879-99AE-4EC5-ABF3-3CC10D34AB74}" destId="{3E5010CF-4174-4F26-97BF-DD15E69896A3}" srcOrd="0" destOrd="0" parTransId="{479FAB98-58AC-41B9-8202-216DB913FF2D}" sibTransId="{FEB579BE-0B37-453A-A0C8-92AAE5BB34BF}"/>
    <dgm:cxn modelId="{2B44C0C3-EA1B-489D-9F15-662E82723F05}" type="presOf" srcId="{C89BDF61-92A5-4E78-AC70-C939F363A1A6}" destId="{FC857A74-F845-4755-81AD-BBCE32436F12}" srcOrd="0" destOrd="0" presId="urn:microsoft.com/office/officeart/2018/5/layout/IconCircleLabelList"/>
    <dgm:cxn modelId="{0E1E5AC7-9BF1-4B70-B38F-B73E7ADF6A2E}" srcId="{304ED879-99AE-4EC5-ABF3-3CC10D34AB74}" destId="{C89BDF61-92A5-4E78-AC70-C939F363A1A6}" srcOrd="1" destOrd="0" parTransId="{15F069C7-0380-4F5F-B2B3-AB674CC8FC3A}" sibTransId="{273A9B51-D121-4F9C-A621-FF24F0DA88B1}"/>
    <dgm:cxn modelId="{B031D33F-9462-4CB6-AEF1-553607ACA310}" type="presParOf" srcId="{F8BFF756-3653-4EEB-A095-862B74593D13}" destId="{A5E362FB-3248-4C72-9E18-601D631CF699}" srcOrd="0" destOrd="0" presId="urn:microsoft.com/office/officeart/2018/5/layout/IconCircleLabelList"/>
    <dgm:cxn modelId="{C5364297-AAAA-4985-AF4E-9E126473762C}" type="presParOf" srcId="{A5E362FB-3248-4C72-9E18-601D631CF699}" destId="{FDE5907B-6FDE-4699-A5E2-1EF414F9AB63}" srcOrd="0" destOrd="0" presId="urn:microsoft.com/office/officeart/2018/5/layout/IconCircleLabelList"/>
    <dgm:cxn modelId="{7FF1275E-9127-433C-A99C-4A9608C8DBC5}" type="presParOf" srcId="{A5E362FB-3248-4C72-9E18-601D631CF699}" destId="{1FDE7CC8-8BD0-494E-8E3B-66BEAA2EC508}" srcOrd="1" destOrd="0" presId="urn:microsoft.com/office/officeart/2018/5/layout/IconCircleLabelList"/>
    <dgm:cxn modelId="{81C2B212-B129-4F89-A6A8-08F38E26E7FF}" type="presParOf" srcId="{A5E362FB-3248-4C72-9E18-601D631CF699}" destId="{94AA7479-79AA-4921-A7D1-3A78DBCCA7D1}" srcOrd="2" destOrd="0" presId="urn:microsoft.com/office/officeart/2018/5/layout/IconCircleLabelList"/>
    <dgm:cxn modelId="{7992CE24-62A6-4669-A6C6-88F9AC7702B3}" type="presParOf" srcId="{A5E362FB-3248-4C72-9E18-601D631CF699}" destId="{B1458186-54ED-4CA7-8921-E60A9FBC0515}" srcOrd="3" destOrd="0" presId="urn:microsoft.com/office/officeart/2018/5/layout/IconCircleLabelList"/>
    <dgm:cxn modelId="{AE87C5E9-99F5-49C7-9674-58BF1A9D5F52}" type="presParOf" srcId="{F8BFF756-3653-4EEB-A095-862B74593D13}" destId="{36E5A64A-FFFD-4C84-9AB5-AA527CAC03C9}" srcOrd="1" destOrd="0" presId="urn:microsoft.com/office/officeart/2018/5/layout/IconCircleLabelList"/>
    <dgm:cxn modelId="{7B0B732E-7BAF-426B-B393-2E95EAA15390}" type="presParOf" srcId="{F8BFF756-3653-4EEB-A095-862B74593D13}" destId="{4C16825D-EC44-4D07-B0C7-E091AA5C7CCE}" srcOrd="2" destOrd="0" presId="urn:microsoft.com/office/officeart/2018/5/layout/IconCircleLabelList"/>
    <dgm:cxn modelId="{304FDB6D-3CE5-4B29-BBF3-A7DEE20DF362}" type="presParOf" srcId="{4C16825D-EC44-4D07-B0C7-E091AA5C7CCE}" destId="{69B9E283-139D-4C1A-96F0-7041D8394E90}" srcOrd="0" destOrd="0" presId="urn:microsoft.com/office/officeart/2018/5/layout/IconCircleLabelList"/>
    <dgm:cxn modelId="{80083A73-FBC0-4E4F-A8F9-679E4662ED0F}" type="presParOf" srcId="{4C16825D-EC44-4D07-B0C7-E091AA5C7CCE}" destId="{8B98FC51-515B-4026-A668-50F3C116A69B}" srcOrd="1" destOrd="0" presId="urn:microsoft.com/office/officeart/2018/5/layout/IconCircleLabelList"/>
    <dgm:cxn modelId="{6C9FF816-43DC-4CB7-AE1B-1995C18A30A0}" type="presParOf" srcId="{4C16825D-EC44-4D07-B0C7-E091AA5C7CCE}" destId="{35555384-6D88-4C56-B221-340B729F0A97}" srcOrd="2" destOrd="0" presId="urn:microsoft.com/office/officeart/2018/5/layout/IconCircleLabelList"/>
    <dgm:cxn modelId="{B70BB37A-EE54-4CF6-8B34-588177950B13}" type="presParOf" srcId="{4C16825D-EC44-4D07-B0C7-E091AA5C7CCE}" destId="{FC857A74-F845-4755-81AD-BBCE32436F12}" srcOrd="3" destOrd="0" presId="urn:microsoft.com/office/officeart/2018/5/layout/IconCircleLabelList"/>
    <dgm:cxn modelId="{F9F9EC4D-00E5-48FC-8574-CC8F2FF626ED}" type="presParOf" srcId="{F8BFF756-3653-4EEB-A095-862B74593D13}" destId="{301B5D90-6FEC-453E-BDC8-FB4F0E4CBFC3}" srcOrd="3" destOrd="0" presId="urn:microsoft.com/office/officeart/2018/5/layout/IconCircleLabelList"/>
    <dgm:cxn modelId="{7FCAEE4C-1CC6-4763-8B88-6AFC7E88F015}" type="presParOf" srcId="{F8BFF756-3653-4EEB-A095-862B74593D13}" destId="{5792CBB2-D994-4FB6-B7E4-34770E556607}" srcOrd="4" destOrd="0" presId="urn:microsoft.com/office/officeart/2018/5/layout/IconCircleLabelList"/>
    <dgm:cxn modelId="{0774752B-7A33-472B-B884-3209A0E61457}" type="presParOf" srcId="{5792CBB2-D994-4FB6-B7E4-34770E556607}" destId="{DB7338DF-49E1-4009-AA2B-CAB2EE3805E3}" srcOrd="0" destOrd="0" presId="urn:microsoft.com/office/officeart/2018/5/layout/IconCircleLabelList"/>
    <dgm:cxn modelId="{62D6C33A-FEE5-41F4-9C1A-DD6CFB7A37B9}" type="presParOf" srcId="{5792CBB2-D994-4FB6-B7E4-34770E556607}" destId="{DE837D57-1880-4E99-92FD-68D090B0987F}" srcOrd="1" destOrd="0" presId="urn:microsoft.com/office/officeart/2018/5/layout/IconCircleLabelList"/>
    <dgm:cxn modelId="{5EE5C1F7-324D-46F3-8745-CE9B0099646B}" type="presParOf" srcId="{5792CBB2-D994-4FB6-B7E4-34770E556607}" destId="{7D925284-C81E-4182-AE9B-A220A2E57A11}" srcOrd="2" destOrd="0" presId="urn:microsoft.com/office/officeart/2018/5/layout/IconCircleLabelList"/>
    <dgm:cxn modelId="{171658DB-A48F-4136-90DD-D7BF0B268D19}" type="presParOf" srcId="{5792CBB2-D994-4FB6-B7E4-34770E556607}" destId="{927355E1-CE2B-4507-84AA-E8FBDC6FF704}" srcOrd="3" destOrd="0" presId="urn:microsoft.com/office/officeart/2018/5/layout/IconCircleLabelList"/>
    <dgm:cxn modelId="{08B416A4-9D71-4CBA-A81C-CBF990E468D9}" type="presParOf" srcId="{F8BFF756-3653-4EEB-A095-862B74593D13}" destId="{FC1099A0-E156-406E-90AC-9F35AC777F8B}" srcOrd="5" destOrd="0" presId="urn:microsoft.com/office/officeart/2018/5/layout/IconCircleLabelList"/>
    <dgm:cxn modelId="{9B1F154D-4C57-47EF-B856-60457924B5D9}" type="presParOf" srcId="{F8BFF756-3653-4EEB-A095-862B74593D13}" destId="{D0B6496E-3F83-40B8-8BA8-4A9400A6CBDD}" srcOrd="6" destOrd="0" presId="urn:microsoft.com/office/officeart/2018/5/layout/IconCircleLabelList"/>
    <dgm:cxn modelId="{1BA618C1-CDFE-442A-8E87-491F68B972C7}" type="presParOf" srcId="{D0B6496E-3F83-40B8-8BA8-4A9400A6CBDD}" destId="{B4763E14-2C31-44F3-A041-B73E72241936}" srcOrd="0" destOrd="0" presId="urn:microsoft.com/office/officeart/2018/5/layout/IconCircleLabelList"/>
    <dgm:cxn modelId="{61E297E7-224D-4E28-82FB-9319C65E1FCE}" type="presParOf" srcId="{D0B6496E-3F83-40B8-8BA8-4A9400A6CBDD}" destId="{91036C2C-F04C-49DE-BDE7-B28C108CB25F}" srcOrd="1" destOrd="0" presId="urn:microsoft.com/office/officeart/2018/5/layout/IconCircleLabelList"/>
    <dgm:cxn modelId="{6F4FB656-1E1C-4581-AAD5-28767BD3E46B}" type="presParOf" srcId="{D0B6496E-3F83-40B8-8BA8-4A9400A6CBDD}" destId="{41D957F7-0AD9-4387-8F4C-C9D815C133B0}" srcOrd="2" destOrd="0" presId="urn:microsoft.com/office/officeart/2018/5/layout/IconCircleLabelList"/>
    <dgm:cxn modelId="{9C33A12B-D143-409B-A41C-AB5366963E7E}" type="presParOf" srcId="{D0B6496E-3F83-40B8-8BA8-4A9400A6CBDD}" destId="{2095C7C4-E873-464A-BB88-6700AAF5C728}" srcOrd="3" destOrd="0" presId="urn:microsoft.com/office/officeart/2018/5/layout/IconCircleLabelList"/>
    <dgm:cxn modelId="{ABD9FB81-7A6B-4991-9E29-BE5125D02E91}" type="presParOf" srcId="{F8BFF756-3653-4EEB-A095-862B74593D13}" destId="{BC9C826E-50D8-41B6-B247-4812D1EE3122}" srcOrd="7" destOrd="0" presId="urn:microsoft.com/office/officeart/2018/5/layout/IconCircleLabelList"/>
    <dgm:cxn modelId="{C4D496EE-8559-4EF4-A0D6-5523121BA157}" type="presParOf" srcId="{F8BFF756-3653-4EEB-A095-862B74593D13}" destId="{D893B5D0-0FDE-4ADD-B635-9A8EE85B1D4F}" srcOrd="8" destOrd="0" presId="urn:microsoft.com/office/officeart/2018/5/layout/IconCircleLabelList"/>
    <dgm:cxn modelId="{42163E76-01C6-45F5-B626-BC51800856FA}" type="presParOf" srcId="{D893B5D0-0FDE-4ADD-B635-9A8EE85B1D4F}" destId="{2FA2EAFB-3382-4017-A6F3-8519783372D1}" srcOrd="0" destOrd="0" presId="urn:microsoft.com/office/officeart/2018/5/layout/IconCircleLabelList"/>
    <dgm:cxn modelId="{B199857D-2CC9-4D7E-B94E-041F1A33D04E}" type="presParOf" srcId="{D893B5D0-0FDE-4ADD-B635-9A8EE85B1D4F}" destId="{F460AE70-941D-4B21-93FD-8172B6EE7287}" srcOrd="1" destOrd="0" presId="urn:microsoft.com/office/officeart/2018/5/layout/IconCircleLabelList"/>
    <dgm:cxn modelId="{1E1189B6-9C1B-49C5-A2F3-A964C5520CFF}" type="presParOf" srcId="{D893B5D0-0FDE-4ADD-B635-9A8EE85B1D4F}" destId="{80AA20F6-8066-43F2-9F4D-9C6C15B5131C}" srcOrd="2" destOrd="0" presId="urn:microsoft.com/office/officeart/2018/5/layout/IconCircleLabelList"/>
    <dgm:cxn modelId="{16C2F6C2-FFD3-4287-81E9-340BA1FF8875}" type="presParOf" srcId="{D893B5D0-0FDE-4ADD-B635-9A8EE85B1D4F}" destId="{845CC61F-8448-444D-A30E-117F75CE6A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FBA9B7-F278-4CEE-B44F-DD2CD5969E4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2C5FDA-1747-4BC1-8874-0AFE5043C9CD}">
      <dgm:prSet/>
      <dgm:spPr/>
      <dgm:t>
        <a:bodyPr/>
        <a:lstStyle/>
        <a:p>
          <a:r>
            <a:rPr lang="en-US"/>
            <a:t>Implement blameless post-mortems and learning reviews.</a:t>
          </a:r>
        </a:p>
      </dgm:t>
    </dgm:pt>
    <dgm:pt modelId="{797C0342-8976-4426-BCBF-5001665F1C4C}" type="parTrans" cxnId="{5BB33AF5-446E-45C9-B954-026A47AA7C8F}">
      <dgm:prSet/>
      <dgm:spPr/>
      <dgm:t>
        <a:bodyPr/>
        <a:lstStyle/>
        <a:p>
          <a:endParaRPr lang="en-US"/>
        </a:p>
      </dgm:t>
    </dgm:pt>
    <dgm:pt modelId="{4A4A3BE5-185A-4FB3-B9C9-0E24688E5E37}" type="sibTrans" cxnId="{5BB33AF5-446E-45C9-B954-026A47AA7C8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647F47C-8E92-4D97-8749-313EFCF546F6}">
      <dgm:prSet/>
      <dgm:spPr/>
      <dgm:t>
        <a:bodyPr/>
        <a:lstStyle/>
        <a:p>
          <a:r>
            <a:rPr lang="en-US"/>
            <a:t>Promote systems thinking instead of individual blame.</a:t>
          </a:r>
        </a:p>
      </dgm:t>
    </dgm:pt>
    <dgm:pt modelId="{C27DFBAD-0B83-45F1-B87B-E83D4FCBD12F}" type="parTrans" cxnId="{EB0BAA94-197F-463A-8C9E-0B86E478999C}">
      <dgm:prSet/>
      <dgm:spPr/>
      <dgm:t>
        <a:bodyPr/>
        <a:lstStyle/>
        <a:p>
          <a:endParaRPr lang="en-US"/>
        </a:p>
      </dgm:t>
    </dgm:pt>
    <dgm:pt modelId="{4E410AB3-5555-471F-B428-96D1C74B1CFE}" type="sibTrans" cxnId="{EB0BAA94-197F-463A-8C9E-0B86E478999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B32BF8B-4B31-405E-94DD-D5A235357E5C}">
      <dgm:prSet/>
      <dgm:spPr/>
      <dgm:t>
        <a:bodyPr/>
        <a:lstStyle/>
        <a:p>
          <a:r>
            <a:rPr lang="en-US"/>
            <a:t>Train leaders in psychological safety and transparency.</a:t>
          </a:r>
        </a:p>
      </dgm:t>
    </dgm:pt>
    <dgm:pt modelId="{50316441-02E7-4B31-8391-66D462EE8996}" type="parTrans" cxnId="{F44E1F19-F922-4630-956A-4D7239F1E8B4}">
      <dgm:prSet/>
      <dgm:spPr/>
      <dgm:t>
        <a:bodyPr/>
        <a:lstStyle/>
        <a:p>
          <a:endParaRPr lang="en-US"/>
        </a:p>
      </dgm:t>
    </dgm:pt>
    <dgm:pt modelId="{D7F71860-6E33-4723-945D-3E15A7746E87}" type="sibTrans" cxnId="{F44E1F19-F922-4630-956A-4D7239F1E8B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B09AAB4-559C-44E7-B68F-55D2B462504A}">
      <dgm:prSet/>
      <dgm:spPr/>
      <dgm:t>
        <a:bodyPr/>
        <a:lstStyle/>
        <a:p>
          <a:r>
            <a:rPr lang="en-US"/>
            <a:t>Use controlled failures (e.g., Chaos Engineering).</a:t>
          </a:r>
        </a:p>
      </dgm:t>
    </dgm:pt>
    <dgm:pt modelId="{1AB043E1-875D-4AF6-A858-D70DE112C6D8}" type="parTrans" cxnId="{3EC8057B-C8D1-456A-AD18-6307110A5871}">
      <dgm:prSet/>
      <dgm:spPr/>
      <dgm:t>
        <a:bodyPr/>
        <a:lstStyle/>
        <a:p>
          <a:endParaRPr lang="en-US"/>
        </a:p>
      </dgm:t>
    </dgm:pt>
    <dgm:pt modelId="{27DE465C-609A-426B-9D58-1E975E81EB07}" type="sibTrans" cxnId="{3EC8057B-C8D1-456A-AD18-6307110A587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CE61E17-1F91-42FE-80B7-6EDCBF9039FB}">
      <dgm:prSet/>
      <dgm:spPr/>
      <dgm:t>
        <a:bodyPr/>
        <a:lstStyle/>
        <a:p>
          <a:r>
            <a:rPr lang="en-US"/>
            <a:t>Align policies to support reporting and reduce fear.</a:t>
          </a:r>
        </a:p>
      </dgm:t>
    </dgm:pt>
    <dgm:pt modelId="{841FB6BE-321E-4C36-8BDE-113EABE8D875}" type="parTrans" cxnId="{76289FE1-E550-49AA-AF91-953E3CDF023F}">
      <dgm:prSet/>
      <dgm:spPr/>
      <dgm:t>
        <a:bodyPr/>
        <a:lstStyle/>
        <a:p>
          <a:endParaRPr lang="en-US"/>
        </a:p>
      </dgm:t>
    </dgm:pt>
    <dgm:pt modelId="{E1C782DB-2476-4EF3-B119-64C67A5A5996}" type="sibTrans" cxnId="{76289FE1-E550-49AA-AF91-953E3CDF023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9FC36370-EE04-E345-B0C9-6C9111AE150D}" type="pres">
      <dgm:prSet presAssocID="{EEFBA9B7-F278-4CEE-B44F-DD2CD5969E43}" presName="Name0" presStyleCnt="0">
        <dgm:presLayoutVars>
          <dgm:animLvl val="lvl"/>
          <dgm:resizeHandles val="exact"/>
        </dgm:presLayoutVars>
      </dgm:prSet>
      <dgm:spPr/>
    </dgm:pt>
    <dgm:pt modelId="{A232ACFE-2DE9-3A4A-8B1F-D75609E0AAC7}" type="pres">
      <dgm:prSet presAssocID="{622C5FDA-1747-4BC1-8874-0AFE5043C9CD}" presName="compositeNode" presStyleCnt="0">
        <dgm:presLayoutVars>
          <dgm:bulletEnabled val="1"/>
        </dgm:presLayoutVars>
      </dgm:prSet>
      <dgm:spPr/>
    </dgm:pt>
    <dgm:pt modelId="{6A951D92-05DD-934C-8375-C87EF3140246}" type="pres">
      <dgm:prSet presAssocID="{622C5FDA-1747-4BC1-8874-0AFE5043C9CD}" presName="bgRect" presStyleLbl="bgAccFollowNode1" presStyleIdx="0" presStyleCnt="5"/>
      <dgm:spPr/>
    </dgm:pt>
    <dgm:pt modelId="{E931B124-0008-C846-A145-EBA129E88A8B}" type="pres">
      <dgm:prSet presAssocID="{4A4A3BE5-185A-4FB3-B9C9-0E24688E5E37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EF5BE47F-6855-2245-9805-526623D4C82D}" type="pres">
      <dgm:prSet presAssocID="{622C5FDA-1747-4BC1-8874-0AFE5043C9CD}" presName="bottomLine" presStyleLbl="alignNode1" presStyleIdx="1" presStyleCnt="10">
        <dgm:presLayoutVars/>
      </dgm:prSet>
      <dgm:spPr/>
    </dgm:pt>
    <dgm:pt modelId="{15FC8341-C7E5-3C4F-8DE3-6921ED0DC7CC}" type="pres">
      <dgm:prSet presAssocID="{622C5FDA-1747-4BC1-8874-0AFE5043C9CD}" presName="nodeText" presStyleLbl="bgAccFollowNode1" presStyleIdx="0" presStyleCnt="5">
        <dgm:presLayoutVars>
          <dgm:bulletEnabled val="1"/>
        </dgm:presLayoutVars>
      </dgm:prSet>
      <dgm:spPr/>
    </dgm:pt>
    <dgm:pt modelId="{A08B6DA7-B361-9B46-8220-D15ABB68F2D0}" type="pres">
      <dgm:prSet presAssocID="{4A4A3BE5-185A-4FB3-B9C9-0E24688E5E37}" presName="sibTrans" presStyleCnt="0"/>
      <dgm:spPr/>
    </dgm:pt>
    <dgm:pt modelId="{FA984AD3-96CC-B342-837B-6BA7673143C0}" type="pres">
      <dgm:prSet presAssocID="{E647F47C-8E92-4D97-8749-313EFCF546F6}" presName="compositeNode" presStyleCnt="0">
        <dgm:presLayoutVars>
          <dgm:bulletEnabled val="1"/>
        </dgm:presLayoutVars>
      </dgm:prSet>
      <dgm:spPr/>
    </dgm:pt>
    <dgm:pt modelId="{B0F3C502-E1C5-7949-8C65-6F18530166BA}" type="pres">
      <dgm:prSet presAssocID="{E647F47C-8E92-4D97-8749-313EFCF546F6}" presName="bgRect" presStyleLbl="bgAccFollowNode1" presStyleIdx="1" presStyleCnt="5"/>
      <dgm:spPr/>
    </dgm:pt>
    <dgm:pt modelId="{4D8B088A-83E7-234D-B6CE-624A34E29B2E}" type="pres">
      <dgm:prSet presAssocID="{4E410AB3-5555-471F-B428-96D1C74B1CFE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119B0CDA-081C-0E48-AA79-D5075D5E303E}" type="pres">
      <dgm:prSet presAssocID="{E647F47C-8E92-4D97-8749-313EFCF546F6}" presName="bottomLine" presStyleLbl="alignNode1" presStyleIdx="3" presStyleCnt="10">
        <dgm:presLayoutVars/>
      </dgm:prSet>
      <dgm:spPr/>
    </dgm:pt>
    <dgm:pt modelId="{3DDDC197-0293-9B4D-B4C7-5A89968F91B1}" type="pres">
      <dgm:prSet presAssocID="{E647F47C-8E92-4D97-8749-313EFCF546F6}" presName="nodeText" presStyleLbl="bgAccFollowNode1" presStyleIdx="1" presStyleCnt="5">
        <dgm:presLayoutVars>
          <dgm:bulletEnabled val="1"/>
        </dgm:presLayoutVars>
      </dgm:prSet>
      <dgm:spPr/>
    </dgm:pt>
    <dgm:pt modelId="{568698FD-10B8-924D-BEC2-3CA0325628EC}" type="pres">
      <dgm:prSet presAssocID="{4E410AB3-5555-471F-B428-96D1C74B1CFE}" presName="sibTrans" presStyleCnt="0"/>
      <dgm:spPr/>
    </dgm:pt>
    <dgm:pt modelId="{4572D0F0-BF65-F74F-A94A-AB255E20A232}" type="pres">
      <dgm:prSet presAssocID="{0B32BF8B-4B31-405E-94DD-D5A235357E5C}" presName="compositeNode" presStyleCnt="0">
        <dgm:presLayoutVars>
          <dgm:bulletEnabled val="1"/>
        </dgm:presLayoutVars>
      </dgm:prSet>
      <dgm:spPr/>
    </dgm:pt>
    <dgm:pt modelId="{78C3BB25-8BF2-9C41-B58D-52CE88030225}" type="pres">
      <dgm:prSet presAssocID="{0B32BF8B-4B31-405E-94DD-D5A235357E5C}" presName="bgRect" presStyleLbl="bgAccFollowNode1" presStyleIdx="2" presStyleCnt="5"/>
      <dgm:spPr/>
    </dgm:pt>
    <dgm:pt modelId="{3AB0F74F-7EEA-C845-87A9-4B5DDC638984}" type="pres">
      <dgm:prSet presAssocID="{D7F71860-6E33-4723-945D-3E15A7746E87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977D2C29-85DD-8147-98A0-9613B3307AB5}" type="pres">
      <dgm:prSet presAssocID="{0B32BF8B-4B31-405E-94DD-D5A235357E5C}" presName="bottomLine" presStyleLbl="alignNode1" presStyleIdx="5" presStyleCnt="10">
        <dgm:presLayoutVars/>
      </dgm:prSet>
      <dgm:spPr/>
    </dgm:pt>
    <dgm:pt modelId="{BAAC606C-446B-B046-99B3-C00F1B23AC47}" type="pres">
      <dgm:prSet presAssocID="{0B32BF8B-4B31-405E-94DD-D5A235357E5C}" presName="nodeText" presStyleLbl="bgAccFollowNode1" presStyleIdx="2" presStyleCnt="5">
        <dgm:presLayoutVars>
          <dgm:bulletEnabled val="1"/>
        </dgm:presLayoutVars>
      </dgm:prSet>
      <dgm:spPr/>
    </dgm:pt>
    <dgm:pt modelId="{351EDBCC-7B46-B24C-B693-29571A8E4EDA}" type="pres">
      <dgm:prSet presAssocID="{D7F71860-6E33-4723-945D-3E15A7746E87}" presName="sibTrans" presStyleCnt="0"/>
      <dgm:spPr/>
    </dgm:pt>
    <dgm:pt modelId="{EF9AFEB4-90EA-0C41-9408-CA7F087ED489}" type="pres">
      <dgm:prSet presAssocID="{EB09AAB4-559C-44E7-B68F-55D2B462504A}" presName="compositeNode" presStyleCnt="0">
        <dgm:presLayoutVars>
          <dgm:bulletEnabled val="1"/>
        </dgm:presLayoutVars>
      </dgm:prSet>
      <dgm:spPr/>
    </dgm:pt>
    <dgm:pt modelId="{95A60537-6423-7343-9E50-51B0CAE713E1}" type="pres">
      <dgm:prSet presAssocID="{EB09AAB4-559C-44E7-B68F-55D2B462504A}" presName="bgRect" presStyleLbl="bgAccFollowNode1" presStyleIdx="3" presStyleCnt="5"/>
      <dgm:spPr/>
    </dgm:pt>
    <dgm:pt modelId="{0F437BFB-28FE-964E-9224-2EC14C71B070}" type="pres">
      <dgm:prSet presAssocID="{27DE465C-609A-426B-9D58-1E975E81EB07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C9F481C0-DE9D-F440-8999-9F0C2EB4825F}" type="pres">
      <dgm:prSet presAssocID="{EB09AAB4-559C-44E7-B68F-55D2B462504A}" presName="bottomLine" presStyleLbl="alignNode1" presStyleIdx="7" presStyleCnt="10">
        <dgm:presLayoutVars/>
      </dgm:prSet>
      <dgm:spPr/>
    </dgm:pt>
    <dgm:pt modelId="{846BE4AF-3276-624D-9C0C-ED286E1273E2}" type="pres">
      <dgm:prSet presAssocID="{EB09AAB4-559C-44E7-B68F-55D2B462504A}" presName="nodeText" presStyleLbl="bgAccFollowNode1" presStyleIdx="3" presStyleCnt="5">
        <dgm:presLayoutVars>
          <dgm:bulletEnabled val="1"/>
        </dgm:presLayoutVars>
      </dgm:prSet>
      <dgm:spPr/>
    </dgm:pt>
    <dgm:pt modelId="{A8814464-CB66-F844-AA32-063D50770AEC}" type="pres">
      <dgm:prSet presAssocID="{27DE465C-609A-426B-9D58-1E975E81EB07}" presName="sibTrans" presStyleCnt="0"/>
      <dgm:spPr/>
    </dgm:pt>
    <dgm:pt modelId="{2B97691F-9FA7-D547-AC4E-1305859C6DD9}" type="pres">
      <dgm:prSet presAssocID="{FCE61E17-1F91-42FE-80B7-6EDCBF9039FB}" presName="compositeNode" presStyleCnt="0">
        <dgm:presLayoutVars>
          <dgm:bulletEnabled val="1"/>
        </dgm:presLayoutVars>
      </dgm:prSet>
      <dgm:spPr/>
    </dgm:pt>
    <dgm:pt modelId="{EB3139F5-FBDB-9B49-A5D4-194058DDD58D}" type="pres">
      <dgm:prSet presAssocID="{FCE61E17-1F91-42FE-80B7-6EDCBF9039FB}" presName="bgRect" presStyleLbl="bgAccFollowNode1" presStyleIdx="4" presStyleCnt="5"/>
      <dgm:spPr/>
    </dgm:pt>
    <dgm:pt modelId="{B1F8025F-E8FC-5948-B89C-942FC503FDE5}" type="pres">
      <dgm:prSet presAssocID="{E1C782DB-2476-4EF3-B119-64C67A5A5996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38900A59-B405-094A-8BF3-A560A40AC951}" type="pres">
      <dgm:prSet presAssocID="{FCE61E17-1F91-42FE-80B7-6EDCBF9039FB}" presName="bottomLine" presStyleLbl="alignNode1" presStyleIdx="9" presStyleCnt="10">
        <dgm:presLayoutVars/>
      </dgm:prSet>
      <dgm:spPr/>
    </dgm:pt>
    <dgm:pt modelId="{CF12CED0-F416-E844-8EE1-034C020462CD}" type="pres">
      <dgm:prSet presAssocID="{FCE61E17-1F91-42FE-80B7-6EDCBF9039FB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844C4607-9C6C-5D4C-97A7-E911146BA1D1}" type="presOf" srcId="{622C5FDA-1747-4BC1-8874-0AFE5043C9CD}" destId="{6A951D92-05DD-934C-8375-C87EF3140246}" srcOrd="0" destOrd="0" presId="urn:microsoft.com/office/officeart/2016/7/layout/BasicLinearProcessNumbered"/>
    <dgm:cxn modelId="{27C66B14-7CB1-094E-A122-079648E09AE3}" type="presOf" srcId="{EB09AAB4-559C-44E7-B68F-55D2B462504A}" destId="{95A60537-6423-7343-9E50-51B0CAE713E1}" srcOrd="0" destOrd="0" presId="urn:microsoft.com/office/officeart/2016/7/layout/BasicLinearProcessNumbered"/>
    <dgm:cxn modelId="{F44E1F19-F922-4630-956A-4D7239F1E8B4}" srcId="{EEFBA9B7-F278-4CEE-B44F-DD2CD5969E43}" destId="{0B32BF8B-4B31-405E-94DD-D5A235357E5C}" srcOrd="2" destOrd="0" parTransId="{50316441-02E7-4B31-8391-66D462EE8996}" sibTransId="{D7F71860-6E33-4723-945D-3E15A7746E87}"/>
    <dgm:cxn modelId="{5582701F-6D94-6741-89F6-FA25A06C7D7E}" type="presOf" srcId="{0B32BF8B-4B31-405E-94DD-D5A235357E5C}" destId="{78C3BB25-8BF2-9C41-B58D-52CE88030225}" srcOrd="0" destOrd="0" presId="urn:microsoft.com/office/officeart/2016/7/layout/BasicLinearProcessNumbered"/>
    <dgm:cxn modelId="{218F3151-2594-2145-9CF8-1B7E5E7FD507}" type="presOf" srcId="{4E410AB3-5555-471F-B428-96D1C74B1CFE}" destId="{4D8B088A-83E7-234D-B6CE-624A34E29B2E}" srcOrd="0" destOrd="0" presId="urn:microsoft.com/office/officeart/2016/7/layout/BasicLinearProcessNumbered"/>
    <dgm:cxn modelId="{3EC8057B-C8D1-456A-AD18-6307110A5871}" srcId="{EEFBA9B7-F278-4CEE-B44F-DD2CD5969E43}" destId="{EB09AAB4-559C-44E7-B68F-55D2B462504A}" srcOrd="3" destOrd="0" parTransId="{1AB043E1-875D-4AF6-A858-D70DE112C6D8}" sibTransId="{27DE465C-609A-426B-9D58-1E975E81EB07}"/>
    <dgm:cxn modelId="{6540D87B-71C4-6443-BD63-90DE21B84EE4}" type="presOf" srcId="{E647F47C-8E92-4D97-8749-313EFCF546F6}" destId="{B0F3C502-E1C5-7949-8C65-6F18530166BA}" srcOrd="0" destOrd="0" presId="urn:microsoft.com/office/officeart/2016/7/layout/BasicLinearProcessNumbered"/>
    <dgm:cxn modelId="{C624A783-FC54-4C42-8B21-A0FF099734B2}" type="presOf" srcId="{EEFBA9B7-F278-4CEE-B44F-DD2CD5969E43}" destId="{9FC36370-EE04-E345-B0C9-6C9111AE150D}" srcOrd="0" destOrd="0" presId="urn:microsoft.com/office/officeart/2016/7/layout/BasicLinearProcessNumbered"/>
    <dgm:cxn modelId="{5AA01684-0C59-2142-8B4D-A9F5F04556CB}" type="presOf" srcId="{E1C782DB-2476-4EF3-B119-64C67A5A5996}" destId="{B1F8025F-E8FC-5948-B89C-942FC503FDE5}" srcOrd="0" destOrd="0" presId="urn:microsoft.com/office/officeart/2016/7/layout/BasicLinearProcessNumbered"/>
    <dgm:cxn modelId="{19745E87-F049-CE4E-8D7D-DC684717C3A8}" type="presOf" srcId="{622C5FDA-1747-4BC1-8874-0AFE5043C9CD}" destId="{15FC8341-C7E5-3C4F-8DE3-6921ED0DC7CC}" srcOrd="1" destOrd="0" presId="urn:microsoft.com/office/officeart/2016/7/layout/BasicLinearProcessNumbered"/>
    <dgm:cxn modelId="{8AE6DE92-C03E-064C-972E-988876A01611}" type="presOf" srcId="{0B32BF8B-4B31-405E-94DD-D5A235357E5C}" destId="{BAAC606C-446B-B046-99B3-C00F1B23AC47}" srcOrd="1" destOrd="0" presId="urn:microsoft.com/office/officeart/2016/7/layout/BasicLinearProcessNumbered"/>
    <dgm:cxn modelId="{EB0BAA94-197F-463A-8C9E-0B86E478999C}" srcId="{EEFBA9B7-F278-4CEE-B44F-DD2CD5969E43}" destId="{E647F47C-8E92-4D97-8749-313EFCF546F6}" srcOrd="1" destOrd="0" parTransId="{C27DFBAD-0B83-45F1-B87B-E83D4FCBD12F}" sibTransId="{4E410AB3-5555-471F-B428-96D1C74B1CFE}"/>
    <dgm:cxn modelId="{5B89A8C1-814C-BC48-8852-D2439E733516}" type="presOf" srcId="{FCE61E17-1F91-42FE-80B7-6EDCBF9039FB}" destId="{CF12CED0-F416-E844-8EE1-034C020462CD}" srcOrd="1" destOrd="0" presId="urn:microsoft.com/office/officeart/2016/7/layout/BasicLinearProcessNumbered"/>
    <dgm:cxn modelId="{F26726C9-E4D0-5F4E-A0B4-3827D1B265FB}" type="presOf" srcId="{FCE61E17-1F91-42FE-80B7-6EDCBF9039FB}" destId="{EB3139F5-FBDB-9B49-A5D4-194058DDD58D}" srcOrd="0" destOrd="0" presId="urn:microsoft.com/office/officeart/2016/7/layout/BasicLinearProcessNumbered"/>
    <dgm:cxn modelId="{3C54A6E0-6D09-4749-925E-E094A9EB94D8}" type="presOf" srcId="{27DE465C-609A-426B-9D58-1E975E81EB07}" destId="{0F437BFB-28FE-964E-9224-2EC14C71B070}" srcOrd="0" destOrd="0" presId="urn:microsoft.com/office/officeart/2016/7/layout/BasicLinearProcessNumbered"/>
    <dgm:cxn modelId="{76289FE1-E550-49AA-AF91-953E3CDF023F}" srcId="{EEFBA9B7-F278-4CEE-B44F-DD2CD5969E43}" destId="{FCE61E17-1F91-42FE-80B7-6EDCBF9039FB}" srcOrd="4" destOrd="0" parTransId="{841FB6BE-321E-4C36-8BDE-113EABE8D875}" sibTransId="{E1C782DB-2476-4EF3-B119-64C67A5A5996}"/>
    <dgm:cxn modelId="{1AABCAEE-A454-0342-BEB7-0180DF11EB4B}" type="presOf" srcId="{EB09AAB4-559C-44E7-B68F-55D2B462504A}" destId="{846BE4AF-3276-624D-9C0C-ED286E1273E2}" srcOrd="1" destOrd="0" presId="urn:microsoft.com/office/officeart/2016/7/layout/BasicLinearProcessNumbered"/>
    <dgm:cxn modelId="{782625EF-3D80-DC41-B902-28D45D45112F}" type="presOf" srcId="{D7F71860-6E33-4723-945D-3E15A7746E87}" destId="{3AB0F74F-7EEA-C845-87A9-4B5DDC638984}" srcOrd="0" destOrd="0" presId="urn:microsoft.com/office/officeart/2016/7/layout/BasicLinearProcessNumbered"/>
    <dgm:cxn modelId="{EB0112F3-207A-A246-99C3-5B0F87682EA4}" type="presOf" srcId="{E647F47C-8E92-4D97-8749-313EFCF546F6}" destId="{3DDDC197-0293-9B4D-B4C7-5A89968F91B1}" srcOrd="1" destOrd="0" presId="urn:microsoft.com/office/officeart/2016/7/layout/BasicLinearProcessNumbered"/>
    <dgm:cxn modelId="{5BB33AF5-446E-45C9-B954-026A47AA7C8F}" srcId="{EEFBA9B7-F278-4CEE-B44F-DD2CD5969E43}" destId="{622C5FDA-1747-4BC1-8874-0AFE5043C9CD}" srcOrd="0" destOrd="0" parTransId="{797C0342-8976-4426-BCBF-5001665F1C4C}" sibTransId="{4A4A3BE5-185A-4FB3-B9C9-0E24688E5E37}"/>
    <dgm:cxn modelId="{20FC37FA-55C5-C546-86C6-3151D51A27EC}" type="presOf" srcId="{4A4A3BE5-185A-4FB3-B9C9-0E24688E5E37}" destId="{E931B124-0008-C846-A145-EBA129E88A8B}" srcOrd="0" destOrd="0" presId="urn:microsoft.com/office/officeart/2016/7/layout/BasicLinearProcessNumbered"/>
    <dgm:cxn modelId="{2F01A68F-A439-644B-AC57-152A63CEC15A}" type="presParOf" srcId="{9FC36370-EE04-E345-B0C9-6C9111AE150D}" destId="{A232ACFE-2DE9-3A4A-8B1F-D75609E0AAC7}" srcOrd="0" destOrd="0" presId="urn:microsoft.com/office/officeart/2016/7/layout/BasicLinearProcessNumbered"/>
    <dgm:cxn modelId="{A416C3F7-FEDD-5A47-AC9B-5C8D4368D6D5}" type="presParOf" srcId="{A232ACFE-2DE9-3A4A-8B1F-D75609E0AAC7}" destId="{6A951D92-05DD-934C-8375-C87EF3140246}" srcOrd="0" destOrd="0" presId="urn:microsoft.com/office/officeart/2016/7/layout/BasicLinearProcessNumbered"/>
    <dgm:cxn modelId="{E7400D55-FB1A-E347-83D1-B46DCC94805A}" type="presParOf" srcId="{A232ACFE-2DE9-3A4A-8B1F-D75609E0AAC7}" destId="{E931B124-0008-C846-A145-EBA129E88A8B}" srcOrd="1" destOrd="0" presId="urn:microsoft.com/office/officeart/2016/7/layout/BasicLinearProcessNumbered"/>
    <dgm:cxn modelId="{24618C07-D456-C348-95C1-4E91F4F8BF0E}" type="presParOf" srcId="{A232ACFE-2DE9-3A4A-8B1F-D75609E0AAC7}" destId="{EF5BE47F-6855-2245-9805-526623D4C82D}" srcOrd="2" destOrd="0" presId="urn:microsoft.com/office/officeart/2016/7/layout/BasicLinearProcessNumbered"/>
    <dgm:cxn modelId="{70F4AAB3-29B9-E54C-8FAF-C6A3DCE8509E}" type="presParOf" srcId="{A232ACFE-2DE9-3A4A-8B1F-D75609E0AAC7}" destId="{15FC8341-C7E5-3C4F-8DE3-6921ED0DC7CC}" srcOrd="3" destOrd="0" presId="urn:microsoft.com/office/officeart/2016/7/layout/BasicLinearProcessNumbered"/>
    <dgm:cxn modelId="{58C7C423-D0B9-3348-99E4-6F04125DEC57}" type="presParOf" srcId="{9FC36370-EE04-E345-B0C9-6C9111AE150D}" destId="{A08B6DA7-B361-9B46-8220-D15ABB68F2D0}" srcOrd="1" destOrd="0" presId="urn:microsoft.com/office/officeart/2016/7/layout/BasicLinearProcessNumbered"/>
    <dgm:cxn modelId="{22C308D5-12BE-0F43-A63A-749B2893D68F}" type="presParOf" srcId="{9FC36370-EE04-E345-B0C9-6C9111AE150D}" destId="{FA984AD3-96CC-B342-837B-6BA7673143C0}" srcOrd="2" destOrd="0" presId="urn:microsoft.com/office/officeart/2016/7/layout/BasicLinearProcessNumbered"/>
    <dgm:cxn modelId="{ADF3F6C1-87F3-9E45-BB8E-9C37D115F0CF}" type="presParOf" srcId="{FA984AD3-96CC-B342-837B-6BA7673143C0}" destId="{B0F3C502-E1C5-7949-8C65-6F18530166BA}" srcOrd="0" destOrd="0" presId="urn:microsoft.com/office/officeart/2016/7/layout/BasicLinearProcessNumbered"/>
    <dgm:cxn modelId="{E47290FF-42A4-A842-A95C-9B963401CCBB}" type="presParOf" srcId="{FA984AD3-96CC-B342-837B-6BA7673143C0}" destId="{4D8B088A-83E7-234D-B6CE-624A34E29B2E}" srcOrd="1" destOrd="0" presId="urn:microsoft.com/office/officeart/2016/7/layout/BasicLinearProcessNumbered"/>
    <dgm:cxn modelId="{ED5B9755-44AE-4040-8882-31CFF36F9257}" type="presParOf" srcId="{FA984AD3-96CC-B342-837B-6BA7673143C0}" destId="{119B0CDA-081C-0E48-AA79-D5075D5E303E}" srcOrd="2" destOrd="0" presId="urn:microsoft.com/office/officeart/2016/7/layout/BasicLinearProcessNumbered"/>
    <dgm:cxn modelId="{AB813C60-0394-F649-B87F-06C0E8A97EA6}" type="presParOf" srcId="{FA984AD3-96CC-B342-837B-6BA7673143C0}" destId="{3DDDC197-0293-9B4D-B4C7-5A89968F91B1}" srcOrd="3" destOrd="0" presId="urn:microsoft.com/office/officeart/2016/7/layout/BasicLinearProcessNumbered"/>
    <dgm:cxn modelId="{2893AEB7-797A-F240-91CE-0BD529299C45}" type="presParOf" srcId="{9FC36370-EE04-E345-B0C9-6C9111AE150D}" destId="{568698FD-10B8-924D-BEC2-3CA0325628EC}" srcOrd="3" destOrd="0" presId="urn:microsoft.com/office/officeart/2016/7/layout/BasicLinearProcessNumbered"/>
    <dgm:cxn modelId="{C86B131B-1AB3-7142-B09D-B78857B448FD}" type="presParOf" srcId="{9FC36370-EE04-E345-B0C9-6C9111AE150D}" destId="{4572D0F0-BF65-F74F-A94A-AB255E20A232}" srcOrd="4" destOrd="0" presId="urn:microsoft.com/office/officeart/2016/7/layout/BasicLinearProcessNumbered"/>
    <dgm:cxn modelId="{47E1CC47-86B2-5347-B190-06FA2D86180B}" type="presParOf" srcId="{4572D0F0-BF65-F74F-A94A-AB255E20A232}" destId="{78C3BB25-8BF2-9C41-B58D-52CE88030225}" srcOrd="0" destOrd="0" presId="urn:microsoft.com/office/officeart/2016/7/layout/BasicLinearProcessNumbered"/>
    <dgm:cxn modelId="{02CFD835-5172-6249-AA1E-9B87ECB083DE}" type="presParOf" srcId="{4572D0F0-BF65-F74F-A94A-AB255E20A232}" destId="{3AB0F74F-7EEA-C845-87A9-4B5DDC638984}" srcOrd="1" destOrd="0" presId="urn:microsoft.com/office/officeart/2016/7/layout/BasicLinearProcessNumbered"/>
    <dgm:cxn modelId="{E27D7C06-8319-884D-BAFC-44536A7B126D}" type="presParOf" srcId="{4572D0F0-BF65-F74F-A94A-AB255E20A232}" destId="{977D2C29-85DD-8147-98A0-9613B3307AB5}" srcOrd="2" destOrd="0" presId="urn:microsoft.com/office/officeart/2016/7/layout/BasicLinearProcessNumbered"/>
    <dgm:cxn modelId="{DAE07E51-E63D-3F4B-A7D1-4AE5347CF8A6}" type="presParOf" srcId="{4572D0F0-BF65-F74F-A94A-AB255E20A232}" destId="{BAAC606C-446B-B046-99B3-C00F1B23AC47}" srcOrd="3" destOrd="0" presId="urn:microsoft.com/office/officeart/2016/7/layout/BasicLinearProcessNumbered"/>
    <dgm:cxn modelId="{CF1FBE22-E63F-C045-96DD-F9541BE0C31C}" type="presParOf" srcId="{9FC36370-EE04-E345-B0C9-6C9111AE150D}" destId="{351EDBCC-7B46-B24C-B693-29571A8E4EDA}" srcOrd="5" destOrd="0" presId="urn:microsoft.com/office/officeart/2016/7/layout/BasicLinearProcessNumbered"/>
    <dgm:cxn modelId="{05CA2FD5-CDDF-B646-BF3E-CD707F8418F6}" type="presParOf" srcId="{9FC36370-EE04-E345-B0C9-6C9111AE150D}" destId="{EF9AFEB4-90EA-0C41-9408-CA7F087ED489}" srcOrd="6" destOrd="0" presId="urn:microsoft.com/office/officeart/2016/7/layout/BasicLinearProcessNumbered"/>
    <dgm:cxn modelId="{DB26F7FC-D7CD-6945-B571-1D8EC5952495}" type="presParOf" srcId="{EF9AFEB4-90EA-0C41-9408-CA7F087ED489}" destId="{95A60537-6423-7343-9E50-51B0CAE713E1}" srcOrd="0" destOrd="0" presId="urn:microsoft.com/office/officeart/2016/7/layout/BasicLinearProcessNumbered"/>
    <dgm:cxn modelId="{6B218E78-AC5F-BE4F-9470-53EB5D9971B5}" type="presParOf" srcId="{EF9AFEB4-90EA-0C41-9408-CA7F087ED489}" destId="{0F437BFB-28FE-964E-9224-2EC14C71B070}" srcOrd="1" destOrd="0" presId="urn:microsoft.com/office/officeart/2016/7/layout/BasicLinearProcessNumbered"/>
    <dgm:cxn modelId="{B610C6E8-4E3B-4444-90DC-23F81042641B}" type="presParOf" srcId="{EF9AFEB4-90EA-0C41-9408-CA7F087ED489}" destId="{C9F481C0-DE9D-F440-8999-9F0C2EB4825F}" srcOrd="2" destOrd="0" presId="urn:microsoft.com/office/officeart/2016/7/layout/BasicLinearProcessNumbered"/>
    <dgm:cxn modelId="{749BE5A1-6693-3B44-8488-3E2A1562521C}" type="presParOf" srcId="{EF9AFEB4-90EA-0C41-9408-CA7F087ED489}" destId="{846BE4AF-3276-624D-9C0C-ED286E1273E2}" srcOrd="3" destOrd="0" presId="urn:microsoft.com/office/officeart/2016/7/layout/BasicLinearProcessNumbered"/>
    <dgm:cxn modelId="{271C71F3-BCF0-B547-BE90-90F5DDB99E3F}" type="presParOf" srcId="{9FC36370-EE04-E345-B0C9-6C9111AE150D}" destId="{A8814464-CB66-F844-AA32-063D50770AEC}" srcOrd="7" destOrd="0" presId="urn:microsoft.com/office/officeart/2016/7/layout/BasicLinearProcessNumbered"/>
    <dgm:cxn modelId="{24C2D2DC-533E-3448-8A71-1C173B8AB026}" type="presParOf" srcId="{9FC36370-EE04-E345-B0C9-6C9111AE150D}" destId="{2B97691F-9FA7-D547-AC4E-1305859C6DD9}" srcOrd="8" destOrd="0" presId="urn:microsoft.com/office/officeart/2016/7/layout/BasicLinearProcessNumbered"/>
    <dgm:cxn modelId="{667467A1-0374-5A45-BB50-544F2116ECED}" type="presParOf" srcId="{2B97691F-9FA7-D547-AC4E-1305859C6DD9}" destId="{EB3139F5-FBDB-9B49-A5D4-194058DDD58D}" srcOrd="0" destOrd="0" presId="urn:microsoft.com/office/officeart/2016/7/layout/BasicLinearProcessNumbered"/>
    <dgm:cxn modelId="{D53F0F2D-3500-F842-AE70-695675122E53}" type="presParOf" srcId="{2B97691F-9FA7-D547-AC4E-1305859C6DD9}" destId="{B1F8025F-E8FC-5948-B89C-942FC503FDE5}" srcOrd="1" destOrd="0" presId="urn:microsoft.com/office/officeart/2016/7/layout/BasicLinearProcessNumbered"/>
    <dgm:cxn modelId="{D5C4B968-34AB-E74E-AE73-B089777A05C7}" type="presParOf" srcId="{2B97691F-9FA7-D547-AC4E-1305859C6DD9}" destId="{38900A59-B405-094A-8BF3-A560A40AC951}" srcOrd="2" destOrd="0" presId="urn:microsoft.com/office/officeart/2016/7/layout/BasicLinearProcessNumbered"/>
    <dgm:cxn modelId="{AC83B383-0E3C-BE41-83F2-D68F4E595BC9}" type="presParOf" srcId="{2B97691F-9FA7-D547-AC4E-1305859C6DD9}" destId="{CF12CED0-F416-E844-8EE1-034C020462C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63A79-C125-4D0B-B4BF-780A44831128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830E3-B94A-4160-862C-6043BE8A7C0E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94885-BABD-42EA-AA4F-BC81C9D42848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'just culture' promotes accountability without blame.</a:t>
          </a:r>
        </a:p>
      </dsp:txBody>
      <dsp:txXfrm>
        <a:off x="1330115" y="659889"/>
        <a:ext cx="2546008" cy="1080124"/>
      </dsp:txXfrm>
    </dsp:sp>
    <dsp:sp modelId="{9718647F-E357-4ED6-BE28-8125D41C0D11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6CFE8-2E4E-4553-806C-082EF3500894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752D23-EE0C-46FB-8E09-80675945A2CF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Encourages open discussion of errors to support learning and improvement.</a:t>
          </a:r>
        </a:p>
      </dsp:txBody>
      <dsp:txXfrm>
        <a:off x="5631327" y="659889"/>
        <a:ext cx="2546008" cy="1080124"/>
      </dsp:txXfrm>
    </dsp:sp>
    <dsp:sp modelId="{ACA4E2C5-93A4-428B-AA86-D6F38496EBD7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5A5BFC-95B6-4CA3-9EED-48A4261AF345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58DDD-F5AB-4110-909E-4B5C7837E8CD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Defined in The DevOps Handbook as a mindset that treats failure as a learning opportunity.</a:t>
          </a:r>
        </a:p>
      </dsp:txBody>
      <dsp:txXfrm>
        <a:off x="1330115" y="2452790"/>
        <a:ext cx="2546008" cy="1080124"/>
      </dsp:txXfrm>
    </dsp:sp>
    <dsp:sp modelId="{82811046-404D-4563-8FE8-0B2177FDF3C0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CA22A-60B2-44CD-9E62-50C0386178F4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91A02-48E5-4864-9544-FF012388130D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Requires trust, psychological safety, and systems thinking.</a:t>
          </a:r>
        </a:p>
      </dsp:txBody>
      <dsp:txXfrm>
        <a:off x="5631327" y="2452790"/>
        <a:ext cx="2546008" cy="1080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85461-EC21-584D-BF34-64E6AB8A0455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Traditional thinking assumes individual negligence ('bad apples') cause failures.</a:t>
          </a:r>
        </a:p>
      </dsp:txBody>
      <dsp:txXfrm>
        <a:off x="715337" y="2413"/>
        <a:ext cx="3221521" cy="1932912"/>
      </dsp:txXfrm>
    </dsp:sp>
    <dsp:sp modelId="{7612FB15-72FF-8E42-9DD1-B7090F0CC8F7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Sidney Dekker: 'Human error is a consequence of the system, not a cause.'</a:t>
          </a:r>
        </a:p>
      </dsp:txBody>
      <dsp:txXfrm>
        <a:off x="4259011" y="2413"/>
        <a:ext cx="3221521" cy="1932912"/>
      </dsp:txXfrm>
    </dsp:sp>
    <dsp:sp modelId="{2A19E24F-9087-6948-8A45-DDD941DD5D9C}">
      <dsp:nvSpPr>
        <dsp:cNvPr id="0" name=""/>
        <dsp:cNvSpPr/>
      </dsp:nvSpPr>
      <dsp:spPr>
        <a:xfrm>
          <a:off x="715337" y="2257478"/>
          <a:ext cx="3221521" cy="1932912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Blame stifles learning, discourages transparency, and reinforces fear.</a:t>
          </a:r>
        </a:p>
      </dsp:txBody>
      <dsp:txXfrm>
        <a:off x="715337" y="2257478"/>
        <a:ext cx="3221521" cy="1932912"/>
      </dsp:txXfrm>
    </dsp:sp>
    <dsp:sp modelId="{9DFBE1BD-F028-2741-9135-67B8B9A33EEF}">
      <dsp:nvSpPr>
        <dsp:cNvPr id="0" name=""/>
        <dsp:cNvSpPr/>
      </dsp:nvSpPr>
      <dsp:spPr>
        <a:xfrm>
          <a:off x="4259011" y="2257478"/>
          <a:ext cx="3221521" cy="1932912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Barrier: Shaming individuals undermines systemic analysis.</a:t>
          </a:r>
        </a:p>
      </dsp:txBody>
      <dsp:txXfrm>
        <a:off x="4259011" y="2257478"/>
        <a:ext cx="3221521" cy="1932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6FA71-1FFA-46F6-93EE-7889FED7FCE0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365D5-BA06-4146-8F28-41C6721A1D69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F7E0D-FC0F-4860-BBEA-EA05D29FE747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Employees fear disciplinary actions or reputation damage.</a:t>
          </a:r>
        </a:p>
      </dsp:txBody>
      <dsp:txXfrm>
        <a:off x="1330115" y="659889"/>
        <a:ext cx="2546008" cy="1080124"/>
      </dsp:txXfrm>
    </dsp:sp>
    <dsp:sp modelId="{693F7FEA-6E6D-496B-866B-7993DC987000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6A478-9ED0-424C-AEDD-24F389705884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BABBF-037B-4458-84EB-224274E917A7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Fear discourages reporting of mistakes or near-misses.</a:t>
          </a:r>
        </a:p>
      </dsp:txBody>
      <dsp:txXfrm>
        <a:off x="5631327" y="659889"/>
        <a:ext cx="2546008" cy="1080124"/>
      </dsp:txXfrm>
    </dsp:sp>
    <dsp:sp modelId="{DF42FDD3-82F8-4798-B782-840CC92D79E6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23DA3-D8FF-4D4F-AD5A-9AA199C11DE6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8577E-48C2-4D25-B1B1-0AA08995B016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Creates a culture of secrecy and silence, not safety.</a:t>
          </a:r>
        </a:p>
      </dsp:txBody>
      <dsp:txXfrm>
        <a:off x="1330115" y="2452790"/>
        <a:ext cx="2546008" cy="1080124"/>
      </dsp:txXfrm>
    </dsp:sp>
    <dsp:sp modelId="{AF1D030D-8B3C-4C4A-A30D-DCE88901ADD2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2DDBE-5839-4AB9-B0AA-527FC27BB479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C085D-B0E3-4F41-A80C-2BC58970EC9E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Common in healthcare and engineering fields.</a:t>
          </a:r>
        </a:p>
      </dsp:txBody>
      <dsp:txXfrm>
        <a:off x="5631327" y="2452790"/>
        <a:ext cx="2546008" cy="1080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0F304-0B68-F44D-8B06-4EE5B1F4BD36}">
      <dsp:nvSpPr>
        <dsp:cNvPr id="0" name=""/>
        <dsp:cNvSpPr/>
      </dsp:nvSpPr>
      <dsp:spPr>
        <a:xfrm>
          <a:off x="0" y="736862"/>
          <a:ext cx="8195871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Excessive procedures hinder responsiveness and agility.</a:t>
          </a:r>
        </a:p>
      </dsp:txBody>
      <dsp:txXfrm>
        <a:off x="30442" y="767304"/>
        <a:ext cx="8134987" cy="562726"/>
      </dsp:txXfrm>
    </dsp:sp>
    <dsp:sp modelId="{4CCDF0EC-A1AA-404B-8385-4AFDE9EFD93E}">
      <dsp:nvSpPr>
        <dsp:cNvPr id="0" name=""/>
        <dsp:cNvSpPr/>
      </dsp:nvSpPr>
      <dsp:spPr>
        <a:xfrm>
          <a:off x="0" y="1435352"/>
          <a:ext cx="8195871" cy="623610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Inconsistent rules for assessing incidents erode trust.</a:t>
          </a:r>
        </a:p>
      </dsp:txBody>
      <dsp:txXfrm>
        <a:off x="30442" y="1465794"/>
        <a:ext cx="8134987" cy="562726"/>
      </dsp:txXfrm>
    </dsp:sp>
    <dsp:sp modelId="{08C49995-1BB4-A846-9407-0177CF69BB52}">
      <dsp:nvSpPr>
        <dsp:cNvPr id="0" name=""/>
        <dsp:cNvSpPr/>
      </dsp:nvSpPr>
      <dsp:spPr>
        <a:xfrm>
          <a:off x="0" y="2133842"/>
          <a:ext cx="8195871" cy="62361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Conflicting policies confuse teams on what's safe to report.</a:t>
          </a:r>
        </a:p>
      </dsp:txBody>
      <dsp:txXfrm>
        <a:off x="30442" y="2164284"/>
        <a:ext cx="8134987" cy="562726"/>
      </dsp:txXfrm>
    </dsp:sp>
    <dsp:sp modelId="{35E36AAA-3407-0646-8580-04AD8089995D}">
      <dsp:nvSpPr>
        <dsp:cNvPr id="0" name=""/>
        <dsp:cNvSpPr/>
      </dsp:nvSpPr>
      <dsp:spPr>
        <a:xfrm>
          <a:off x="0" y="2832332"/>
          <a:ext cx="8195871" cy="62361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Focus shifts from learning to compliance.</a:t>
          </a:r>
        </a:p>
      </dsp:txBody>
      <dsp:txXfrm>
        <a:off x="30442" y="2862774"/>
        <a:ext cx="8134987" cy="5627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906A6-9EE5-4041-8BA5-B74A651A6CC0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Leaders often fail to model openness or take responsibility.</a:t>
          </a:r>
        </a:p>
      </dsp:txBody>
      <dsp:txXfrm>
        <a:off x="0" y="431616"/>
        <a:ext cx="2561209" cy="1536725"/>
      </dsp:txXfrm>
    </dsp:sp>
    <dsp:sp modelId="{26D3CCB1-83D8-BB4F-B7D0-C844575BFDDD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Mixed messages: 'Speak up, but face consequences.'</a:t>
          </a:r>
        </a:p>
      </dsp:txBody>
      <dsp:txXfrm>
        <a:off x="2817330" y="431616"/>
        <a:ext cx="2561209" cy="1536725"/>
      </dsp:txXfrm>
    </dsp:sp>
    <dsp:sp modelId="{C8E630A2-A119-AB4F-ABD5-F272DB3159E9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Without leadership buy-in, culture changes remain superficial.</a:t>
          </a:r>
        </a:p>
      </dsp:txBody>
      <dsp:txXfrm>
        <a:off x="5634661" y="431616"/>
        <a:ext cx="2561209" cy="1536725"/>
      </dsp:txXfrm>
    </dsp:sp>
    <dsp:sp modelId="{913A1742-BB26-4240-BFFA-FE765B175E91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Frontline staff need psychological safety.</a:t>
          </a:r>
        </a:p>
      </dsp:txBody>
      <dsp:txXfrm>
        <a:off x="1408665" y="2224462"/>
        <a:ext cx="2561209" cy="1536725"/>
      </dsp:txXfrm>
    </dsp:sp>
    <dsp:sp modelId="{703F6F10-CF8C-994E-A2FF-1A5D5595C900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Quoting Etsy's John Allspaw: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“When engineers feel safe, they become enthusiastic about sharing.”</a:t>
          </a:r>
        </a:p>
      </dsp:txBody>
      <dsp:txXfrm>
        <a:off x="4225995" y="2224462"/>
        <a:ext cx="2561209" cy="15367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5907B-6FDE-4699-A5E2-1EF414F9AB63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E7CC8-8BD0-494E-8E3B-66BEAA2EC508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58186-54ED-4CA7-8921-E60A9FBC0515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Organizations may revert to blame under external pressure.</a:t>
          </a:r>
        </a:p>
      </dsp:txBody>
      <dsp:txXfrm>
        <a:off x="518589" y="1265836"/>
        <a:ext cx="1582031" cy="632812"/>
      </dsp:txXfrm>
    </dsp:sp>
    <dsp:sp modelId="{69B9E283-139D-4C1A-96F0-7041D8394E90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8FC51-515B-4026-A668-50F3C116A69B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57A74-F845-4755-81AD-BBCE32436F12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Sources include regulators, legal threats, and media scrutiny.</a:t>
          </a:r>
        </a:p>
      </dsp:txBody>
      <dsp:txXfrm>
        <a:off x="2377476" y="1265836"/>
        <a:ext cx="1582031" cy="632812"/>
      </dsp:txXfrm>
    </dsp:sp>
    <dsp:sp modelId="{DB7338DF-49E1-4009-AA2B-CAB2EE3805E3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37D57-1880-4E99-92FD-68D090B0987F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355E1-CE2B-4507-84AA-E8FBDC6FF704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Transparency feels risky without protection from punitive outcomes.</a:t>
          </a:r>
        </a:p>
      </dsp:txBody>
      <dsp:txXfrm>
        <a:off x="4236363" y="1265836"/>
        <a:ext cx="1582031" cy="632812"/>
      </dsp:txXfrm>
    </dsp:sp>
    <dsp:sp modelId="{B4763E14-2C31-44F3-A041-B73E72241936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36C2C-F04C-49DE-BDE7-B28C108CB25F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5C7C4-E873-464A-BB88-6700AAF5C728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Culture becomes risk-averse instead of open to learning.</a:t>
          </a:r>
        </a:p>
      </dsp:txBody>
      <dsp:txXfrm>
        <a:off x="6095249" y="1265836"/>
        <a:ext cx="1582031" cy="632812"/>
      </dsp:txXfrm>
    </dsp:sp>
    <dsp:sp modelId="{2FA2EAFB-3382-4017-A6F3-8519783372D1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0AE70-941D-4B21-93FD-8172B6EE7287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CC61F-8448-444D-A30E-117F75CE6A31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Example: Healthcare with high malpractice exposure.</a:t>
          </a:r>
        </a:p>
      </dsp:txBody>
      <dsp:txXfrm>
        <a:off x="3306919" y="3559781"/>
        <a:ext cx="1582031" cy="6328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51D92-05DD-934C-8375-C87EF3140246}">
      <dsp:nvSpPr>
        <dsp:cNvPr id="0" name=""/>
        <dsp:cNvSpPr/>
      </dsp:nvSpPr>
      <dsp:spPr>
        <a:xfrm>
          <a:off x="2801" y="783001"/>
          <a:ext cx="1516716" cy="21234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49" tIns="330200" rIns="11824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blameless post-mortems and learning reviews.</a:t>
          </a:r>
        </a:p>
      </dsp:txBody>
      <dsp:txXfrm>
        <a:off x="2801" y="1589894"/>
        <a:ext cx="1516716" cy="1274041"/>
      </dsp:txXfrm>
    </dsp:sp>
    <dsp:sp modelId="{E931B124-0008-C846-A145-EBA129E88A8B}">
      <dsp:nvSpPr>
        <dsp:cNvPr id="0" name=""/>
        <dsp:cNvSpPr/>
      </dsp:nvSpPr>
      <dsp:spPr>
        <a:xfrm>
          <a:off x="442649" y="995341"/>
          <a:ext cx="637020" cy="6370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65" tIns="12700" rIns="4966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35938" y="1088630"/>
        <a:ext cx="450442" cy="450442"/>
      </dsp:txXfrm>
    </dsp:sp>
    <dsp:sp modelId="{EF5BE47F-6855-2245-9805-526623D4C82D}">
      <dsp:nvSpPr>
        <dsp:cNvPr id="0" name=""/>
        <dsp:cNvSpPr/>
      </dsp:nvSpPr>
      <dsp:spPr>
        <a:xfrm>
          <a:off x="2801" y="2906331"/>
          <a:ext cx="1516716" cy="72"/>
        </a:xfrm>
        <a:prstGeom prst="rect">
          <a:avLst/>
        </a:prstGeom>
        <a:solidFill>
          <a:schemeClr val="accent2">
            <a:hueOff val="520169"/>
            <a:satOff val="-649"/>
            <a:lumOff val="153"/>
            <a:alphaOff val="0"/>
          </a:schemeClr>
        </a:solidFill>
        <a:ln w="25400" cap="flat" cmpd="sng" algn="ctr">
          <a:solidFill>
            <a:schemeClr val="accent2">
              <a:hueOff val="520169"/>
              <a:satOff val="-649"/>
              <a:lumOff val="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F3C502-E1C5-7949-8C65-6F18530166BA}">
      <dsp:nvSpPr>
        <dsp:cNvPr id="0" name=""/>
        <dsp:cNvSpPr/>
      </dsp:nvSpPr>
      <dsp:spPr>
        <a:xfrm>
          <a:off x="1671189" y="783001"/>
          <a:ext cx="1516716" cy="2123402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49" tIns="330200" rIns="11824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Promote systems thinking instead of individual blame.</a:t>
          </a:r>
        </a:p>
      </dsp:txBody>
      <dsp:txXfrm>
        <a:off x="1671189" y="1589894"/>
        <a:ext cx="1516716" cy="1274041"/>
      </dsp:txXfrm>
    </dsp:sp>
    <dsp:sp modelId="{4D8B088A-83E7-234D-B6CE-624A34E29B2E}">
      <dsp:nvSpPr>
        <dsp:cNvPr id="0" name=""/>
        <dsp:cNvSpPr/>
      </dsp:nvSpPr>
      <dsp:spPr>
        <a:xfrm>
          <a:off x="2111037" y="995341"/>
          <a:ext cx="637020" cy="637020"/>
        </a:xfrm>
        <a:prstGeom prst="ellipse">
          <a:avLst/>
        </a:prstGeom>
        <a:solidFill>
          <a:schemeClr val="accent2">
            <a:hueOff val="1040338"/>
            <a:satOff val="-1298"/>
            <a:lumOff val="305"/>
            <a:alphaOff val="0"/>
          </a:schemeClr>
        </a:solidFill>
        <a:ln w="25400" cap="flat" cmpd="sng" algn="ctr">
          <a:solidFill>
            <a:schemeClr val="accent2">
              <a:hueOff val="1040338"/>
              <a:satOff val="-1298"/>
              <a:lumOff val="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65" tIns="12700" rIns="4966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204326" y="1088630"/>
        <a:ext cx="450442" cy="450442"/>
      </dsp:txXfrm>
    </dsp:sp>
    <dsp:sp modelId="{119B0CDA-081C-0E48-AA79-D5075D5E303E}">
      <dsp:nvSpPr>
        <dsp:cNvPr id="0" name=""/>
        <dsp:cNvSpPr/>
      </dsp:nvSpPr>
      <dsp:spPr>
        <a:xfrm>
          <a:off x="1671189" y="2906331"/>
          <a:ext cx="1516716" cy="72"/>
        </a:xfrm>
        <a:prstGeom prst="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3BB25-8BF2-9C41-B58D-52CE88030225}">
      <dsp:nvSpPr>
        <dsp:cNvPr id="0" name=""/>
        <dsp:cNvSpPr/>
      </dsp:nvSpPr>
      <dsp:spPr>
        <a:xfrm>
          <a:off x="3339577" y="783001"/>
          <a:ext cx="1516716" cy="212340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49" tIns="330200" rIns="11824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Train leaders in psychological safety and transparency.</a:t>
          </a:r>
        </a:p>
      </dsp:txBody>
      <dsp:txXfrm>
        <a:off x="3339577" y="1589894"/>
        <a:ext cx="1516716" cy="1274041"/>
      </dsp:txXfrm>
    </dsp:sp>
    <dsp:sp modelId="{3AB0F74F-7EEA-C845-87A9-4B5DDC638984}">
      <dsp:nvSpPr>
        <dsp:cNvPr id="0" name=""/>
        <dsp:cNvSpPr/>
      </dsp:nvSpPr>
      <dsp:spPr>
        <a:xfrm>
          <a:off x="3779425" y="995341"/>
          <a:ext cx="637020" cy="637020"/>
        </a:xfrm>
        <a:prstGeom prst="ellipse">
          <a:avLst/>
        </a:prstGeom>
        <a:solidFill>
          <a:schemeClr val="accent2">
            <a:hueOff val="2080676"/>
            <a:satOff val="-2595"/>
            <a:lumOff val="610"/>
            <a:alphaOff val="0"/>
          </a:schemeClr>
        </a:solidFill>
        <a:ln w="25400" cap="flat" cmpd="sng" algn="ctr">
          <a:solidFill>
            <a:schemeClr val="accent2">
              <a:hueOff val="2080676"/>
              <a:satOff val="-2595"/>
              <a:lumOff val="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65" tIns="12700" rIns="4966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3872714" y="1088630"/>
        <a:ext cx="450442" cy="450442"/>
      </dsp:txXfrm>
    </dsp:sp>
    <dsp:sp modelId="{977D2C29-85DD-8147-98A0-9613B3307AB5}">
      <dsp:nvSpPr>
        <dsp:cNvPr id="0" name=""/>
        <dsp:cNvSpPr/>
      </dsp:nvSpPr>
      <dsp:spPr>
        <a:xfrm>
          <a:off x="3339577" y="2906331"/>
          <a:ext cx="1516716" cy="72"/>
        </a:xfrm>
        <a:prstGeom prst="rect">
          <a:avLst/>
        </a:prstGeom>
        <a:solidFill>
          <a:schemeClr val="accent2">
            <a:hueOff val="2600844"/>
            <a:satOff val="-3244"/>
            <a:lumOff val="763"/>
            <a:alphaOff val="0"/>
          </a:schemeClr>
        </a:solidFill>
        <a:ln w="25400" cap="flat" cmpd="sng" algn="ctr">
          <a:solidFill>
            <a:schemeClr val="accent2">
              <a:hueOff val="2600844"/>
              <a:satOff val="-3244"/>
              <a:lumOff val="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60537-6423-7343-9E50-51B0CAE713E1}">
      <dsp:nvSpPr>
        <dsp:cNvPr id="0" name=""/>
        <dsp:cNvSpPr/>
      </dsp:nvSpPr>
      <dsp:spPr>
        <a:xfrm>
          <a:off x="5007965" y="783001"/>
          <a:ext cx="1516716" cy="2123402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49" tIns="330200" rIns="11824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controlled failures (e.g., Chaos Engineering).</a:t>
          </a:r>
        </a:p>
      </dsp:txBody>
      <dsp:txXfrm>
        <a:off x="5007965" y="1589894"/>
        <a:ext cx="1516716" cy="1274041"/>
      </dsp:txXfrm>
    </dsp:sp>
    <dsp:sp modelId="{0F437BFB-28FE-964E-9224-2EC14C71B070}">
      <dsp:nvSpPr>
        <dsp:cNvPr id="0" name=""/>
        <dsp:cNvSpPr/>
      </dsp:nvSpPr>
      <dsp:spPr>
        <a:xfrm>
          <a:off x="5447813" y="995341"/>
          <a:ext cx="637020" cy="637020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65" tIns="12700" rIns="4966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541102" y="1088630"/>
        <a:ext cx="450442" cy="450442"/>
      </dsp:txXfrm>
    </dsp:sp>
    <dsp:sp modelId="{C9F481C0-DE9D-F440-8999-9F0C2EB4825F}">
      <dsp:nvSpPr>
        <dsp:cNvPr id="0" name=""/>
        <dsp:cNvSpPr/>
      </dsp:nvSpPr>
      <dsp:spPr>
        <a:xfrm>
          <a:off x="5007965" y="2906331"/>
          <a:ext cx="1516716" cy="72"/>
        </a:xfrm>
        <a:prstGeom prst="rect">
          <a:avLst/>
        </a:prstGeom>
        <a:solidFill>
          <a:schemeClr val="accent2">
            <a:hueOff val="3641182"/>
            <a:satOff val="-4541"/>
            <a:lumOff val="1068"/>
            <a:alphaOff val="0"/>
          </a:schemeClr>
        </a:solidFill>
        <a:ln w="25400" cap="flat" cmpd="sng" algn="ctr">
          <a:solidFill>
            <a:schemeClr val="accent2">
              <a:hueOff val="3641182"/>
              <a:satOff val="-4541"/>
              <a:lumOff val="1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139F5-FBDB-9B49-A5D4-194058DDD58D}">
      <dsp:nvSpPr>
        <dsp:cNvPr id="0" name=""/>
        <dsp:cNvSpPr/>
      </dsp:nvSpPr>
      <dsp:spPr>
        <a:xfrm>
          <a:off x="6676353" y="783001"/>
          <a:ext cx="1516716" cy="212340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249" tIns="330200" rIns="11824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Align policies to support reporting and reduce fear.</a:t>
          </a:r>
        </a:p>
      </dsp:txBody>
      <dsp:txXfrm>
        <a:off x="6676353" y="1589894"/>
        <a:ext cx="1516716" cy="1274041"/>
      </dsp:txXfrm>
    </dsp:sp>
    <dsp:sp modelId="{B1F8025F-E8FC-5948-B89C-942FC503FDE5}">
      <dsp:nvSpPr>
        <dsp:cNvPr id="0" name=""/>
        <dsp:cNvSpPr/>
      </dsp:nvSpPr>
      <dsp:spPr>
        <a:xfrm>
          <a:off x="7116201" y="995341"/>
          <a:ext cx="637020" cy="637020"/>
        </a:xfrm>
        <a:prstGeom prst="ellipse">
          <a:avLst/>
        </a:prstGeom>
        <a:solidFill>
          <a:schemeClr val="accent2">
            <a:hueOff val="4161351"/>
            <a:satOff val="-5190"/>
            <a:lumOff val="1220"/>
            <a:alphaOff val="0"/>
          </a:schemeClr>
        </a:solidFill>
        <a:ln w="25400" cap="flat" cmpd="sng" algn="ctr">
          <a:solidFill>
            <a:schemeClr val="accent2">
              <a:hueOff val="4161351"/>
              <a:satOff val="-5190"/>
              <a:lumOff val="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65" tIns="12700" rIns="49665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209490" y="1088630"/>
        <a:ext cx="450442" cy="450442"/>
      </dsp:txXfrm>
    </dsp:sp>
    <dsp:sp modelId="{38900A59-B405-094A-8BF3-A560A40AC951}">
      <dsp:nvSpPr>
        <dsp:cNvPr id="0" name=""/>
        <dsp:cNvSpPr/>
      </dsp:nvSpPr>
      <dsp:spPr>
        <a:xfrm>
          <a:off x="6676353" y="2906331"/>
          <a:ext cx="1516716" cy="72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manisticsystems.com/2023/10/18/why-is-it-just-so-difficult-barriers-to-just-culture-in-the-real-world/" TargetMode="External"/><Relationship Id="rId2" Type="http://schemas.openxmlformats.org/officeDocument/2006/relationships/hyperlink" Target="https://justculture.hqa.ca/overcoming-barriers-to-a-just-cultur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justculture.hqa.ca/overcoming-barriers-to-a-just-culture/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hyperlink" Target="https://humanisticsystems.com/2023/10/18/why-is-it-just-so-difficult-barriers-to-just-culture-in-the-real-world/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0869" y="2435548"/>
            <a:ext cx="6056111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Barriers to Implementing a Just, Learning 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407" y="4680880"/>
            <a:ext cx="6056111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100" dirty="0">
                <a:solidFill>
                  <a:schemeClr val="tx1"/>
                </a:solidFill>
              </a:rPr>
              <a:t>Jose Franco</a:t>
            </a:r>
          </a:p>
          <a:p>
            <a:pPr algn="l" defTabSz="914400">
              <a:lnSpc>
                <a:spcPct val="90000"/>
              </a:lnSpc>
            </a:pPr>
            <a:r>
              <a:rPr lang="en-US" sz="2100" dirty="0">
                <a:solidFill>
                  <a:schemeClr val="tx1"/>
                </a:solidFill>
              </a:rPr>
              <a:t>CSD-380</a:t>
            </a:r>
          </a:p>
          <a:p>
            <a:pPr algn="l" defTabSz="914400">
              <a:lnSpc>
                <a:spcPct val="90000"/>
              </a:lnSpc>
            </a:pPr>
            <a:r>
              <a:rPr lang="en-US" sz="2100" dirty="0">
                <a:solidFill>
                  <a:schemeClr val="tx1"/>
                </a:solidFill>
              </a:rPr>
              <a:t>Assignment 9.2</a:t>
            </a:r>
          </a:p>
          <a:p>
            <a:pPr algn="l" defTabSz="914400">
              <a:lnSpc>
                <a:spcPct val="90000"/>
              </a:lnSpc>
            </a:pPr>
            <a:r>
              <a:rPr lang="en-US" sz="2100" dirty="0">
                <a:solidFill>
                  <a:schemeClr val="tx1"/>
                </a:solidFill>
              </a:rPr>
              <a:t>July 12, 2025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486" y="2042775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1. Kim, G., Humble, J., Debois, P., &amp; Willis, J. (2016). The DevOps Handbook.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2. 'Overcoming Barriers to a Just Culture.’ </a:t>
            </a:r>
            <a:r>
              <a:rPr lang="en-US" sz="1700" dirty="0">
                <a:hlinkClick r:id="rId2"/>
              </a:rPr>
              <a:t>https://justculture.hqa.ca/overcoming-barriers-to-a-just-culture/</a:t>
            </a:r>
            <a:r>
              <a:rPr lang="en-US" sz="1700" dirty="0"/>
              <a:t> 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3. 'Why is it just so difficult?' </a:t>
            </a:r>
            <a:r>
              <a:rPr lang="en-US" sz="1700" dirty="0">
                <a:hlinkClick r:id="rId3"/>
              </a:rPr>
              <a:t>https://humanisticsystems.com/2023/10/18/why-is-it-just-so-difficult-barriers-to-just-culture-in-the-real-world/</a:t>
            </a:r>
            <a:r>
              <a:rPr lang="en-US" sz="17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Understanding Just Culture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D5E8BC-D1C2-492B-8CA5-AC34AFE89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65232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Blame Culture and the 'Bad Apple' Theory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45D9DB-53E5-1DA3-5871-8435F0441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4418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Fear of Punishment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7A739C9-DC51-B4FA-0BFA-71EBC3C80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02231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763E58E-1E8F-BFF7-6DD2-F0CC64C07236}"/>
              </a:ext>
            </a:extLst>
          </p:cNvPr>
          <p:cNvSpPr txBox="1"/>
          <p:nvPr/>
        </p:nvSpPr>
        <p:spPr>
          <a:xfrm>
            <a:off x="567628" y="6355246"/>
            <a:ext cx="5529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7"/>
              </a:rPr>
              <a:t>https://justculture.hqa.ca/overcoming-barriers-to-a-just-culture/</a:t>
            </a:r>
            <a:r>
              <a:rPr lang="en-US" sz="14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Bureaucracy &amp; Inconsistent Processes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FC5A61-5CED-E8BA-872F-154BA1DCC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1252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887691-FF2D-5E6C-39E0-A8FFA73259F7}"/>
              </a:ext>
            </a:extLst>
          </p:cNvPr>
          <p:cNvSpPr txBox="1"/>
          <p:nvPr/>
        </p:nvSpPr>
        <p:spPr>
          <a:xfrm>
            <a:off x="94171" y="6273914"/>
            <a:ext cx="895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</a:t>
            </a:r>
            <a:r>
              <a:rPr lang="en-US" sz="1400" dirty="0">
                <a:hlinkClick r:id="rId7"/>
              </a:rPr>
              <a:t>https://humanisticsystems.com/2023/10/18/why-is-it-just-so-difficult-barriers-to-just-culture-in-the-real-world/</a:t>
            </a:r>
            <a:r>
              <a:rPr lang="en-US" sz="1400" dirty="0"/>
              <a:t>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Lack of Leadership Support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97FC1E-1B88-0AE6-E067-BF1DB470C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87821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Legal, Media, and External Pressures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6C14A8-2D60-FBCD-DC17-6265AC758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9551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8FD35D-D40A-B050-02B1-B680ED382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092D1A-B3E4-D130-37BB-D3139428B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552FD7-187A-53B9-4BB7-EB13D9F2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356467-A745-2B66-DD68-312F8FA30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3A5E6B-CD5C-D413-023F-85C04F825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FD139-CA8F-B6BD-D645-C6B03953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Common Barriers to Just Culture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B81E501-2D6A-66A4-C118-EA06305C7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2051" y="1575459"/>
            <a:ext cx="5239898" cy="506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175880-422D-5D13-D562-A3DE616BB493}"/>
              </a:ext>
            </a:extLst>
          </p:cNvPr>
          <p:cNvSpPr/>
          <p:nvPr/>
        </p:nvSpPr>
        <p:spPr>
          <a:xfrm>
            <a:off x="2511845" y="1705321"/>
            <a:ext cx="4197427" cy="3194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01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Strategies to Overcome Barriers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E63FA9D-0629-ED85-D998-7757E02EB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13131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449</Words>
  <Application>Microsoft Macintosh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Barriers to Implementing a Just, Learning Culture</vt:lpstr>
      <vt:lpstr>Understanding Just Culture</vt:lpstr>
      <vt:lpstr>Blame Culture and the 'Bad Apple' Theory</vt:lpstr>
      <vt:lpstr>Fear of Punishment</vt:lpstr>
      <vt:lpstr>Bureaucracy &amp; Inconsistent Processes</vt:lpstr>
      <vt:lpstr>Lack of Leadership Support</vt:lpstr>
      <vt:lpstr>Legal, Media, and External Pressures</vt:lpstr>
      <vt:lpstr>Common Barriers to Just Culture</vt:lpstr>
      <vt:lpstr>Strategies to Overcome Barriers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Jose Franco</cp:lastModifiedBy>
  <cp:revision>10</cp:revision>
  <dcterms:created xsi:type="dcterms:W3CDTF">2013-01-27T09:14:16Z</dcterms:created>
  <dcterms:modified xsi:type="dcterms:W3CDTF">2025-07-13T02:23:01Z</dcterms:modified>
  <cp:category/>
</cp:coreProperties>
</file>