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78"/>
    <p:restoredTop sz="94658"/>
  </p:normalViewPr>
  <p:slideViewPr>
    <p:cSldViewPr snapToGrid="0" snapToObjects="1">
      <p:cViewPr varScale="1">
        <p:scale>
          <a:sx n="116" d="100"/>
          <a:sy n="116" d="100"/>
        </p:scale>
        <p:origin x="648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BBA2A9-E1CD-4632-8A4A-C38957618D80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D6B4B90-3817-45F0-BD18-FF7C9D348609}">
      <dgm:prSet/>
      <dgm:spPr/>
      <dgm:t>
        <a:bodyPr/>
        <a:lstStyle/>
        <a:p>
          <a:r>
            <a:rPr lang="en-US"/>
            <a:t>Shared, scheduled on-call duties among DevOps team members.</a:t>
          </a:r>
        </a:p>
      </dgm:t>
    </dgm:pt>
    <dgm:pt modelId="{B36F395E-A279-442A-9FD5-5A47175DB184}" type="parTrans" cxnId="{087E03F9-4341-431B-9620-48502AFCF255}">
      <dgm:prSet/>
      <dgm:spPr/>
      <dgm:t>
        <a:bodyPr/>
        <a:lstStyle/>
        <a:p>
          <a:endParaRPr lang="en-US"/>
        </a:p>
      </dgm:t>
    </dgm:pt>
    <dgm:pt modelId="{43C6197F-9919-4869-93A0-51CE83428AA7}" type="sibTrans" cxnId="{087E03F9-4341-431B-9620-48502AFCF255}">
      <dgm:prSet/>
      <dgm:spPr/>
      <dgm:t>
        <a:bodyPr/>
        <a:lstStyle/>
        <a:p>
          <a:endParaRPr lang="en-US"/>
        </a:p>
      </dgm:t>
    </dgm:pt>
    <dgm:pt modelId="{4E227822-E64C-4A96-8113-CB7EE4435A8B}">
      <dgm:prSet/>
      <dgm:spPr/>
      <dgm:t>
        <a:bodyPr/>
        <a:lstStyle/>
        <a:p>
          <a:r>
            <a:rPr lang="en-US"/>
            <a:t>Ensures someone is always available to respond to alerts.</a:t>
          </a:r>
        </a:p>
      </dgm:t>
    </dgm:pt>
    <dgm:pt modelId="{4333032F-1BD9-4024-ADC9-44FDCE518A97}" type="parTrans" cxnId="{1793B572-F3E0-4989-94A2-ECB1BE25B1C5}">
      <dgm:prSet/>
      <dgm:spPr/>
      <dgm:t>
        <a:bodyPr/>
        <a:lstStyle/>
        <a:p>
          <a:endParaRPr lang="en-US"/>
        </a:p>
      </dgm:t>
    </dgm:pt>
    <dgm:pt modelId="{9336A5D0-2998-46FA-B8E2-7CAF939785D9}" type="sibTrans" cxnId="{1793B572-F3E0-4989-94A2-ECB1BE25B1C5}">
      <dgm:prSet/>
      <dgm:spPr/>
      <dgm:t>
        <a:bodyPr/>
        <a:lstStyle/>
        <a:p>
          <a:endParaRPr lang="en-US"/>
        </a:p>
      </dgm:t>
    </dgm:pt>
    <dgm:pt modelId="{0EB8FA23-1B41-40EB-BFF7-72F0BA2FE0AA}">
      <dgm:prSet/>
      <dgm:spPr/>
      <dgm:t>
        <a:bodyPr/>
        <a:lstStyle/>
        <a:p>
          <a:r>
            <a:rPr lang="en-US"/>
            <a:t>Fosters accountability and reliability in production environments.</a:t>
          </a:r>
        </a:p>
      </dgm:t>
    </dgm:pt>
    <dgm:pt modelId="{509D18F2-BF68-4EF8-AD5C-73F6F33B1C0A}" type="parTrans" cxnId="{70B3C969-9E85-4C98-A205-39BC746DE199}">
      <dgm:prSet/>
      <dgm:spPr/>
      <dgm:t>
        <a:bodyPr/>
        <a:lstStyle/>
        <a:p>
          <a:endParaRPr lang="en-US"/>
        </a:p>
      </dgm:t>
    </dgm:pt>
    <dgm:pt modelId="{68557129-1232-4ADC-8CCC-13898D38E05F}" type="sibTrans" cxnId="{70B3C969-9E85-4C98-A205-39BC746DE199}">
      <dgm:prSet/>
      <dgm:spPr/>
      <dgm:t>
        <a:bodyPr/>
        <a:lstStyle/>
        <a:p>
          <a:endParaRPr lang="en-US"/>
        </a:p>
      </dgm:t>
    </dgm:pt>
    <dgm:pt modelId="{5B44E680-A874-624A-A525-3D0F9480CF7D}" type="pres">
      <dgm:prSet presAssocID="{48BBA2A9-E1CD-4632-8A4A-C38957618D80}" presName="outerComposite" presStyleCnt="0">
        <dgm:presLayoutVars>
          <dgm:chMax val="5"/>
          <dgm:dir/>
          <dgm:resizeHandles val="exact"/>
        </dgm:presLayoutVars>
      </dgm:prSet>
      <dgm:spPr/>
    </dgm:pt>
    <dgm:pt modelId="{D48217C1-9FD6-8145-8543-E022BAA00827}" type="pres">
      <dgm:prSet presAssocID="{48BBA2A9-E1CD-4632-8A4A-C38957618D80}" presName="dummyMaxCanvas" presStyleCnt="0">
        <dgm:presLayoutVars/>
      </dgm:prSet>
      <dgm:spPr/>
    </dgm:pt>
    <dgm:pt modelId="{C7FB8352-8F20-0048-AB95-AB069DB06DB8}" type="pres">
      <dgm:prSet presAssocID="{48BBA2A9-E1CD-4632-8A4A-C38957618D80}" presName="ThreeNodes_1" presStyleLbl="node1" presStyleIdx="0" presStyleCnt="3">
        <dgm:presLayoutVars>
          <dgm:bulletEnabled val="1"/>
        </dgm:presLayoutVars>
      </dgm:prSet>
      <dgm:spPr/>
    </dgm:pt>
    <dgm:pt modelId="{4B1895D7-F2BA-714D-97F4-FABFAFE77417}" type="pres">
      <dgm:prSet presAssocID="{48BBA2A9-E1CD-4632-8A4A-C38957618D80}" presName="ThreeNodes_2" presStyleLbl="node1" presStyleIdx="1" presStyleCnt="3">
        <dgm:presLayoutVars>
          <dgm:bulletEnabled val="1"/>
        </dgm:presLayoutVars>
      </dgm:prSet>
      <dgm:spPr/>
    </dgm:pt>
    <dgm:pt modelId="{EA66F76E-43A7-7145-BFE4-6616E2E7B649}" type="pres">
      <dgm:prSet presAssocID="{48BBA2A9-E1CD-4632-8A4A-C38957618D80}" presName="ThreeNodes_3" presStyleLbl="node1" presStyleIdx="2" presStyleCnt="3">
        <dgm:presLayoutVars>
          <dgm:bulletEnabled val="1"/>
        </dgm:presLayoutVars>
      </dgm:prSet>
      <dgm:spPr/>
    </dgm:pt>
    <dgm:pt modelId="{BE26395D-3C39-EC44-830D-883936F8C900}" type="pres">
      <dgm:prSet presAssocID="{48BBA2A9-E1CD-4632-8A4A-C38957618D80}" presName="ThreeConn_1-2" presStyleLbl="fgAccFollowNode1" presStyleIdx="0" presStyleCnt="2">
        <dgm:presLayoutVars>
          <dgm:bulletEnabled val="1"/>
        </dgm:presLayoutVars>
      </dgm:prSet>
      <dgm:spPr/>
    </dgm:pt>
    <dgm:pt modelId="{DC8AAEED-0846-8442-8925-9D857BF72206}" type="pres">
      <dgm:prSet presAssocID="{48BBA2A9-E1CD-4632-8A4A-C38957618D80}" presName="ThreeConn_2-3" presStyleLbl="fgAccFollowNode1" presStyleIdx="1" presStyleCnt="2">
        <dgm:presLayoutVars>
          <dgm:bulletEnabled val="1"/>
        </dgm:presLayoutVars>
      </dgm:prSet>
      <dgm:spPr/>
    </dgm:pt>
    <dgm:pt modelId="{C798E531-7665-7E47-969B-66525B2C5631}" type="pres">
      <dgm:prSet presAssocID="{48BBA2A9-E1CD-4632-8A4A-C38957618D80}" presName="ThreeNodes_1_text" presStyleLbl="node1" presStyleIdx="2" presStyleCnt="3">
        <dgm:presLayoutVars>
          <dgm:bulletEnabled val="1"/>
        </dgm:presLayoutVars>
      </dgm:prSet>
      <dgm:spPr/>
    </dgm:pt>
    <dgm:pt modelId="{72548A32-4E8F-7F4C-84FE-A4D6E1BFF6C1}" type="pres">
      <dgm:prSet presAssocID="{48BBA2A9-E1CD-4632-8A4A-C38957618D80}" presName="ThreeNodes_2_text" presStyleLbl="node1" presStyleIdx="2" presStyleCnt="3">
        <dgm:presLayoutVars>
          <dgm:bulletEnabled val="1"/>
        </dgm:presLayoutVars>
      </dgm:prSet>
      <dgm:spPr/>
    </dgm:pt>
    <dgm:pt modelId="{9B91A957-84C9-FF43-9749-90FF00668F64}" type="pres">
      <dgm:prSet presAssocID="{48BBA2A9-E1CD-4632-8A4A-C38957618D80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322A6553-BD8D-5A40-9EDE-97FCBF27AA71}" type="presOf" srcId="{0EB8FA23-1B41-40EB-BFF7-72F0BA2FE0AA}" destId="{EA66F76E-43A7-7145-BFE4-6616E2E7B649}" srcOrd="0" destOrd="0" presId="urn:microsoft.com/office/officeart/2005/8/layout/vProcess5"/>
    <dgm:cxn modelId="{EA3E9A62-8C55-864B-8202-C35CE01D03B0}" type="presOf" srcId="{4D6B4B90-3817-45F0-BD18-FF7C9D348609}" destId="{C798E531-7665-7E47-969B-66525B2C5631}" srcOrd="1" destOrd="0" presId="urn:microsoft.com/office/officeart/2005/8/layout/vProcess5"/>
    <dgm:cxn modelId="{70B3C969-9E85-4C98-A205-39BC746DE199}" srcId="{48BBA2A9-E1CD-4632-8A4A-C38957618D80}" destId="{0EB8FA23-1B41-40EB-BFF7-72F0BA2FE0AA}" srcOrd="2" destOrd="0" parTransId="{509D18F2-BF68-4EF8-AD5C-73F6F33B1C0A}" sibTransId="{68557129-1232-4ADC-8CCC-13898D38E05F}"/>
    <dgm:cxn modelId="{1793B572-F3E0-4989-94A2-ECB1BE25B1C5}" srcId="{48BBA2A9-E1CD-4632-8A4A-C38957618D80}" destId="{4E227822-E64C-4A96-8113-CB7EE4435A8B}" srcOrd="1" destOrd="0" parTransId="{4333032F-1BD9-4024-ADC9-44FDCE518A97}" sibTransId="{9336A5D0-2998-46FA-B8E2-7CAF939785D9}"/>
    <dgm:cxn modelId="{E703018A-CCE0-714F-9B57-78DB684AB3BB}" type="presOf" srcId="{4E227822-E64C-4A96-8113-CB7EE4435A8B}" destId="{4B1895D7-F2BA-714D-97F4-FABFAFE77417}" srcOrd="0" destOrd="0" presId="urn:microsoft.com/office/officeart/2005/8/layout/vProcess5"/>
    <dgm:cxn modelId="{17A24B93-06DE-9F45-9BA1-8821294D3440}" type="presOf" srcId="{43C6197F-9919-4869-93A0-51CE83428AA7}" destId="{BE26395D-3C39-EC44-830D-883936F8C900}" srcOrd="0" destOrd="0" presId="urn:microsoft.com/office/officeart/2005/8/layout/vProcess5"/>
    <dgm:cxn modelId="{D514F1B6-B536-BB4C-977D-36DA13EAB78E}" type="presOf" srcId="{0EB8FA23-1B41-40EB-BFF7-72F0BA2FE0AA}" destId="{9B91A957-84C9-FF43-9749-90FF00668F64}" srcOrd="1" destOrd="0" presId="urn:microsoft.com/office/officeart/2005/8/layout/vProcess5"/>
    <dgm:cxn modelId="{DD6B0FCF-780F-3743-830A-F80473713488}" type="presOf" srcId="{4E227822-E64C-4A96-8113-CB7EE4435A8B}" destId="{72548A32-4E8F-7F4C-84FE-A4D6E1BFF6C1}" srcOrd="1" destOrd="0" presId="urn:microsoft.com/office/officeart/2005/8/layout/vProcess5"/>
    <dgm:cxn modelId="{BC093ADA-48F6-C544-90FA-AF0491A8B707}" type="presOf" srcId="{48BBA2A9-E1CD-4632-8A4A-C38957618D80}" destId="{5B44E680-A874-624A-A525-3D0F9480CF7D}" srcOrd="0" destOrd="0" presId="urn:microsoft.com/office/officeart/2005/8/layout/vProcess5"/>
    <dgm:cxn modelId="{033668E3-B3C5-044C-8285-FD555FDEFE5D}" type="presOf" srcId="{4D6B4B90-3817-45F0-BD18-FF7C9D348609}" destId="{C7FB8352-8F20-0048-AB95-AB069DB06DB8}" srcOrd="0" destOrd="0" presId="urn:microsoft.com/office/officeart/2005/8/layout/vProcess5"/>
    <dgm:cxn modelId="{087E03F9-4341-431B-9620-48502AFCF255}" srcId="{48BBA2A9-E1CD-4632-8A4A-C38957618D80}" destId="{4D6B4B90-3817-45F0-BD18-FF7C9D348609}" srcOrd="0" destOrd="0" parTransId="{B36F395E-A279-442A-9FD5-5A47175DB184}" sibTransId="{43C6197F-9919-4869-93A0-51CE83428AA7}"/>
    <dgm:cxn modelId="{1D2BBEFA-972E-1A4E-BFAB-D40249DCE47E}" type="presOf" srcId="{9336A5D0-2998-46FA-B8E2-7CAF939785D9}" destId="{DC8AAEED-0846-8442-8925-9D857BF72206}" srcOrd="0" destOrd="0" presId="urn:microsoft.com/office/officeart/2005/8/layout/vProcess5"/>
    <dgm:cxn modelId="{E59C3FF7-9074-D645-AB6A-94AF6339E23A}" type="presParOf" srcId="{5B44E680-A874-624A-A525-3D0F9480CF7D}" destId="{D48217C1-9FD6-8145-8543-E022BAA00827}" srcOrd="0" destOrd="0" presId="urn:microsoft.com/office/officeart/2005/8/layout/vProcess5"/>
    <dgm:cxn modelId="{5933BF28-E3DE-5740-A534-168C71E4E8FB}" type="presParOf" srcId="{5B44E680-A874-624A-A525-3D0F9480CF7D}" destId="{C7FB8352-8F20-0048-AB95-AB069DB06DB8}" srcOrd="1" destOrd="0" presId="urn:microsoft.com/office/officeart/2005/8/layout/vProcess5"/>
    <dgm:cxn modelId="{FCA87B4F-499C-F54E-B57A-E477EE7F0874}" type="presParOf" srcId="{5B44E680-A874-624A-A525-3D0F9480CF7D}" destId="{4B1895D7-F2BA-714D-97F4-FABFAFE77417}" srcOrd="2" destOrd="0" presId="urn:microsoft.com/office/officeart/2005/8/layout/vProcess5"/>
    <dgm:cxn modelId="{E1CBFB66-2F84-2546-83B5-65BFF5A3D883}" type="presParOf" srcId="{5B44E680-A874-624A-A525-3D0F9480CF7D}" destId="{EA66F76E-43A7-7145-BFE4-6616E2E7B649}" srcOrd="3" destOrd="0" presId="urn:microsoft.com/office/officeart/2005/8/layout/vProcess5"/>
    <dgm:cxn modelId="{3CE2131E-84EC-6A4E-8326-0D9C45914A7A}" type="presParOf" srcId="{5B44E680-A874-624A-A525-3D0F9480CF7D}" destId="{BE26395D-3C39-EC44-830D-883936F8C900}" srcOrd="4" destOrd="0" presId="urn:microsoft.com/office/officeart/2005/8/layout/vProcess5"/>
    <dgm:cxn modelId="{A8BFABA2-452F-1943-9B6F-D0613EC4F9F1}" type="presParOf" srcId="{5B44E680-A874-624A-A525-3D0F9480CF7D}" destId="{DC8AAEED-0846-8442-8925-9D857BF72206}" srcOrd="5" destOrd="0" presId="urn:microsoft.com/office/officeart/2005/8/layout/vProcess5"/>
    <dgm:cxn modelId="{67A81D92-C069-5E45-88DC-551DD008100A}" type="presParOf" srcId="{5B44E680-A874-624A-A525-3D0F9480CF7D}" destId="{C798E531-7665-7E47-969B-66525B2C5631}" srcOrd="6" destOrd="0" presId="urn:microsoft.com/office/officeart/2005/8/layout/vProcess5"/>
    <dgm:cxn modelId="{142990F5-4E38-0248-8B46-58BDA9877EFA}" type="presParOf" srcId="{5B44E680-A874-624A-A525-3D0F9480CF7D}" destId="{72548A32-4E8F-7F4C-84FE-A4D6E1BFF6C1}" srcOrd="7" destOrd="0" presId="urn:microsoft.com/office/officeart/2005/8/layout/vProcess5"/>
    <dgm:cxn modelId="{E719B2DA-C026-BA49-BF3B-03CA73A55B04}" type="presParOf" srcId="{5B44E680-A874-624A-A525-3D0F9480CF7D}" destId="{9B91A957-84C9-FF43-9749-90FF00668F64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D311BE4-E140-4E35-96C6-E64FF2917BCA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940152D7-FCBB-46FF-B997-86CBBF2187AA}">
      <dgm:prSet/>
      <dgm:spPr/>
      <dgm:t>
        <a:bodyPr/>
        <a:lstStyle/>
        <a:p>
          <a:r>
            <a:rPr lang="en-US"/>
            <a:t>Vital for 24/7 uptime and fast incident resolution.</a:t>
          </a:r>
        </a:p>
      </dgm:t>
    </dgm:pt>
    <dgm:pt modelId="{E4D209A4-BAEB-4C9B-A41D-CC93FBB1FF50}" type="parTrans" cxnId="{94B7CB00-4633-4BC4-A770-950E6F5F6AE8}">
      <dgm:prSet/>
      <dgm:spPr/>
      <dgm:t>
        <a:bodyPr/>
        <a:lstStyle/>
        <a:p>
          <a:endParaRPr lang="en-US"/>
        </a:p>
      </dgm:t>
    </dgm:pt>
    <dgm:pt modelId="{2E119143-8F72-4729-B4E2-DC0B48D4CA65}" type="sibTrans" cxnId="{94B7CB00-4633-4BC4-A770-950E6F5F6AE8}">
      <dgm:prSet/>
      <dgm:spPr/>
      <dgm:t>
        <a:bodyPr/>
        <a:lstStyle/>
        <a:p>
          <a:endParaRPr lang="en-US"/>
        </a:p>
      </dgm:t>
    </dgm:pt>
    <dgm:pt modelId="{2CEE5EE2-46EC-4CBB-A57D-E78397FF4E27}">
      <dgm:prSet/>
      <dgm:spPr/>
      <dgm:t>
        <a:bodyPr/>
        <a:lstStyle/>
        <a:p>
          <a:r>
            <a:rPr lang="en-US"/>
            <a:t>Promotes "you build it, you run it" developer ownership.</a:t>
          </a:r>
        </a:p>
      </dgm:t>
    </dgm:pt>
    <dgm:pt modelId="{AA668EA7-BC14-43AB-9EEF-FF904EF76D8D}" type="parTrans" cxnId="{B1FBBC3C-802C-4CA3-AD78-CB23316A9EDC}">
      <dgm:prSet/>
      <dgm:spPr/>
      <dgm:t>
        <a:bodyPr/>
        <a:lstStyle/>
        <a:p>
          <a:endParaRPr lang="en-US"/>
        </a:p>
      </dgm:t>
    </dgm:pt>
    <dgm:pt modelId="{A87F7BF8-4EFF-4E55-B461-66E59639FA8A}" type="sibTrans" cxnId="{B1FBBC3C-802C-4CA3-AD78-CB23316A9EDC}">
      <dgm:prSet/>
      <dgm:spPr/>
      <dgm:t>
        <a:bodyPr/>
        <a:lstStyle/>
        <a:p>
          <a:endParaRPr lang="en-US"/>
        </a:p>
      </dgm:t>
    </dgm:pt>
    <dgm:pt modelId="{9EBD4942-3A8D-4CD9-B8FC-9768E3533DD8}">
      <dgm:prSet/>
      <dgm:spPr/>
      <dgm:t>
        <a:bodyPr/>
        <a:lstStyle/>
        <a:p>
          <a:r>
            <a:rPr lang="en-US"/>
            <a:t>Strengthens cross-functional collaboration.</a:t>
          </a:r>
        </a:p>
      </dgm:t>
    </dgm:pt>
    <dgm:pt modelId="{C2E7547B-9495-4E4F-9CE9-A0AE09E27722}" type="parTrans" cxnId="{332AE5E2-67C6-4F77-855E-6F35D645FF1B}">
      <dgm:prSet/>
      <dgm:spPr/>
      <dgm:t>
        <a:bodyPr/>
        <a:lstStyle/>
        <a:p>
          <a:endParaRPr lang="en-US"/>
        </a:p>
      </dgm:t>
    </dgm:pt>
    <dgm:pt modelId="{B0C57C4C-38D8-4EBD-802C-B22FB717A17D}" type="sibTrans" cxnId="{332AE5E2-67C6-4F77-855E-6F35D645FF1B}">
      <dgm:prSet/>
      <dgm:spPr/>
      <dgm:t>
        <a:bodyPr/>
        <a:lstStyle/>
        <a:p>
          <a:endParaRPr lang="en-US"/>
        </a:p>
      </dgm:t>
    </dgm:pt>
    <dgm:pt modelId="{EADA7C10-669F-AD47-A16C-06984E3E4C59}" type="pres">
      <dgm:prSet presAssocID="{6D311BE4-E140-4E35-96C6-E64FF2917BCA}" presName="outerComposite" presStyleCnt="0">
        <dgm:presLayoutVars>
          <dgm:chMax val="5"/>
          <dgm:dir/>
          <dgm:resizeHandles val="exact"/>
        </dgm:presLayoutVars>
      </dgm:prSet>
      <dgm:spPr/>
    </dgm:pt>
    <dgm:pt modelId="{C2582763-4A23-5243-B2C0-39484E1BA1C4}" type="pres">
      <dgm:prSet presAssocID="{6D311BE4-E140-4E35-96C6-E64FF2917BCA}" presName="dummyMaxCanvas" presStyleCnt="0">
        <dgm:presLayoutVars/>
      </dgm:prSet>
      <dgm:spPr/>
    </dgm:pt>
    <dgm:pt modelId="{763DEAD7-7136-4943-95AC-8ABA723EA102}" type="pres">
      <dgm:prSet presAssocID="{6D311BE4-E140-4E35-96C6-E64FF2917BCA}" presName="ThreeNodes_1" presStyleLbl="node1" presStyleIdx="0" presStyleCnt="3">
        <dgm:presLayoutVars>
          <dgm:bulletEnabled val="1"/>
        </dgm:presLayoutVars>
      </dgm:prSet>
      <dgm:spPr/>
    </dgm:pt>
    <dgm:pt modelId="{E4626A76-A4F1-664F-86F0-5AE786040BD2}" type="pres">
      <dgm:prSet presAssocID="{6D311BE4-E140-4E35-96C6-E64FF2917BCA}" presName="ThreeNodes_2" presStyleLbl="node1" presStyleIdx="1" presStyleCnt="3">
        <dgm:presLayoutVars>
          <dgm:bulletEnabled val="1"/>
        </dgm:presLayoutVars>
      </dgm:prSet>
      <dgm:spPr/>
    </dgm:pt>
    <dgm:pt modelId="{DC868EF9-8C8B-AF4C-A253-DFFB705DD178}" type="pres">
      <dgm:prSet presAssocID="{6D311BE4-E140-4E35-96C6-E64FF2917BCA}" presName="ThreeNodes_3" presStyleLbl="node1" presStyleIdx="2" presStyleCnt="3">
        <dgm:presLayoutVars>
          <dgm:bulletEnabled val="1"/>
        </dgm:presLayoutVars>
      </dgm:prSet>
      <dgm:spPr/>
    </dgm:pt>
    <dgm:pt modelId="{8661A9C6-B32A-4749-B64E-6ADDD92D03F8}" type="pres">
      <dgm:prSet presAssocID="{6D311BE4-E140-4E35-96C6-E64FF2917BCA}" presName="ThreeConn_1-2" presStyleLbl="fgAccFollowNode1" presStyleIdx="0" presStyleCnt="2">
        <dgm:presLayoutVars>
          <dgm:bulletEnabled val="1"/>
        </dgm:presLayoutVars>
      </dgm:prSet>
      <dgm:spPr/>
    </dgm:pt>
    <dgm:pt modelId="{79A6D0F5-D329-F34E-8572-A71AC01835F6}" type="pres">
      <dgm:prSet presAssocID="{6D311BE4-E140-4E35-96C6-E64FF2917BCA}" presName="ThreeConn_2-3" presStyleLbl="fgAccFollowNode1" presStyleIdx="1" presStyleCnt="2">
        <dgm:presLayoutVars>
          <dgm:bulletEnabled val="1"/>
        </dgm:presLayoutVars>
      </dgm:prSet>
      <dgm:spPr/>
    </dgm:pt>
    <dgm:pt modelId="{C33262FA-73CA-E94E-A24E-6E99D8A2858A}" type="pres">
      <dgm:prSet presAssocID="{6D311BE4-E140-4E35-96C6-E64FF2917BCA}" presName="ThreeNodes_1_text" presStyleLbl="node1" presStyleIdx="2" presStyleCnt="3">
        <dgm:presLayoutVars>
          <dgm:bulletEnabled val="1"/>
        </dgm:presLayoutVars>
      </dgm:prSet>
      <dgm:spPr/>
    </dgm:pt>
    <dgm:pt modelId="{63305C2E-59FC-0B4E-AC7D-7FEFF4F876F1}" type="pres">
      <dgm:prSet presAssocID="{6D311BE4-E140-4E35-96C6-E64FF2917BCA}" presName="ThreeNodes_2_text" presStyleLbl="node1" presStyleIdx="2" presStyleCnt="3">
        <dgm:presLayoutVars>
          <dgm:bulletEnabled val="1"/>
        </dgm:presLayoutVars>
      </dgm:prSet>
      <dgm:spPr/>
    </dgm:pt>
    <dgm:pt modelId="{8DA2355D-6551-F542-8E62-786832F6B00C}" type="pres">
      <dgm:prSet presAssocID="{6D311BE4-E140-4E35-96C6-E64FF2917BCA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94B7CB00-4633-4BC4-A770-950E6F5F6AE8}" srcId="{6D311BE4-E140-4E35-96C6-E64FF2917BCA}" destId="{940152D7-FCBB-46FF-B997-86CBBF2187AA}" srcOrd="0" destOrd="0" parTransId="{E4D209A4-BAEB-4C9B-A41D-CC93FBB1FF50}" sibTransId="{2E119143-8F72-4729-B4E2-DC0B48D4CA65}"/>
    <dgm:cxn modelId="{D3D31C12-FC89-EB42-9F5D-29B46C51718B}" type="presOf" srcId="{2CEE5EE2-46EC-4CBB-A57D-E78397FF4E27}" destId="{E4626A76-A4F1-664F-86F0-5AE786040BD2}" srcOrd="0" destOrd="0" presId="urn:microsoft.com/office/officeart/2005/8/layout/vProcess5"/>
    <dgm:cxn modelId="{9D7FF034-1E52-B14C-B851-39AC5691B07A}" type="presOf" srcId="{A87F7BF8-4EFF-4E55-B461-66E59639FA8A}" destId="{79A6D0F5-D329-F34E-8572-A71AC01835F6}" srcOrd="0" destOrd="0" presId="urn:microsoft.com/office/officeart/2005/8/layout/vProcess5"/>
    <dgm:cxn modelId="{B1FBBC3C-802C-4CA3-AD78-CB23316A9EDC}" srcId="{6D311BE4-E140-4E35-96C6-E64FF2917BCA}" destId="{2CEE5EE2-46EC-4CBB-A57D-E78397FF4E27}" srcOrd="1" destOrd="0" parTransId="{AA668EA7-BC14-43AB-9EEF-FF904EF76D8D}" sibTransId="{A87F7BF8-4EFF-4E55-B461-66E59639FA8A}"/>
    <dgm:cxn modelId="{30F45E54-34C8-5C44-9A3A-2702E1A6143A}" type="presOf" srcId="{9EBD4942-3A8D-4CD9-B8FC-9768E3533DD8}" destId="{DC868EF9-8C8B-AF4C-A253-DFFB705DD178}" srcOrd="0" destOrd="0" presId="urn:microsoft.com/office/officeart/2005/8/layout/vProcess5"/>
    <dgm:cxn modelId="{67350E84-E3ED-A946-ACEA-8C53EBEC4102}" type="presOf" srcId="{2CEE5EE2-46EC-4CBB-A57D-E78397FF4E27}" destId="{63305C2E-59FC-0B4E-AC7D-7FEFF4F876F1}" srcOrd="1" destOrd="0" presId="urn:microsoft.com/office/officeart/2005/8/layout/vProcess5"/>
    <dgm:cxn modelId="{624545AD-B8BA-CE44-9294-1236AFCB2E25}" type="presOf" srcId="{940152D7-FCBB-46FF-B997-86CBBF2187AA}" destId="{C33262FA-73CA-E94E-A24E-6E99D8A2858A}" srcOrd="1" destOrd="0" presId="urn:microsoft.com/office/officeart/2005/8/layout/vProcess5"/>
    <dgm:cxn modelId="{B1FE63B0-7F28-884E-9B69-C33970A55995}" type="presOf" srcId="{9EBD4942-3A8D-4CD9-B8FC-9768E3533DD8}" destId="{8DA2355D-6551-F542-8E62-786832F6B00C}" srcOrd="1" destOrd="0" presId="urn:microsoft.com/office/officeart/2005/8/layout/vProcess5"/>
    <dgm:cxn modelId="{07ABC5CB-C50E-0C4A-9FD9-8A142DEE115C}" type="presOf" srcId="{2E119143-8F72-4729-B4E2-DC0B48D4CA65}" destId="{8661A9C6-B32A-4749-B64E-6ADDD92D03F8}" srcOrd="0" destOrd="0" presId="urn:microsoft.com/office/officeart/2005/8/layout/vProcess5"/>
    <dgm:cxn modelId="{02D5B4D6-31A4-C54F-BCC9-9F6B5B27EB66}" type="presOf" srcId="{6D311BE4-E140-4E35-96C6-E64FF2917BCA}" destId="{EADA7C10-669F-AD47-A16C-06984E3E4C59}" srcOrd="0" destOrd="0" presId="urn:microsoft.com/office/officeart/2005/8/layout/vProcess5"/>
    <dgm:cxn modelId="{332AE5E2-67C6-4F77-855E-6F35D645FF1B}" srcId="{6D311BE4-E140-4E35-96C6-E64FF2917BCA}" destId="{9EBD4942-3A8D-4CD9-B8FC-9768E3533DD8}" srcOrd="2" destOrd="0" parTransId="{C2E7547B-9495-4E4F-9CE9-A0AE09E27722}" sibTransId="{B0C57C4C-38D8-4EBD-802C-B22FB717A17D}"/>
    <dgm:cxn modelId="{A08BA9F0-951A-C648-B8E3-3F87C15B1068}" type="presOf" srcId="{940152D7-FCBB-46FF-B997-86CBBF2187AA}" destId="{763DEAD7-7136-4943-95AC-8ABA723EA102}" srcOrd="0" destOrd="0" presId="urn:microsoft.com/office/officeart/2005/8/layout/vProcess5"/>
    <dgm:cxn modelId="{BB9932E4-C77F-D647-B415-C0DC96781F1A}" type="presParOf" srcId="{EADA7C10-669F-AD47-A16C-06984E3E4C59}" destId="{C2582763-4A23-5243-B2C0-39484E1BA1C4}" srcOrd="0" destOrd="0" presId="urn:microsoft.com/office/officeart/2005/8/layout/vProcess5"/>
    <dgm:cxn modelId="{DE5F6AA1-2E9F-E94B-AC73-0029FF499E11}" type="presParOf" srcId="{EADA7C10-669F-AD47-A16C-06984E3E4C59}" destId="{763DEAD7-7136-4943-95AC-8ABA723EA102}" srcOrd="1" destOrd="0" presId="urn:microsoft.com/office/officeart/2005/8/layout/vProcess5"/>
    <dgm:cxn modelId="{EDEBC818-D35B-BC4D-9F59-633964A93E88}" type="presParOf" srcId="{EADA7C10-669F-AD47-A16C-06984E3E4C59}" destId="{E4626A76-A4F1-664F-86F0-5AE786040BD2}" srcOrd="2" destOrd="0" presId="urn:microsoft.com/office/officeart/2005/8/layout/vProcess5"/>
    <dgm:cxn modelId="{79548430-DEE4-AD49-888C-7063F28D1FBD}" type="presParOf" srcId="{EADA7C10-669F-AD47-A16C-06984E3E4C59}" destId="{DC868EF9-8C8B-AF4C-A253-DFFB705DD178}" srcOrd="3" destOrd="0" presId="urn:microsoft.com/office/officeart/2005/8/layout/vProcess5"/>
    <dgm:cxn modelId="{CBFD2C6B-E3A1-9D43-8CE8-3C6EEE1A436F}" type="presParOf" srcId="{EADA7C10-669F-AD47-A16C-06984E3E4C59}" destId="{8661A9C6-B32A-4749-B64E-6ADDD92D03F8}" srcOrd="4" destOrd="0" presId="urn:microsoft.com/office/officeart/2005/8/layout/vProcess5"/>
    <dgm:cxn modelId="{F0B1DE06-BBAB-A540-8A8B-E4BCB9493651}" type="presParOf" srcId="{EADA7C10-669F-AD47-A16C-06984E3E4C59}" destId="{79A6D0F5-D329-F34E-8572-A71AC01835F6}" srcOrd="5" destOrd="0" presId="urn:microsoft.com/office/officeart/2005/8/layout/vProcess5"/>
    <dgm:cxn modelId="{5253803F-159D-6846-8FC0-DEC897FE2EBB}" type="presParOf" srcId="{EADA7C10-669F-AD47-A16C-06984E3E4C59}" destId="{C33262FA-73CA-E94E-A24E-6E99D8A2858A}" srcOrd="6" destOrd="0" presId="urn:microsoft.com/office/officeart/2005/8/layout/vProcess5"/>
    <dgm:cxn modelId="{3F175E22-8212-934F-85C5-C0201C059CE4}" type="presParOf" srcId="{EADA7C10-669F-AD47-A16C-06984E3E4C59}" destId="{63305C2E-59FC-0B4E-AC7D-7FEFF4F876F1}" srcOrd="7" destOrd="0" presId="urn:microsoft.com/office/officeart/2005/8/layout/vProcess5"/>
    <dgm:cxn modelId="{58875F94-5CC6-E946-8C95-73F34FEDE64C}" type="presParOf" srcId="{EADA7C10-669F-AD47-A16C-06984E3E4C59}" destId="{8DA2355D-6551-F542-8E62-786832F6B00C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8E60456-49F5-4182-ADF6-9FB6A51B0D09}" type="doc">
      <dgm:prSet loTypeId="urn:microsoft.com/office/officeart/2005/8/layout/hierarchy3" loCatId="hierarchy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7AF7C3A7-3BB6-4F60-B3F0-D0A1189B23CE}">
      <dgm:prSet/>
      <dgm:spPr/>
      <dgm:t>
        <a:bodyPr/>
        <a:lstStyle/>
        <a:p>
          <a:r>
            <a:rPr lang="en-US"/>
            <a:t>Fair</a:t>
          </a:r>
        </a:p>
      </dgm:t>
    </dgm:pt>
    <dgm:pt modelId="{3034A5AB-ECA3-4C15-B4D5-8E55D4B70EFD}" type="parTrans" cxnId="{2CEE48F1-20C6-4733-B272-0846F46671B8}">
      <dgm:prSet/>
      <dgm:spPr/>
      <dgm:t>
        <a:bodyPr/>
        <a:lstStyle/>
        <a:p>
          <a:endParaRPr lang="en-US"/>
        </a:p>
      </dgm:t>
    </dgm:pt>
    <dgm:pt modelId="{F9C92DFB-A1B1-402C-AC51-072462F57AE1}" type="sibTrans" cxnId="{2CEE48F1-20C6-4733-B272-0846F46671B8}">
      <dgm:prSet/>
      <dgm:spPr/>
      <dgm:t>
        <a:bodyPr/>
        <a:lstStyle/>
        <a:p>
          <a:endParaRPr lang="en-US"/>
        </a:p>
      </dgm:t>
    </dgm:pt>
    <dgm:pt modelId="{0FEC2E05-181C-4A99-A363-B883444C2249}">
      <dgm:prSet/>
      <dgm:spPr/>
      <dgm:t>
        <a:bodyPr/>
        <a:lstStyle/>
        <a:p>
          <a:r>
            <a:rPr lang="en-US"/>
            <a:t>Fair, predictable schedules (e.g., weekly shifts)</a:t>
          </a:r>
        </a:p>
      </dgm:t>
    </dgm:pt>
    <dgm:pt modelId="{FA09B364-0977-4AC3-9B70-995851A636BF}" type="parTrans" cxnId="{C7DFE1DA-40D5-4510-B9FF-53FA8D741E4B}">
      <dgm:prSet/>
      <dgm:spPr/>
      <dgm:t>
        <a:bodyPr/>
        <a:lstStyle/>
        <a:p>
          <a:endParaRPr lang="en-US"/>
        </a:p>
      </dgm:t>
    </dgm:pt>
    <dgm:pt modelId="{6584EBBF-0878-46AD-9B57-27C325EA9D17}" type="sibTrans" cxnId="{C7DFE1DA-40D5-4510-B9FF-53FA8D741E4B}">
      <dgm:prSet/>
      <dgm:spPr/>
      <dgm:t>
        <a:bodyPr/>
        <a:lstStyle/>
        <a:p>
          <a:endParaRPr lang="en-US"/>
        </a:p>
      </dgm:t>
    </dgm:pt>
    <dgm:pt modelId="{2D0A288B-3ABB-4A48-A70B-B09794A7AD5E}">
      <dgm:prSet/>
      <dgm:spPr/>
      <dgm:t>
        <a:bodyPr/>
        <a:lstStyle/>
        <a:p>
          <a:r>
            <a:rPr lang="en-US"/>
            <a:t>Clear</a:t>
          </a:r>
        </a:p>
      </dgm:t>
    </dgm:pt>
    <dgm:pt modelId="{2E678E3A-C912-4552-B899-E646966F8981}" type="parTrans" cxnId="{D596F27F-3ECF-47BF-8AD8-372BB320E1E4}">
      <dgm:prSet/>
      <dgm:spPr/>
      <dgm:t>
        <a:bodyPr/>
        <a:lstStyle/>
        <a:p>
          <a:endParaRPr lang="en-US"/>
        </a:p>
      </dgm:t>
    </dgm:pt>
    <dgm:pt modelId="{69E508BB-8791-452D-ADC0-6852F22EC427}" type="sibTrans" cxnId="{D596F27F-3ECF-47BF-8AD8-372BB320E1E4}">
      <dgm:prSet/>
      <dgm:spPr/>
      <dgm:t>
        <a:bodyPr/>
        <a:lstStyle/>
        <a:p>
          <a:endParaRPr lang="en-US"/>
        </a:p>
      </dgm:t>
    </dgm:pt>
    <dgm:pt modelId="{491232B8-13A8-4131-BEAB-66430DFF64BE}">
      <dgm:prSet/>
      <dgm:spPr/>
      <dgm:t>
        <a:bodyPr/>
        <a:lstStyle/>
        <a:p>
          <a:r>
            <a:rPr lang="en-US"/>
            <a:t>Clear incident runbooks and documentation</a:t>
          </a:r>
        </a:p>
      </dgm:t>
    </dgm:pt>
    <dgm:pt modelId="{E4BE2C0E-0BD7-4657-8695-D4D2FC7CD7E4}" type="parTrans" cxnId="{1902DB8A-C608-4AE0-A5E5-7D521FA8C802}">
      <dgm:prSet/>
      <dgm:spPr/>
      <dgm:t>
        <a:bodyPr/>
        <a:lstStyle/>
        <a:p>
          <a:endParaRPr lang="en-US"/>
        </a:p>
      </dgm:t>
    </dgm:pt>
    <dgm:pt modelId="{FFED1E3A-FC0A-407A-A75D-31A0F9A7ADF6}" type="sibTrans" cxnId="{1902DB8A-C608-4AE0-A5E5-7D521FA8C802}">
      <dgm:prSet/>
      <dgm:spPr/>
      <dgm:t>
        <a:bodyPr/>
        <a:lstStyle/>
        <a:p>
          <a:endParaRPr lang="en-US"/>
        </a:p>
      </dgm:t>
    </dgm:pt>
    <dgm:pt modelId="{85B61FF0-031F-4E10-A116-86CC343899CF}">
      <dgm:prSet/>
      <dgm:spPr/>
      <dgm:t>
        <a:bodyPr/>
        <a:lstStyle/>
        <a:p>
          <a:r>
            <a:rPr lang="en-US"/>
            <a:t>Separate</a:t>
          </a:r>
        </a:p>
      </dgm:t>
    </dgm:pt>
    <dgm:pt modelId="{DC1B7250-D2F8-474F-9DF0-2C56B3968D83}" type="parTrans" cxnId="{886BD98E-3FE9-4BAA-A5C6-76935E0216E6}">
      <dgm:prSet/>
      <dgm:spPr/>
      <dgm:t>
        <a:bodyPr/>
        <a:lstStyle/>
        <a:p>
          <a:endParaRPr lang="en-US"/>
        </a:p>
      </dgm:t>
    </dgm:pt>
    <dgm:pt modelId="{54C3F3F6-1E6C-4AAC-88A1-C510D9F538EC}" type="sibTrans" cxnId="{886BD98E-3FE9-4BAA-A5C6-76935E0216E6}">
      <dgm:prSet/>
      <dgm:spPr/>
      <dgm:t>
        <a:bodyPr/>
        <a:lstStyle/>
        <a:p>
          <a:endParaRPr lang="en-US"/>
        </a:p>
      </dgm:t>
    </dgm:pt>
    <dgm:pt modelId="{C720AE29-CA88-4FD5-B61E-15434CE4EAA2}">
      <dgm:prSet/>
      <dgm:spPr/>
      <dgm:t>
        <a:bodyPr/>
        <a:lstStyle/>
        <a:p>
          <a:r>
            <a:rPr lang="en-US"/>
            <a:t>Separate development and on-call duties to prevent burnout</a:t>
          </a:r>
        </a:p>
      </dgm:t>
    </dgm:pt>
    <dgm:pt modelId="{F870024E-6829-4A86-BD19-F24C07AF6928}" type="parTrans" cxnId="{D8598946-A5EA-4AB6-8A3B-8B6198398C35}">
      <dgm:prSet/>
      <dgm:spPr/>
      <dgm:t>
        <a:bodyPr/>
        <a:lstStyle/>
        <a:p>
          <a:endParaRPr lang="en-US"/>
        </a:p>
      </dgm:t>
    </dgm:pt>
    <dgm:pt modelId="{9CC10343-6DCE-489A-9820-83CE145240BE}" type="sibTrans" cxnId="{D8598946-A5EA-4AB6-8A3B-8B6198398C35}">
      <dgm:prSet/>
      <dgm:spPr/>
      <dgm:t>
        <a:bodyPr/>
        <a:lstStyle/>
        <a:p>
          <a:endParaRPr lang="en-US"/>
        </a:p>
      </dgm:t>
    </dgm:pt>
    <dgm:pt modelId="{C1715627-E86D-D14A-A9F8-281811518626}" type="pres">
      <dgm:prSet presAssocID="{B8E60456-49F5-4182-ADF6-9FB6A51B0D09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ACBFCEE-132B-9D48-8DB7-5238B78E8EF4}" type="pres">
      <dgm:prSet presAssocID="{7AF7C3A7-3BB6-4F60-B3F0-D0A1189B23CE}" presName="root" presStyleCnt="0"/>
      <dgm:spPr/>
    </dgm:pt>
    <dgm:pt modelId="{B8190915-D7AC-0F48-BEC0-E67DA7CC15E4}" type="pres">
      <dgm:prSet presAssocID="{7AF7C3A7-3BB6-4F60-B3F0-D0A1189B23CE}" presName="rootComposite" presStyleCnt="0"/>
      <dgm:spPr/>
    </dgm:pt>
    <dgm:pt modelId="{129A29CF-B464-3440-8C39-CB8F8440F8C0}" type="pres">
      <dgm:prSet presAssocID="{7AF7C3A7-3BB6-4F60-B3F0-D0A1189B23CE}" presName="rootText" presStyleLbl="node1" presStyleIdx="0" presStyleCnt="3"/>
      <dgm:spPr/>
    </dgm:pt>
    <dgm:pt modelId="{D96FC4C0-6314-AB43-B9D5-5AD91919F004}" type="pres">
      <dgm:prSet presAssocID="{7AF7C3A7-3BB6-4F60-B3F0-D0A1189B23CE}" presName="rootConnector" presStyleLbl="node1" presStyleIdx="0" presStyleCnt="3"/>
      <dgm:spPr/>
    </dgm:pt>
    <dgm:pt modelId="{6978930F-6142-6D46-9699-BED8220310C2}" type="pres">
      <dgm:prSet presAssocID="{7AF7C3A7-3BB6-4F60-B3F0-D0A1189B23CE}" presName="childShape" presStyleCnt="0"/>
      <dgm:spPr/>
    </dgm:pt>
    <dgm:pt modelId="{E368F6B6-4122-564B-B7D7-005347BBFBCC}" type="pres">
      <dgm:prSet presAssocID="{FA09B364-0977-4AC3-9B70-995851A636BF}" presName="Name13" presStyleLbl="parChTrans1D2" presStyleIdx="0" presStyleCnt="3"/>
      <dgm:spPr/>
    </dgm:pt>
    <dgm:pt modelId="{6852AC35-CB6B-A643-9959-D6171B2954D0}" type="pres">
      <dgm:prSet presAssocID="{0FEC2E05-181C-4A99-A363-B883444C2249}" presName="childText" presStyleLbl="bgAcc1" presStyleIdx="0" presStyleCnt="3">
        <dgm:presLayoutVars>
          <dgm:bulletEnabled val="1"/>
        </dgm:presLayoutVars>
      </dgm:prSet>
      <dgm:spPr/>
    </dgm:pt>
    <dgm:pt modelId="{17BFB25F-2AC6-B445-966F-79461477D9A1}" type="pres">
      <dgm:prSet presAssocID="{2D0A288B-3ABB-4A48-A70B-B09794A7AD5E}" presName="root" presStyleCnt="0"/>
      <dgm:spPr/>
    </dgm:pt>
    <dgm:pt modelId="{7FCF0546-7E38-B547-858D-F418D1F290D4}" type="pres">
      <dgm:prSet presAssocID="{2D0A288B-3ABB-4A48-A70B-B09794A7AD5E}" presName="rootComposite" presStyleCnt="0"/>
      <dgm:spPr/>
    </dgm:pt>
    <dgm:pt modelId="{C8C05B53-3714-6A48-AE52-544559B52EDF}" type="pres">
      <dgm:prSet presAssocID="{2D0A288B-3ABB-4A48-A70B-B09794A7AD5E}" presName="rootText" presStyleLbl="node1" presStyleIdx="1" presStyleCnt="3"/>
      <dgm:spPr/>
    </dgm:pt>
    <dgm:pt modelId="{BD90D061-9253-B344-A88D-A16BAF80F0AB}" type="pres">
      <dgm:prSet presAssocID="{2D0A288B-3ABB-4A48-A70B-B09794A7AD5E}" presName="rootConnector" presStyleLbl="node1" presStyleIdx="1" presStyleCnt="3"/>
      <dgm:spPr/>
    </dgm:pt>
    <dgm:pt modelId="{0420DA04-CA29-1D49-9680-4919E9F916A1}" type="pres">
      <dgm:prSet presAssocID="{2D0A288B-3ABB-4A48-A70B-B09794A7AD5E}" presName="childShape" presStyleCnt="0"/>
      <dgm:spPr/>
    </dgm:pt>
    <dgm:pt modelId="{CB8E074F-C36E-CD47-97AD-6B34009533A3}" type="pres">
      <dgm:prSet presAssocID="{E4BE2C0E-0BD7-4657-8695-D4D2FC7CD7E4}" presName="Name13" presStyleLbl="parChTrans1D2" presStyleIdx="1" presStyleCnt="3"/>
      <dgm:spPr/>
    </dgm:pt>
    <dgm:pt modelId="{72F5FDEE-B098-B042-B76C-F54E5F955A07}" type="pres">
      <dgm:prSet presAssocID="{491232B8-13A8-4131-BEAB-66430DFF64BE}" presName="childText" presStyleLbl="bgAcc1" presStyleIdx="1" presStyleCnt="3">
        <dgm:presLayoutVars>
          <dgm:bulletEnabled val="1"/>
        </dgm:presLayoutVars>
      </dgm:prSet>
      <dgm:spPr/>
    </dgm:pt>
    <dgm:pt modelId="{6A67566C-427D-5548-9C27-8B8620D554C2}" type="pres">
      <dgm:prSet presAssocID="{85B61FF0-031F-4E10-A116-86CC343899CF}" presName="root" presStyleCnt="0"/>
      <dgm:spPr/>
    </dgm:pt>
    <dgm:pt modelId="{85AE848C-1E08-BE4B-BCF8-FF4839780DCC}" type="pres">
      <dgm:prSet presAssocID="{85B61FF0-031F-4E10-A116-86CC343899CF}" presName="rootComposite" presStyleCnt="0"/>
      <dgm:spPr/>
    </dgm:pt>
    <dgm:pt modelId="{6511E67F-E4CE-6A4A-8AF6-84D37084E9D9}" type="pres">
      <dgm:prSet presAssocID="{85B61FF0-031F-4E10-A116-86CC343899CF}" presName="rootText" presStyleLbl="node1" presStyleIdx="2" presStyleCnt="3"/>
      <dgm:spPr/>
    </dgm:pt>
    <dgm:pt modelId="{30079841-48DA-134F-B370-065921C0E8F1}" type="pres">
      <dgm:prSet presAssocID="{85B61FF0-031F-4E10-A116-86CC343899CF}" presName="rootConnector" presStyleLbl="node1" presStyleIdx="2" presStyleCnt="3"/>
      <dgm:spPr/>
    </dgm:pt>
    <dgm:pt modelId="{6EE9D907-ABC9-F04D-AC3E-967DBC560A50}" type="pres">
      <dgm:prSet presAssocID="{85B61FF0-031F-4E10-A116-86CC343899CF}" presName="childShape" presStyleCnt="0"/>
      <dgm:spPr/>
    </dgm:pt>
    <dgm:pt modelId="{D0F1D37D-E938-D645-AC78-B3FEB21F2FDB}" type="pres">
      <dgm:prSet presAssocID="{F870024E-6829-4A86-BD19-F24C07AF6928}" presName="Name13" presStyleLbl="parChTrans1D2" presStyleIdx="2" presStyleCnt="3"/>
      <dgm:spPr/>
    </dgm:pt>
    <dgm:pt modelId="{993AFD89-213A-3247-9959-68C4B27C7DA5}" type="pres">
      <dgm:prSet presAssocID="{C720AE29-CA88-4FD5-B61E-15434CE4EAA2}" presName="childText" presStyleLbl="bgAcc1" presStyleIdx="2" presStyleCnt="3">
        <dgm:presLayoutVars>
          <dgm:bulletEnabled val="1"/>
        </dgm:presLayoutVars>
      </dgm:prSet>
      <dgm:spPr/>
    </dgm:pt>
  </dgm:ptLst>
  <dgm:cxnLst>
    <dgm:cxn modelId="{0E30921C-53D9-FB47-BD5D-F945E43BDFB7}" type="presOf" srcId="{FA09B364-0977-4AC3-9B70-995851A636BF}" destId="{E368F6B6-4122-564B-B7D7-005347BBFBCC}" srcOrd="0" destOrd="0" presId="urn:microsoft.com/office/officeart/2005/8/layout/hierarchy3"/>
    <dgm:cxn modelId="{58D6E52B-1FE1-8143-B496-21E649341F53}" type="presOf" srcId="{491232B8-13A8-4131-BEAB-66430DFF64BE}" destId="{72F5FDEE-B098-B042-B76C-F54E5F955A07}" srcOrd="0" destOrd="0" presId="urn:microsoft.com/office/officeart/2005/8/layout/hierarchy3"/>
    <dgm:cxn modelId="{D8598946-A5EA-4AB6-8A3B-8B6198398C35}" srcId="{85B61FF0-031F-4E10-A116-86CC343899CF}" destId="{C720AE29-CA88-4FD5-B61E-15434CE4EAA2}" srcOrd="0" destOrd="0" parTransId="{F870024E-6829-4A86-BD19-F24C07AF6928}" sibTransId="{9CC10343-6DCE-489A-9820-83CE145240BE}"/>
    <dgm:cxn modelId="{71EE1456-CE1F-9948-9146-7A627767B8AD}" type="presOf" srcId="{C720AE29-CA88-4FD5-B61E-15434CE4EAA2}" destId="{993AFD89-213A-3247-9959-68C4B27C7DA5}" srcOrd="0" destOrd="0" presId="urn:microsoft.com/office/officeart/2005/8/layout/hierarchy3"/>
    <dgm:cxn modelId="{D7255463-C62F-484E-B354-E452ADF22125}" type="presOf" srcId="{85B61FF0-031F-4E10-A116-86CC343899CF}" destId="{6511E67F-E4CE-6A4A-8AF6-84D37084E9D9}" srcOrd="0" destOrd="0" presId="urn:microsoft.com/office/officeart/2005/8/layout/hierarchy3"/>
    <dgm:cxn modelId="{60A6426E-F178-C741-90D7-4CA33575526B}" type="presOf" srcId="{7AF7C3A7-3BB6-4F60-B3F0-D0A1189B23CE}" destId="{129A29CF-B464-3440-8C39-CB8F8440F8C0}" srcOrd="0" destOrd="0" presId="urn:microsoft.com/office/officeart/2005/8/layout/hierarchy3"/>
    <dgm:cxn modelId="{BABDD873-475B-D142-A0ED-D18DAC6E4CF2}" type="presOf" srcId="{E4BE2C0E-0BD7-4657-8695-D4D2FC7CD7E4}" destId="{CB8E074F-C36E-CD47-97AD-6B34009533A3}" srcOrd="0" destOrd="0" presId="urn:microsoft.com/office/officeart/2005/8/layout/hierarchy3"/>
    <dgm:cxn modelId="{F62CFA7B-2C3B-6B4F-B194-379D0062F1F1}" type="presOf" srcId="{7AF7C3A7-3BB6-4F60-B3F0-D0A1189B23CE}" destId="{D96FC4C0-6314-AB43-B9D5-5AD91919F004}" srcOrd="1" destOrd="0" presId="urn:microsoft.com/office/officeart/2005/8/layout/hierarchy3"/>
    <dgm:cxn modelId="{D596F27F-3ECF-47BF-8AD8-372BB320E1E4}" srcId="{B8E60456-49F5-4182-ADF6-9FB6A51B0D09}" destId="{2D0A288B-3ABB-4A48-A70B-B09794A7AD5E}" srcOrd="1" destOrd="0" parTransId="{2E678E3A-C912-4552-B899-E646966F8981}" sibTransId="{69E508BB-8791-452D-ADC0-6852F22EC427}"/>
    <dgm:cxn modelId="{1902DB8A-C608-4AE0-A5E5-7D521FA8C802}" srcId="{2D0A288B-3ABB-4A48-A70B-B09794A7AD5E}" destId="{491232B8-13A8-4131-BEAB-66430DFF64BE}" srcOrd="0" destOrd="0" parTransId="{E4BE2C0E-0BD7-4657-8695-D4D2FC7CD7E4}" sibTransId="{FFED1E3A-FC0A-407A-A75D-31A0F9A7ADF6}"/>
    <dgm:cxn modelId="{886BD98E-3FE9-4BAA-A5C6-76935E0216E6}" srcId="{B8E60456-49F5-4182-ADF6-9FB6A51B0D09}" destId="{85B61FF0-031F-4E10-A116-86CC343899CF}" srcOrd="2" destOrd="0" parTransId="{DC1B7250-D2F8-474F-9DF0-2C56B3968D83}" sibTransId="{54C3F3F6-1E6C-4AAC-88A1-C510D9F538EC}"/>
    <dgm:cxn modelId="{15B6719E-8ECD-5141-AEEE-339E6E64589D}" type="presOf" srcId="{2D0A288B-3ABB-4A48-A70B-B09794A7AD5E}" destId="{BD90D061-9253-B344-A88D-A16BAF80F0AB}" srcOrd="1" destOrd="0" presId="urn:microsoft.com/office/officeart/2005/8/layout/hierarchy3"/>
    <dgm:cxn modelId="{3EF247A0-AB7A-5D40-8EF2-739CAC981C96}" type="presOf" srcId="{0FEC2E05-181C-4A99-A363-B883444C2249}" destId="{6852AC35-CB6B-A643-9959-D6171B2954D0}" srcOrd="0" destOrd="0" presId="urn:microsoft.com/office/officeart/2005/8/layout/hierarchy3"/>
    <dgm:cxn modelId="{7D1C02B9-26CA-6046-A8FB-2E53C558F0CC}" type="presOf" srcId="{B8E60456-49F5-4182-ADF6-9FB6A51B0D09}" destId="{C1715627-E86D-D14A-A9F8-281811518626}" srcOrd="0" destOrd="0" presId="urn:microsoft.com/office/officeart/2005/8/layout/hierarchy3"/>
    <dgm:cxn modelId="{4C9E50CD-AF79-2543-8B68-7FD8E0FFF088}" type="presOf" srcId="{2D0A288B-3ABB-4A48-A70B-B09794A7AD5E}" destId="{C8C05B53-3714-6A48-AE52-544559B52EDF}" srcOrd="0" destOrd="0" presId="urn:microsoft.com/office/officeart/2005/8/layout/hierarchy3"/>
    <dgm:cxn modelId="{C70328DA-6598-2444-953E-AC7BB8BF8082}" type="presOf" srcId="{85B61FF0-031F-4E10-A116-86CC343899CF}" destId="{30079841-48DA-134F-B370-065921C0E8F1}" srcOrd="1" destOrd="0" presId="urn:microsoft.com/office/officeart/2005/8/layout/hierarchy3"/>
    <dgm:cxn modelId="{C7DFE1DA-40D5-4510-B9FF-53FA8D741E4B}" srcId="{7AF7C3A7-3BB6-4F60-B3F0-D0A1189B23CE}" destId="{0FEC2E05-181C-4A99-A363-B883444C2249}" srcOrd="0" destOrd="0" parTransId="{FA09B364-0977-4AC3-9B70-995851A636BF}" sibTransId="{6584EBBF-0878-46AD-9B57-27C325EA9D17}"/>
    <dgm:cxn modelId="{2CEE48F1-20C6-4733-B272-0846F46671B8}" srcId="{B8E60456-49F5-4182-ADF6-9FB6A51B0D09}" destId="{7AF7C3A7-3BB6-4F60-B3F0-D0A1189B23CE}" srcOrd="0" destOrd="0" parTransId="{3034A5AB-ECA3-4C15-B4D5-8E55D4B70EFD}" sibTransId="{F9C92DFB-A1B1-402C-AC51-072462F57AE1}"/>
    <dgm:cxn modelId="{7276D9F4-B55D-2949-BC22-E7DA70BF8A70}" type="presOf" srcId="{F870024E-6829-4A86-BD19-F24C07AF6928}" destId="{D0F1D37D-E938-D645-AC78-B3FEB21F2FDB}" srcOrd="0" destOrd="0" presId="urn:microsoft.com/office/officeart/2005/8/layout/hierarchy3"/>
    <dgm:cxn modelId="{D6B3FDE7-52DE-5A4F-8E48-F54DBC9109B1}" type="presParOf" srcId="{C1715627-E86D-D14A-A9F8-281811518626}" destId="{7ACBFCEE-132B-9D48-8DB7-5238B78E8EF4}" srcOrd="0" destOrd="0" presId="urn:microsoft.com/office/officeart/2005/8/layout/hierarchy3"/>
    <dgm:cxn modelId="{796EABF2-2A4E-9E4C-B470-8BDA23A4B26D}" type="presParOf" srcId="{7ACBFCEE-132B-9D48-8DB7-5238B78E8EF4}" destId="{B8190915-D7AC-0F48-BEC0-E67DA7CC15E4}" srcOrd="0" destOrd="0" presId="urn:microsoft.com/office/officeart/2005/8/layout/hierarchy3"/>
    <dgm:cxn modelId="{C0D08088-9699-6D4D-91CD-90DB23D73C85}" type="presParOf" srcId="{B8190915-D7AC-0F48-BEC0-E67DA7CC15E4}" destId="{129A29CF-B464-3440-8C39-CB8F8440F8C0}" srcOrd="0" destOrd="0" presId="urn:microsoft.com/office/officeart/2005/8/layout/hierarchy3"/>
    <dgm:cxn modelId="{99FF852A-B8B8-4E47-A81F-56D3F866DF20}" type="presParOf" srcId="{B8190915-D7AC-0F48-BEC0-E67DA7CC15E4}" destId="{D96FC4C0-6314-AB43-B9D5-5AD91919F004}" srcOrd="1" destOrd="0" presId="urn:microsoft.com/office/officeart/2005/8/layout/hierarchy3"/>
    <dgm:cxn modelId="{168BC3C7-A2A2-4049-95C7-6168CABC836D}" type="presParOf" srcId="{7ACBFCEE-132B-9D48-8DB7-5238B78E8EF4}" destId="{6978930F-6142-6D46-9699-BED8220310C2}" srcOrd="1" destOrd="0" presId="urn:microsoft.com/office/officeart/2005/8/layout/hierarchy3"/>
    <dgm:cxn modelId="{3E9D7242-5A41-C544-9DB8-A02E1827466F}" type="presParOf" srcId="{6978930F-6142-6D46-9699-BED8220310C2}" destId="{E368F6B6-4122-564B-B7D7-005347BBFBCC}" srcOrd="0" destOrd="0" presId="urn:microsoft.com/office/officeart/2005/8/layout/hierarchy3"/>
    <dgm:cxn modelId="{7D5D8B5F-5080-8441-B6C6-CED74C56F22E}" type="presParOf" srcId="{6978930F-6142-6D46-9699-BED8220310C2}" destId="{6852AC35-CB6B-A643-9959-D6171B2954D0}" srcOrd="1" destOrd="0" presId="urn:microsoft.com/office/officeart/2005/8/layout/hierarchy3"/>
    <dgm:cxn modelId="{5920C0E9-ECD3-6044-940F-B0B887BAABC9}" type="presParOf" srcId="{C1715627-E86D-D14A-A9F8-281811518626}" destId="{17BFB25F-2AC6-B445-966F-79461477D9A1}" srcOrd="1" destOrd="0" presId="urn:microsoft.com/office/officeart/2005/8/layout/hierarchy3"/>
    <dgm:cxn modelId="{50DCC444-014B-B742-8307-3843CE1875D0}" type="presParOf" srcId="{17BFB25F-2AC6-B445-966F-79461477D9A1}" destId="{7FCF0546-7E38-B547-858D-F418D1F290D4}" srcOrd="0" destOrd="0" presId="urn:microsoft.com/office/officeart/2005/8/layout/hierarchy3"/>
    <dgm:cxn modelId="{9952B3AA-59E2-7247-A225-228C49E11029}" type="presParOf" srcId="{7FCF0546-7E38-B547-858D-F418D1F290D4}" destId="{C8C05B53-3714-6A48-AE52-544559B52EDF}" srcOrd="0" destOrd="0" presId="urn:microsoft.com/office/officeart/2005/8/layout/hierarchy3"/>
    <dgm:cxn modelId="{3CF8C4C6-14CE-3C46-9012-DB5EB4F6019F}" type="presParOf" srcId="{7FCF0546-7E38-B547-858D-F418D1F290D4}" destId="{BD90D061-9253-B344-A88D-A16BAF80F0AB}" srcOrd="1" destOrd="0" presId="urn:microsoft.com/office/officeart/2005/8/layout/hierarchy3"/>
    <dgm:cxn modelId="{35BEDEF1-3ABD-7A4B-9400-BF995A28C0D8}" type="presParOf" srcId="{17BFB25F-2AC6-B445-966F-79461477D9A1}" destId="{0420DA04-CA29-1D49-9680-4919E9F916A1}" srcOrd="1" destOrd="0" presId="urn:microsoft.com/office/officeart/2005/8/layout/hierarchy3"/>
    <dgm:cxn modelId="{7CC62096-ABA8-B14A-BCBE-45367E65077C}" type="presParOf" srcId="{0420DA04-CA29-1D49-9680-4919E9F916A1}" destId="{CB8E074F-C36E-CD47-97AD-6B34009533A3}" srcOrd="0" destOrd="0" presId="urn:microsoft.com/office/officeart/2005/8/layout/hierarchy3"/>
    <dgm:cxn modelId="{30D3A951-8D91-7B45-9397-A9A6FAA14B63}" type="presParOf" srcId="{0420DA04-CA29-1D49-9680-4919E9F916A1}" destId="{72F5FDEE-B098-B042-B76C-F54E5F955A07}" srcOrd="1" destOrd="0" presId="urn:microsoft.com/office/officeart/2005/8/layout/hierarchy3"/>
    <dgm:cxn modelId="{E804850A-8ADB-B547-9C67-83776D8F87A6}" type="presParOf" srcId="{C1715627-E86D-D14A-A9F8-281811518626}" destId="{6A67566C-427D-5548-9C27-8B8620D554C2}" srcOrd="2" destOrd="0" presId="urn:microsoft.com/office/officeart/2005/8/layout/hierarchy3"/>
    <dgm:cxn modelId="{0CE2A7C5-031E-2342-A37E-682A366F36E8}" type="presParOf" srcId="{6A67566C-427D-5548-9C27-8B8620D554C2}" destId="{85AE848C-1E08-BE4B-BCF8-FF4839780DCC}" srcOrd="0" destOrd="0" presId="urn:microsoft.com/office/officeart/2005/8/layout/hierarchy3"/>
    <dgm:cxn modelId="{D2D3A4E8-51AF-9644-928F-FB03705AA68E}" type="presParOf" srcId="{85AE848C-1E08-BE4B-BCF8-FF4839780DCC}" destId="{6511E67F-E4CE-6A4A-8AF6-84D37084E9D9}" srcOrd="0" destOrd="0" presId="urn:microsoft.com/office/officeart/2005/8/layout/hierarchy3"/>
    <dgm:cxn modelId="{5C9D4A40-318E-DC45-8EF8-DA2F5F034DEC}" type="presParOf" srcId="{85AE848C-1E08-BE4B-BCF8-FF4839780DCC}" destId="{30079841-48DA-134F-B370-065921C0E8F1}" srcOrd="1" destOrd="0" presId="urn:microsoft.com/office/officeart/2005/8/layout/hierarchy3"/>
    <dgm:cxn modelId="{5464BD8F-76D4-C245-99EB-3A5CD0954A70}" type="presParOf" srcId="{6A67566C-427D-5548-9C27-8B8620D554C2}" destId="{6EE9D907-ABC9-F04D-AC3E-967DBC560A50}" srcOrd="1" destOrd="0" presId="urn:microsoft.com/office/officeart/2005/8/layout/hierarchy3"/>
    <dgm:cxn modelId="{58554FAA-5557-B74D-8DE4-AC12C51CA155}" type="presParOf" srcId="{6EE9D907-ABC9-F04D-AC3E-967DBC560A50}" destId="{D0F1D37D-E938-D645-AC78-B3FEB21F2FDB}" srcOrd="0" destOrd="0" presId="urn:microsoft.com/office/officeart/2005/8/layout/hierarchy3"/>
    <dgm:cxn modelId="{097E09EB-3A28-DD47-A985-D56A9F7AA453}" type="presParOf" srcId="{6EE9D907-ABC9-F04D-AC3E-967DBC560A50}" destId="{993AFD89-213A-3247-9959-68C4B27C7DA5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53016AA-2254-4300-9FC5-4940EED23BDC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4588D7F-D7C5-4B7F-8722-94312428E7B7}">
      <dgm:prSet/>
      <dgm:spPr/>
      <dgm:t>
        <a:bodyPr/>
        <a:lstStyle/>
        <a:p>
          <a:r>
            <a:rPr lang="en-US"/>
            <a:t>Prioritize and categorize alerts by severity</a:t>
          </a:r>
        </a:p>
      </dgm:t>
    </dgm:pt>
    <dgm:pt modelId="{99B31436-CDEF-4809-B9F7-607FAA0875D6}" type="parTrans" cxnId="{7A5687EA-DFF9-4BDA-9AF5-E31A5A67025F}">
      <dgm:prSet/>
      <dgm:spPr/>
      <dgm:t>
        <a:bodyPr/>
        <a:lstStyle/>
        <a:p>
          <a:endParaRPr lang="en-US"/>
        </a:p>
      </dgm:t>
    </dgm:pt>
    <dgm:pt modelId="{FF331141-BF3F-4B0D-84FB-6E06DA03ABEB}" type="sibTrans" cxnId="{7A5687EA-DFF9-4BDA-9AF5-E31A5A67025F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ACB84E2F-44EB-4186-8F16-7915A2F30AC2}">
      <dgm:prSet/>
      <dgm:spPr/>
      <dgm:t>
        <a:bodyPr/>
        <a:lstStyle/>
        <a:p>
          <a:r>
            <a:rPr lang="en-US"/>
            <a:t>Suppress or delay non-critical alerts (especially overnight)</a:t>
          </a:r>
        </a:p>
      </dgm:t>
    </dgm:pt>
    <dgm:pt modelId="{C6EFC453-97B5-4823-9A1E-C625E7E8CA91}" type="parTrans" cxnId="{37406BC3-5BE1-4DD0-9104-CF5F481D275F}">
      <dgm:prSet/>
      <dgm:spPr/>
      <dgm:t>
        <a:bodyPr/>
        <a:lstStyle/>
        <a:p>
          <a:endParaRPr lang="en-US"/>
        </a:p>
      </dgm:t>
    </dgm:pt>
    <dgm:pt modelId="{CA1DB78F-BCB6-4318-A4BD-42C28867D5A9}" type="sibTrans" cxnId="{37406BC3-5BE1-4DD0-9104-CF5F481D275F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9C1A03A4-07C1-42C5-931F-41F41C2F962D}">
      <dgm:prSet/>
      <dgm:spPr/>
      <dgm:t>
        <a:bodyPr/>
        <a:lstStyle/>
        <a:p>
          <a:r>
            <a:rPr lang="en-US"/>
            <a:t>Use escalation policies to ensure response</a:t>
          </a:r>
        </a:p>
      </dgm:t>
    </dgm:pt>
    <dgm:pt modelId="{6DF159FE-35F6-4E0F-AA2C-2DF20EE333A3}" type="parTrans" cxnId="{8CD22B73-19FB-4BB2-B109-23A395DFE94A}">
      <dgm:prSet/>
      <dgm:spPr/>
      <dgm:t>
        <a:bodyPr/>
        <a:lstStyle/>
        <a:p>
          <a:endParaRPr lang="en-US"/>
        </a:p>
      </dgm:t>
    </dgm:pt>
    <dgm:pt modelId="{DBADE276-BA42-4F97-8D47-125CFA712388}" type="sibTrans" cxnId="{8CD22B73-19FB-4BB2-B109-23A395DFE94A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E1FF2F29-906C-5840-BD36-9176339D3034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/>
            <a:t>Include context-rich alerts and implement event deduplication</a:t>
          </a:r>
        </a:p>
      </dgm:t>
    </dgm:pt>
    <dgm:pt modelId="{79C009AD-B1A5-964F-A86C-0C3C33F5BD60}" type="parTrans" cxnId="{996044BA-12F2-8446-A152-9D2A443F2FF2}">
      <dgm:prSet/>
      <dgm:spPr/>
      <dgm:t>
        <a:bodyPr/>
        <a:lstStyle/>
        <a:p>
          <a:endParaRPr lang="en-US"/>
        </a:p>
      </dgm:t>
    </dgm:pt>
    <dgm:pt modelId="{D174E976-D1C1-C54E-839E-C05369E76013}" type="sibTrans" cxnId="{996044BA-12F2-8446-A152-9D2A443F2FF2}">
      <dgm:prSet phldrT="04" phldr="0"/>
      <dgm:spPr/>
      <dgm:t>
        <a:bodyPr/>
        <a:lstStyle/>
        <a:p>
          <a:r>
            <a:rPr lang="en-US"/>
            <a:t>04</a:t>
          </a:r>
        </a:p>
      </dgm:t>
    </dgm:pt>
    <dgm:pt modelId="{5AD4F2C7-4B2F-2248-9F85-18BBA126C3E1}" type="pres">
      <dgm:prSet presAssocID="{B53016AA-2254-4300-9FC5-4940EED23BDC}" presName="Name0" presStyleCnt="0">
        <dgm:presLayoutVars>
          <dgm:animLvl val="lvl"/>
          <dgm:resizeHandles val="exact"/>
        </dgm:presLayoutVars>
      </dgm:prSet>
      <dgm:spPr/>
    </dgm:pt>
    <dgm:pt modelId="{D8CB98B3-9ACC-1F4B-B000-C4937A78995E}" type="pres">
      <dgm:prSet presAssocID="{24588D7F-D7C5-4B7F-8722-94312428E7B7}" presName="compositeNode" presStyleCnt="0">
        <dgm:presLayoutVars>
          <dgm:bulletEnabled val="1"/>
        </dgm:presLayoutVars>
      </dgm:prSet>
      <dgm:spPr/>
    </dgm:pt>
    <dgm:pt modelId="{D7755498-EF3A-DE40-94CF-2430D44BA4B6}" type="pres">
      <dgm:prSet presAssocID="{24588D7F-D7C5-4B7F-8722-94312428E7B7}" presName="bgRect" presStyleLbl="alignNode1" presStyleIdx="0" presStyleCnt="4"/>
      <dgm:spPr/>
    </dgm:pt>
    <dgm:pt modelId="{D8DF42D2-5DF4-0E42-BF2B-256351D18C55}" type="pres">
      <dgm:prSet presAssocID="{FF331141-BF3F-4B0D-84FB-6E06DA03ABEB}" presName="sibTransNodeRect" presStyleLbl="alignNode1" presStyleIdx="0" presStyleCnt="4">
        <dgm:presLayoutVars>
          <dgm:chMax val="0"/>
          <dgm:bulletEnabled val="1"/>
        </dgm:presLayoutVars>
      </dgm:prSet>
      <dgm:spPr/>
    </dgm:pt>
    <dgm:pt modelId="{F9E33109-C4FB-B84F-BCCE-36E48DA4259A}" type="pres">
      <dgm:prSet presAssocID="{24588D7F-D7C5-4B7F-8722-94312428E7B7}" presName="nodeRect" presStyleLbl="alignNode1" presStyleIdx="0" presStyleCnt="4">
        <dgm:presLayoutVars>
          <dgm:bulletEnabled val="1"/>
        </dgm:presLayoutVars>
      </dgm:prSet>
      <dgm:spPr/>
    </dgm:pt>
    <dgm:pt modelId="{A43E0593-9806-C643-8594-6539A82EE017}" type="pres">
      <dgm:prSet presAssocID="{FF331141-BF3F-4B0D-84FB-6E06DA03ABEB}" presName="sibTrans" presStyleCnt="0"/>
      <dgm:spPr/>
    </dgm:pt>
    <dgm:pt modelId="{B466F2D3-5428-5E4D-A2C4-BFF61C802EC2}" type="pres">
      <dgm:prSet presAssocID="{ACB84E2F-44EB-4186-8F16-7915A2F30AC2}" presName="compositeNode" presStyleCnt="0">
        <dgm:presLayoutVars>
          <dgm:bulletEnabled val="1"/>
        </dgm:presLayoutVars>
      </dgm:prSet>
      <dgm:spPr/>
    </dgm:pt>
    <dgm:pt modelId="{BE1229EE-BC45-F74C-9E63-8B2DA3AC590B}" type="pres">
      <dgm:prSet presAssocID="{ACB84E2F-44EB-4186-8F16-7915A2F30AC2}" presName="bgRect" presStyleLbl="alignNode1" presStyleIdx="1" presStyleCnt="4"/>
      <dgm:spPr/>
    </dgm:pt>
    <dgm:pt modelId="{FFAE0A02-E926-B342-A6FE-658F454F05A5}" type="pres">
      <dgm:prSet presAssocID="{CA1DB78F-BCB6-4318-A4BD-42C28867D5A9}" presName="sibTransNodeRect" presStyleLbl="alignNode1" presStyleIdx="1" presStyleCnt="4">
        <dgm:presLayoutVars>
          <dgm:chMax val="0"/>
          <dgm:bulletEnabled val="1"/>
        </dgm:presLayoutVars>
      </dgm:prSet>
      <dgm:spPr/>
    </dgm:pt>
    <dgm:pt modelId="{0A3E0DDC-523A-144B-9674-1EFAE1088C1D}" type="pres">
      <dgm:prSet presAssocID="{ACB84E2F-44EB-4186-8F16-7915A2F30AC2}" presName="nodeRect" presStyleLbl="alignNode1" presStyleIdx="1" presStyleCnt="4">
        <dgm:presLayoutVars>
          <dgm:bulletEnabled val="1"/>
        </dgm:presLayoutVars>
      </dgm:prSet>
      <dgm:spPr/>
    </dgm:pt>
    <dgm:pt modelId="{8BC56D8F-CE26-DF49-AED9-876AFE175448}" type="pres">
      <dgm:prSet presAssocID="{CA1DB78F-BCB6-4318-A4BD-42C28867D5A9}" presName="sibTrans" presStyleCnt="0"/>
      <dgm:spPr/>
    </dgm:pt>
    <dgm:pt modelId="{C9C14CF1-F592-814B-90F8-EDFECB55D2CE}" type="pres">
      <dgm:prSet presAssocID="{9C1A03A4-07C1-42C5-931F-41F41C2F962D}" presName="compositeNode" presStyleCnt="0">
        <dgm:presLayoutVars>
          <dgm:bulletEnabled val="1"/>
        </dgm:presLayoutVars>
      </dgm:prSet>
      <dgm:spPr/>
    </dgm:pt>
    <dgm:pt modelId="{D6B768B2-BE97-4E4D-BD89-908452E5DB41}" type="pres">
      <dgm:prSet presAssocID="{9C1A03A4-07C1-42C5-931F-41F41C2F962D}" presName="bgRect" presStyleLbl="alignNode1" presStyleIdx="2" presStyleCnt="4"/>
      <dgm:spPr/>
    </dgm:pt>
    <dgm:pt modelId="{BCF77876-7C80-B54A-A04B-6F981FA0EDAC}" type="pres">
      <dgm:prSet presAssocID="{DBADE276-BA42-4F97-8D47-125CFA712388}" presName="sibTransNodeRect" presStyleLbl="alignNode1" presStyleIdx="2" presStyleCnt="4">
        <dgm:presLayoutVars>
          <dgm:chMax val="0"/>
          <dgm:bulletEnabled val="1"/>
        </dgm:presLayoutVars>
      </dgm:prSet>
      <dgm:spPr/>
    </dgm:pt>
    <dgm:pt modelId="{7C6016CD-BD98-7744-AB92-862D309453CD}" type="pres">
      <dgm:prSet presAssocID="{9C1A03A4-07C1-42C5-931F-41F41C2F962D}" presName="nodeRect" presStyleLbl="alignNode1" presStyleIdx="2" presStyleCnt="4">
        <dgm:presLayoutVars>
          <dgm:bulletEnabled val="1"/>
        </dgm:presLayoutVars>
      </dgm:prSet>
      <dgm:spPr/>
    </dgm:pt>
    <dgm:pt modelId="{B0F71AFF-D714-8646-8394-9FA83303D94D}" type="pres">
      <dgm:prSet presAssocID="{DBADE276-BA42-4F97-8D47-125CFA712388}" presName="sibTrans" presStyleCnt="0"/>
      <dgm:spPr/>
    </dgm:pt>
    <dgm:pt modelId="{252F0860-A737-8942-9044-4726C618EECC}" type="pres">
      <dgm:prSet presAssocID="{E1FF2F29-906C-5840-BD36-9176339D3034}" presName="compositeNode" presStyleCnt="0">
        <dgm:presLayoutVars>
          <dgm:bulletEnabled val="1"/>
        </dgm:presLayoutVars>
      </dgm:prSet>
      <dgm:spPr/>
    </dgm:pt>
    <dgm:pt modelId="{1DFFCD12-C8FC-4C4C-9ADC-FFCDA3B3F4E4}" type="pres">
      <dgm:prSet presAssocID="{E1FF2F29-906C-5840-BD36-9176339D3034}" presName="bgRect" presStyleLbl="alignNode1" presStyleIdx="3" presStyleCnt="4"/>
      <dgm:spPr/>
    </dgm:pt>
    <dgm:pt modelId="{E6A52C4F-E8AE-084D-B01B-4F40CA298990}" type="pres">
      <dgm:prSet presAssocID="{D174E976-D1C1-C54E-839E-C05369E76013}" presName="sibTransNodeRect" presStyleLbl="alignNode1" presStyleIdx="3" presStyleCnt="4">
        <dgm:presLayoutVars>
          <dgm:chMax val="0"/>
          <dgm:bulletEnabled val="1"/>
        </dgm:presLayoutVars>
      </dgm:prSet>
      <dgm:spPr/>
    </dgm:pt>
    <dgm:pt modelId="{C72AEBA7-45CA-A94B-9309-40EA85BFF2C3}" type="pres">
      <dgm:prSet presAssocID="{E1FF2F29-906C-5840-BD36-9176339D3034}" presName="nodeRect" presStyleLbl="alignNode1" presStyleIdx="3" presStyleCnt="4">
        <dgm:presLayoutVars>
          <dgm:bulletEnabled val="1"/>
        </dgm:presLayoutVars>
      </dgm:prSet>
      <dgm:spPr/>
    </dgm:pt>
  </dgm:ptLst>
  <dgm:cxnLst>
    <dgm:cxn modelId="{E2C99012-8F29-0E47-97CD-88DC46DE33DB}" type="presOf" srcId="{CA1DB78F-BCB6-4318-A4BD-42C28867D5A9}" destId="{FFAE0A02-E926-B342-A6FE-658F454F05A5}" srcOrd="0" destOrd="0" presId="urn:microsoft.com/office/officeart/2016/7/layout/LinearBlockProcessNumbered"/>
    <dgm:cxn modelId="{9E9E8422-84A1-2746-901F-C37C10F2C8AF}" type="presOf" srcId="{E1FF2F29-906C-5840-BD36-9176339D3034}" destId="{1DFFCD12-C8FC-4C4C-9ADC-FFCDA3B3F4E4}" srcOrd="0" destOrd="0" presId="urn:microsoft.com/office/officeart/2016/7/layout/LinearBlockProcessNumbered"/>
    <dgm:cxn modelId="{777FAE2B-72EE-714B-BEAE-01790FF9B0FB}" type="presOf" srcId="{B53016AA-2254-4300-9FC5-4940EED23BDC}" destId="{5AD4F2C7-4B2F-2248-9F85-18BBA126C3E1}" srcOrd="0" destOrd="0" presId="urn:microsoft.com/office/officeart/2016/7/layout/LinearBlockProcessNumbered"/>
    <dgm:cxn modelId="{9DF9544D-6F81-9A4B-B61B-1DBE4C4136FB}" type="presOf" srcId="{DBADE276-BA42-4F97-8D47-125CFA712388}" destId="{BCF77876-7C80-B54A-A04B-6F981FA0EDAC}" srcOrd="0" destOrd="0" presId="urn:microsoft.com/office/officeart/2016/7/layout/LinearBlockProcessNumbered"/>
    <dgm:cxn modelId="{04EA6159-54BB-E045-9370-E145B240107F}" type="presOf" srcId="{ACB84E2F-44EB-4186-8F16-7915A2F30AC2}" destId="{BE1229EE-BC45-F74C-9E63-8B2DA3AC590B}" srcOrd="0" destOrd="0" presId="urn:microsoft.com/office/officeart/2016/7/layout/LinearBlockProcessNumbered"/>
    <dgm:cxn modelId="{8CD22B73-19FB-4BB2-B109-23A395DFE94A}" srcId="{B53016AA-2254-4300-9FC5-4940EED23BDC}" destId="{9C1A03A4-07C1-42C5-931F-41F41C2F962D}" srcOrd="2" destOrd="0" parTransId="{6DF159FE-35F6-4E0F-AA2C-2DF20EE333A3}" sibTransId="{DBADE276-BA42-4F97-8D47-125CFA712388}"/>
    <dgm:cxn modelId="{18E21486-C610-CA46-83A6-096EBAA9B889}" type="presOf" srcId="{D174E976-D1C1-C54E-839E-C05369E76013}" destId="{E6A52C4F-E8AE-084D-B01B-4F40CA298990}" srcOrd="0" destOrd="0" presId="urn:microsoft.com/office/officeart/2016/7/layout/LinearBlockProcessNumbered"/>
    <dgm:cxn modelId="{15F15688-23AC-6947-B6EF-819C20D5BD49}" type="presOf" srcId="{E1FF2F29-906C-5840-BD36-9176339D3034}" destId="{C72AEBA7-45CA-A94B-9309-40EA85BFF2C3}" srcOrd="1" destOrd="0" presId="urn:microsoft.com/office/officeart/2016/7/layout/LinearBlockProcessNumbered"/>
    <dgm:cxn modelId="{F9770593-6DCA-8945-B7A6-65AD74091E5C}" type="presOf" srcId="{24588D7F-D7C5-4B7F-8722-94312428E7B7}" destId="{D7755498-EF3A-DE40-94CF-2430D44BA4B6}" srcOrd="0" destOrd="0" presId="urn:microsoft.com/office/officeart/2016/7/layout/LinearBlockProcessNumbered"/>
    <dgm:cxn modelId="{E671ADA7-0EB0-7542-AAAD-00DAAB4ABAB6}" type="presOf" srcId="{9C1A03A4-07C1-42C5-931F-41F41C2F962D}" destId="{7C6016CD-BD98-7744-AB92-862D309453CD}" srcOrd="1" destOrd="0" presId="urn:microsoft.com/office/officeart/2016/7/layout/LinearBlockProcessNumbered"/>
    <dgm:cxn modelId="{FA961DA9-6F89-2A49-AE17-E3C2988DCD24}" type="presOf" srcId="{ACB84E2F-44EB-4186-8F16-7915A2F30AC2}" destId="{0A3E0DDC-523A-144B-9674-1EFAE1088C1D}" srcOrd="1" destOrd="0" presId="urn:microsoft.com/office/officeart/2016/7/layout/LinearBlockProcessNumbered"/>
    <dgm:cxn modelId="{996044BA-12F2-8446-A152-9D2A443F2FF2}" srcId="{B53016AA-2254-4300-9FC5-4940EED23BDC}" destId="{E1FF2F29-906C-5840-BD36-9176339D3034}" srcOrd="3" destOrd="0" parTransId="{79C009AD-B1A5-964F-A86C-0C3C33F5BD60}" sibTransId="{D174E976-D1C1-C54E-839E-C05369E76013}"/>
    <dgm:cxn modelId="{6E654ABC-4866-7A4D-81E4-542E9C7938B1}" type="presOf" srcId="{9C1A03A4-07C1-42C5-931F-41F41C2F962D}" destId="{D6B768B2-BE97-4E4D-BD89-908452E5DB41}" srcOrd="0" destOrd="0" presId="urn:microsoft.com/office/officeart/2016/7/layout/LinearBlockProcessNumbered"/>
    <dgm:cxn modelId="{37406BC3-5BE1-4DD0-9104-CF5F481D275F}" srcId="{B53016AA-2254-4300-9FC5-4940EED23BDC}" destId="{ACB84E2F-44EB-4186-8F16-7915A2F30AC2}" srcOrd="1" destOrd="0" parTransId="{C6EFC453-97B5-4823-9A1E-C625E7E8CA91}" sibTransId="{CA1DB78F-BCB6-4318-A4BD-42C28867D5A9}"/>
    <dgm:cxn modelId="{B9E886E2-F437-7245-98F9-B00EFFD05F82}" type="presOf" srcId="{24588D7F-D7C5-4B7F-8722-94312428E7B7}" destId="{F9E33109-C4FB-B84F-BCCE-36E48DA4259A}" srcOrd="1" destOrd="0" presId="urn:microsoft.com/office/officeart/2016/7/layout/LinearBlockProcessNumbered"/>
    <dgm:cxn modelId="{20C7C1E7-15F5-C14A-8FEF-29DE3F1B4901}" type="presOf" srcId="{FF331141-BF3F-4B0D-84FB-6E06DA03ABEB}" destId="{D8DF42D2-5DF4-0E42-BF2B-256351D18C55}" srcOrd="0" destOrd="0" presId="urn:microsoft.com/office/officeart/2016/7/layout/LinearBlockProcessNumbered"/>
    <dgm:cxn modelId="{7A5687EA-DFF9-4BDA-9AF5-E31A5A67025F}" srcId="{B53016AA-2254-4300-9FC5-4940EED23BDC}" destId="{24588D7F-D7C5-4B7F-8722-94312428E7B7}" srcOrd="0" destOrd="0" parTransId="{99B31436-CDEF-4809-B9F7-607FAA0875D6}" sibTransId="{FF331141-BF3F-4B0D-84FB-6E06DA03ABEB}"/>
    <dgm:cxn modelId="{E292403F-BCDA-144B-856D-9D7F8EDA1153}" type="presParOf" srcId="{5AD4F2C7-4B2F-2248-9F85-18BBA126C3E1}" destId="{D8CB98B3-9ACC-1F4B-B000-C4937A78995E}" srcOrd="0" destOrd="0" presId="urn:microsoft.com/office/officeart/2016/7/layout/LinearBlockProcessNumbered"/>
    <dgm:cxn modelId="{D1F1C5AC-59D9-A642-9FE9-E9C7E779573F}" type="presParOf" srcId="{D8CB98B3-9ACC-1F4B-B000-C4937A78995E}" destId="{D7755498-EF3A-DE40-94CF-2430D44BA4B6}" srcOrd="0" destOrd="0" presId="urn:microsoft.com/office/officeart/2016/7/layout/LinearBlockProcessNumbered"/>
    <dgm:cxn modelId="{2AF7627A-8626-D241-BF8D-3A2371FA7264}" type="presParOf" srcId="{D8CB98B3-9ACC-1F4B-B000-C4937A78995E}" destId="{D8DF42D2-5DF4-0E42-BF2B-256351D18C55}" srcOrd="1" destOrd="0" presId="urn:microsoft.com/office/officeart/2016/7/layout/LinearBlockProcessNumbered"/>
    <dgm:cxn modelId="{089A11D0-0E06-104C-86CC-B9EBDF241A47}" type="presParOf" srcId="{D8CB98B3-9ACC-1F4B-B000-C4937A78995E}" destId="{F9E33109-C4FB-B84F-BCCE-36E48DA4259A}" srcOrd="2" destOrd="0" presId="urn:microsoft.com/office/officeart/2016/7/layout/LinearBlockProcessNumbered"/>
    <dgm:cxn modelId="{6A2C5AD0-2DA6-1047-88F7-834FE4524B03}" type="presParOf" srcId="{5AD4F2C7-4B2F-2248-9F85-18BBA126C3E1}" destId="{A43E0593-9806-C643-8594-6539A82EE017}" srcOrd="1" destOrd="0" presId="urn:microsoft.com/office/officeart/2016/7/layout/LinearBlockProcessNumbered"/>
    <dgm:cxn modelId="{24B47169-E6F9-3F47-9600-5057BC78B2F7}" type="presParOf" srcId="{5AD4F2C7-4B2F-2248-9F85-18BBA126C3E1}" destId="{B466F2D3-5428-5E4D-A2C4-BFF61C802EC2}" srcOrd="2" destOrd="0" presId="urn:microsoft.com/office/officeart/2016/7/layout/LinearBlockProcessNumbered"/>
    <dgm:cxn modelId="{1268CE42-ED52-2C46-B2E7-4C4C25E50DD8}" type="presParOf" srcId="{B466F2D3-5428-5E4D-A2C4-BFF61C802EC2}" destId="{BE1229EE-BC45-F74C-9E63-8B2DA3AC590B}" srcOrd="0" destOrd="0" presId="urn:microsoft.com/office/officeart/2016/7/layout/LinearBlockProcessNumbered"/>
    <dgm:cxn modelId="{401EEC85-DF1E-D542-A42A-51AA470F4B4E}" type="presParOf" srcId="{B466F2D3-5428-5E4D-A2C4-BFF61C802EC2}" destId="{FFAE0A02-E926-B342-A6FE-658F454F05A5}" srcOrd="1" destOrd="0" presId="urn:microsoft.com/office/officeart/2016/7/layout/LinearBlockProcessNumbered"/>
    <dgm:cxn modelId="{A41770DB-9386-BF4D-AF3C-6108EEE2B582}" type="presParOf" srcId="{B466F2D3-5428-5E4D-A2C4-BFF61C802EC2}" destId="{0A3E0DDC-523A-144B-9674-1EFAE1088C1D}" srcOrd="2" destOrd="0" presId="urn:microsoft.com/office/officeart/2016/7/layout/LinearBlockProcessNumbered"/>
    <dgm:cxn modelId="{CD490E75-383F-5B4F-8B72-5161912C5982}" type="presParOf" srcId="{5AD4F2C7-4B2F-2248-9F85-18BBA126C3E1}" destId="{8BC56D8F-CE26-DF49-AED9-876AFE175448}" srcOrd="3" destOrd="0" presId="urn:microsoft.com/office/officeart/2016/7/layout/LinearBlockProcessNumbered"/>
    <dgm:cxn modelId="{95F76D67-7D55-8747-B255-782FE34B6C8C}" type="presParOf" srcId="{5AD4F2C7-4B2F-2248-9F85-18BBA126C3E1}" destId="{C9C14CF1-F592-814B-90F8-EDFECB55D2CE}" srcOrd="4" destOrd="0" presId="urn:microsoft.com/office/officeart/2016/7/layout/LinearBlockProcessNumbered"/>
    <dgm:cxn modelId="{93CE1B4B-6B00-9144-AEB1-506C6C27D022}" type="presParOf" srcId="{C9C14CF1-F592-814B-90F8-EDFECB55D2CE}" destId="{D6B768B2-BE97-4E4D-BD89-908452E5DB41}" srcOrd="0" destOrd="0" presId="urn:microsoft.com/office/officeart/2016/7/layout/LinearBlockProcessNumbered"/>
    <dgm:cxn modelId="{C9F6DB91-2128-C84E-B62B-552DD564F9C2}" type="presParOf" srcId="{C9C14CF1-F592-814B-90F8-EDFECB55D2CE}" destId="{BCF77876-7C80-B54A-A04B-6F981FA0EDAC}" srcOrd="1" destOrd="0" presId="urn:microsoft.com/office/officeart/2016/7/layout/LinearBlockProcessNumbered"/>
    <dgm:cxn modelId="{B7628E03-06A4-4941-BF2B-62EEEEE8E504}" type="presParOf" srcId="{C9C14CF1-F592-814B-90F8-EDFECB55D2CE}" destId="{7C6016CD-BD98-7744-AB92-862D309453CD}" srcOrd="2" destOrd="0" presId="urn:microsoft.com/office/officeart/2016/7/layout/LinearBlockProcessNumbered"/>
    <dgm:cxn modelId="{166EB8BE-F779-6D41-A045-A365B15170DB}" type="presParOf" srcId="{5AD4F2C7-4B2F-2248-9F85-18BBA126C3E1}" destId="{B0F71AFF-D714-8646-8394-9FA83303D94D}" srcOrd="5" destOrd="0" presId="urn:microsoft.com/office/officeart/2016/7/layout/LinearBlockProcessNumbered"/>
    <dgm:cxn modelId="{36C7C0BB-6BCE-194A-978F-6D14121BDE48}" type="presParOf" srcId="{5AD4F2C7-4B2F-2248-9F85-18BBA126C3E1}" destId="{252F0860-A737-8942-9044-4726C618EECC}" srcOrd="6" destOrd="0" presId="urn:microsoft.com/office/officeart/2016/7/layout/LinearBlockProcessNumbered"/>
    <dgm:cxn modelId="{955DAF9D-DE29-EF48-BFB9-0091E507C005}" type="presParOf" srcId="{252F0860-A737-8942-9044-4726C618EECC}" destId="{1DFFCD12-C8FC-4C4C-9ADC-FFCDA3B3F4E4}" srcOrd="0" destOrd="0" presId="urn:microsoft.com/office/officeart/2016/7/layout/LinearBlockProcessNumbered"/>
    <dgm:cxn modelId="{4E415617-908C-814E-8560-4F6AF462A36F}" type="presParOf" srcId="{252F0860-A737-8942-9044-4726C618EECC}" destId="{E6A52C4F-E8AE-084D-B01B-4F40CA298990}" srcOrd="1" destOrd="0" presId="urn:microsoft.com/office/officeart/2016/7/layout/LinearBlockProcessNumbered"/>
    <dgm:cxn modelId="{9BE066DD-5AB8-5B47-9277-592ED61BAF4D}" type="presParOf" srcId="{252F0860-A737-8942-9044-4726C618EECC}" destId="{C72AEBA7-45CA-A94B-9309-40EA85BFF2C3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5FB4449-8D97-4ADC-92E2-32531B9FBD3D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487EBF1-154A-428C-B161-CE224B03968C}">
      <dgm:prSet/>
      <dgm:spPr/>
      <dgm:t>
        <a:bodyPr/>
        <a:lstStyle/>
        <a:p>
          <a:r>
            <a:rPr lang="en-US"/>
            <a:t>PagerDuty – routing, scheduling, escalations</a:t>
          </a:r>
        </a:p>
      </dgm:t>
    </dgm:pt>
    <dgm:pt modelId="{69537184-F620-4B61-8D94-406E58106DB8}" type="parTrans" cxnId="{9BD58AC5-C57F-487D-A5D7-AB22142FAAFE}">
      <dgm:prSet/>
      <dgm:spPr/>
      <dgm:t>
        <a:bodyPr/>
        <a:lstStyle/>
        <a:p>
          <a:endParaRPr lang="en-US"/>
        </a:p>
      </dgm:t>
    </dgm:pt>
    <dgm:pt modelId="{34355F8B-78C4-4DEF-B9EA-828EF0994CF9}" type="sibTrans" cxnId="{9BD58AC5-C57F-487D-A5D7-AB22142FAAFE}">
      <dgm:prSet/>
      <dgm:spPr/>
      <dgm:t>
        <a:bodyPr/>
        <a:lstStyle/>
        <a:p>
          <a:endParaRPr lang="en-US"/>
        </a:p>
      </dgm:t>
    </dgm:pt>
    <dgm:pt modelId="{56DA0086-B630-4774-9695-BD749398A92A}">
      <dgm:prSet/>
      <dgm:spPr/>
      <dgm:t>
        <a:bodyPr/>
        <a:lstStyle/>
        <a:p>
          <a:r>
            <a:rPr lang="en-US"/>
            <a:t>Opsgenie – alert management</a:t>
          </a:r>
        </a:p>
      </dgm:t>
    </dgm:pt>
    <dgm:pt modelId="{CE78CEB9-AEF5-4198-AC72-11EBD5A1A901}" type="parTrans" cxnId="{A373F738-D454-4892-9AF5-7D7AD0B21F1B}">
      <dgm:prSet/>
      <dgm:spPr/>
      <dgm:t>
        <a:bodyPr/>
        <a:lstStyle/>
        <a:p>
          <a:endParaRPr lang="en-US"/>
        </a:p>
      </dgm:t>
    </dgm:pt>
    <dgm:pt modelId="{8285B9E8-DED8-41AE-B36F-5157F147D76E}" type="sibTrans" cxnId="{A373F738-D454-4892-9AF5-7D7AD0B21F1B}">
      <dgm:prSet/>
      <dgm:spPr/>
      <dgm:t>
        <a:bodyPr/>
        <a:lstStyle/>
        <a:p>
          <a:endParaRPr lang="en-US"/>
        </a:p>
      </dgm:t>
    </dgm:pt>
    <dgm:pt modelId="{65E0EA28-C4E1-430D-B348-EEDAE2EAAE5E}">
      <dgm:prSet/>
      <dgm:spPr/>
      <dgm:t>
        <a:bodyPr/>
        <a:lstStyle/>
        <a:p>
          <a:r>
            <a:rPr lang="en-US"/>
            <a:t>Splunk On-Call – incident collaboration</a:t>
          </a:r>
        </a:p>
      </dgm:t>
    </dgm:pt>
    <dgm:pt modelId="{D3D52183-F176-4DC6-9801-9F50795ADE71}" type="parTrans" cxnId="{9E051F12-BE53-4529-A97E-D3FC91BEA8AB}">
      <dgm:prSet/>
      <dgm:spPr/>
      <dgm:t>
        <a:bodyPr/>
        <a:lstStyle/>
        <a:p>
          <a:endParaRPr lang="en-US"/>
        </a:p>
      </dgm:t>
    </dgm:pt>
    <dgm:pt modelId="{4C88F64B-2974-407C-B204-3C47B1CB8FAD}" type="sibTrans" cxnId="{9E051F12-BE53-4529-A97E-D3FC91BEA8AB}">
      <dgm:prSet/>
      <dgm:spPr/>
      <dgm:t>
        <a:bodyPr/>
        <a:lstStyle/>
        <a:p>
          <a:endParaRPr lang="en-US"/>
        </a:p>
      </dgm:t>
    </dgm:pt>
    <dgm:pt modelId="{E04E878F-15E9-4D8A-93A7-089141556C12}">
      <dgm:prSet/>
      <dgm:spPr/>
      <dgm:t>
        <a:bodyPr/>
        <a:lstStyle/>
        <a:p>
          <a:r>
            <a:rPr lang="en-US"/>
            <a:t>Integrate with Prometheus, Datadog, Grafana</a:t>
          </a:r>
        </a:p>
      </dgm:t>
    </dgm:pt>
    <dgm:pt modelId="{C4DC096F-60FC-48AB-8B1D-A1241403A270}" type="parTrans" cxnId="{97CAE4B9-2CC1-4716-B067-EBF757529553}">
      <dgm:prSet/>
      <dgm:spPr/>
      <dgm:t>
        <a:bodyPr/>
        <a:lstStyle/>
        <a:p>
          <a:endParaRPr lang="en-US"/>
        </a:p>
      </dgm:t>
    </dgm:pt>
    <dgm:pt modelId="{9E48E4D4-A331-4AA7-9AA4-9127B6F17880}" type="sibTrans" cxnId="{97CAE4B9-2CC1-4716-B067-EBF757529553}">
      <dgm:prSet/>
      <dgm:spPr/>
      <dgm:t>
        <a:bodyPr/>
        <a:lstStyle/>
        <a:p>
          <a:endParaRPr lang="en-US"/>
        </a:p>
      </dgm:t>
    </dgm:pt>
    <dgm:pt modelId="{F688153F-AF2F-6747-8580-CA16111C0719}" type="pres">
      <dgm:prSet presAssocID="{B5FB4449-8D97-4ADC-92E2-32531B9FBD3D}" presName="outerComposite" presStyleCnt="0">
        <dgm:presLayoutVars>
          <dgm:chMax val="5"/>
          <dgm:dir/>
          <dgm:resizeHandles val="exact"/>
        </dgm:presLayoutVars>
      </dgm:prSet>
      <dgm:spPr/>
    </dgm:pt>
    <dgm:pt modelId="{F90AD8C8-F8B0-A842-915E-EE6F19D28DBD}" type="pres">
      <dgm:prSet presAssocID="{B5FB4449-8D97-4ADC-92E2-32531B9FBD3D}" presName="dummyMaxCanvas" presStyleCnt="0">
        <dgm:presLayoutVars/>
      </dgm:prSet>
      <dgm:spPr/>
    </dgm:pt>
    <dgm:pt modelId="{B02BC0D4-76F0-1142-AD7B-CB102784E1A5}" type="pres">
      <dgm:prSet presAssocID="{B5FB4449-8D97-4ADC-92E2-32531B9FBD3D}" presName="FourNodes_1" presStyleLbl="node1" presStyleIdx="0" presStyleCnt="4">
        <dgm:presLayoutVars>
          <dgm:bulletEnabled val="1"/>
        </dgm:presLayoutVars>
      </dgm:prSet>
      <dgm:spPr/>
    </dgm:pt>
    <dgm:pt modelId="{8C57888E-3445-9645-98EC-EF495F4639D9}" type="pres">
      <dgm:prSet presAssocID="{B5FB4449-8D97-4ADC-92E2-32531B9FBD3D}" presName="FourNodes_2" presStyleLbl="node1" presStyleIdx="1" presStyleCnt="4">
        <dgm:presLayoutVars>
          <dgm:bulletEnabled val="1"/>
        </dgm:presLayoutVars>
      </dgm:prSet>
      <dgm:spPr/>
    </dgm:pt>
    <dgm:pt modelId="{0DD39AEE-3D7C-E349-85E0-97970313923A}" type="pres">
      <dgm:prSet presAssocID="{B5FB4449-8D97-4ADC-92E2-32531B9FBD3D}" presName="FourNodes_3" presStyleLbl="node1" presStyleIdx="2" presStyleCnt="4">
        <dgm:presLayoutVars>
          <dgm:bulletEnabled val="1"/>
        </dgm:presLayoutVars>
      </dgm:prSet>
      <dgm:spPr/>
    </dgm:pt>
    <dgm:pt modelId="{50206ADA-ADE6-BC42-908E-B3260E77CF8E}" type="pres">
      <dgm:prSet presAssocID="{B5FB4449-8D97-4ADC-92E2-32531B9FBD3D}" presName="FourNodes_4" presStyleLbl="node1" presStyleIdx="3" presStyleCnt="4">
        <dgm:presLayoutVars>
          <dgm:bulletEnabled val="1"/>
        </dgm:presLayoutVars>
      </dgm:prSet>
      <dgm:spPr/>
    </dgm:pt>
    <dgm:pt modelId="{E0BA5670-C49C-FA4A-AAA5-1B4D1898DD21}" type="pres">
      <dgm:prSet presAssocID="{B5FB4449-8D97-4ADC-92E2-32531B9FBD3D}" presName="FourConn_1-2" presStyleLbl="fgAccFollowNode1" presStyleIdx="0" presStyleCnt="3">
        <dgm:presLayoutVars>
          <dgm:bulletEnabled val="1"/>
        </dgm:presLayoutVars>
      </dgm:prSet>
      <dgm:spPr/>
    </dgm:pt>
    <dgm:pt modelId="{892C997D-6784-8B4A-832C-3AD38C1A1E14}" type="pres">
      <dgm:prSet presAssocID="{B5FB4449-8D97-4ADC-92E2-32531B9FBD3D}" presName="FourConn_2-3" presStyleLbl="fgAccFollowNode1" presStyleIdx="1" presStyleCnt="3">
        <dgm:presLayoutVars>
          <dgm:bulletEnabled val="1"/>
        </dgm:presLayoutVars>
      </dgm:prSet>
      <dgm:spPr/>
    </dgm:pt>
    <dgm:pt modelId="{BBCA3064-9C41-C74D-AFBB-7597A6FF2BC4}" type="pres">
      <dgm:prSet presAssocID="{B5FB4449-8D97-4ADC-92E2-32531B9FBD3D}" presName="FourConn_3-4" presStyleLbl="fgAccFollowNode1" presStyleIdx="2" presStyleCnt="3">
        <dgm:presLayoutVars>
          <dgm:bulletEnabled val="1"/>
        </dgm:presLayoutVars>
      </dgm:prSet>
      <dgm:spPr/>
    </dgm:pt>
    <dgm:pt modelId="{6BC17FD0-4E90-1D49-AFA5-40AE178EC97A}" type="pres">
      <dgm:prSet presAssocID="{B5FB4449-8D97-4ADC-92E2-32531B9FBD3D}" presName="FourNodes_1_text" presStyleLbl="node1" presStyleIdx="3" presStyleCnt="4">
        <dgm:presLayoutVars>
          <dgm:bulletEnabled val="1"/>
        </dgm:presLayoutVars>
      </dgm:prSet>
      <dgm:spPr/>
    </dgm:pt>
    <dgm:pt modelId="{7C0AD028-9FAE-1B42-8D99-BE626360B19B}" type="pres">
      <dgm:prSet presAssocID="{B5FB4449-8D97-4ADC-92E2-32531B9FBD3D}" presName="FourNodes_2_text" presStyleLbl="node1" presStyleIdx="3" presStyleCnt="4">
        <dgm:presLayoutVars>
          <dgm:bulletEnabled val="1"/>
        </dgm:presLayoutVars>
      </dgm:prSet>
      <dgm:spPr/>
    </dgm:pt>
    <dgm:pt modelId="{19CD8808-FF7D-134E-9987-48CA78F49EFC}" type="pres">
      <dgm:prSet presAssocID="{B5FB4449-8D97-4ADC-92E2-32531B9FBD3D}" presName="FourNodes_3_text" presStyleLbl="node1" presStyleIdx="3" presStyleCnt="4">
        <dgm:presLayoutVars>
          <dgm:bulletEnabled val="1"/>
        </dgm:presLayoutVars>
      </dgm:prSet>
      <dgm:spPr/>
    </dgm:pt>
    <dgm:pt modelId="{CEEF297D-32CE-D14E-8312-055CD2D1988F}" type="pres">
      <dgm:prSet presAssocID="{B5FB4449-8D97-4ADC-92E2-32531B9FBD3D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8BAC1309-8C7C-6A4C-93E1-A6E4672C8EBD}" type="presOf" srcId="{4C88F64B-2974-407C-B204-3C47B1CB8FAD}" destId="{BBCA3064-9C41-C74D-AFBB-7597A6FF2BC4}" srcOrd="0" destOrd="0" presId="urn:microsoft.com/office/officeart/2005/8/layout/vProcess5"/>
    <dgm:cxn modelId="{9E051F12-BE53-4529-A97E-D3FC91BEA8AB}" srcId="{B5FB4449-8D97-4ADC-92E2-32531B9FBD3D}" destId="{65E0EA28-C4E1-430D-B348-EEDAE2EAAE5E}" srcOrd="2" destOrd="0" parTransId="{D3D52183-F176-4DC6-9801-9F50795ADE71}" sibTransId="{4C88F64B-2974-407C-B204-3C47B1CB8FAD}"/>
    <dgm:cxn modelId="{A5B4A627-AAA0-2545-A087-0D16BE3B881D}" type="presOf" srcId="{56DA0086-B630-4774-9695-BD749398A92A}" destId="{8C57888E-3445-9645-98EC-EF495F4639D9}" srcOrd="0" destOrd="0" presId="urn:microsoft.com/office/officeart/2005/8/layout/vProcess5"/>
    <dgm:cxn modelId="{A373F738-D454-4892-9AF5-7D7AD0B21F1B}" srcId="{B5FB4449-8D97-4ADC-92E2-32531B9FBD3D}" destId="{56DA0086-B630-4774-9695-BD749398A92A}" srcOrd="1" destOrd="0" parTransId="{CE78CEB9-AEF5-4198-AC72-11EBD5A1A901}" sibTransId="{8285B9E8-DED8-41AE-B36F-5157F147D76E}"/>
    <dgm:cxn modelId="{7BF0F167-7E64-7142-A8EC-215DC5191F42}" type="presOf" srcId="{65E0EA28-C4E1-430D-B348-EEDAE2EAAE5E}" destId="{19CD8808-FF7D-134E-9987-48CA78F49EFC}" srcOrd="1" destOrd="0" presId="urn:microsoft.com/office/officeart/2005/8/layout/vProcess5"/>
    <dgm:cxn modelId="{2B2C4A72-E0B4-B847-8CC5-CE7680932EB8}" type="presOf" srcId="{E04E878F-15E9-4D8A-93A7-089141556C12}" destId="{CEEF297D-32CE-D14E-8312-055CD2D1988F}" srcOrd="1" destOrd="0" presId="urn:microsoft.com/office/officeart/2005/8/layout/vProcess5"/>
    <dgm:cxn modelId="{2337859B-1254-8A49-9F27-F2294EB09DBB}" type="presOf" srcId="{1487EBF1-154A-428C-B161-CE224B03968C}" destId="{B02BC0D4-76F0-1142-AD7B-CB102784E1A5}" srcOrd="0" destOrd="0" presId="urn:microsoft.com/office/officeart/2005/8/layout/vProcess5"/>
    <dgm:cxn modelId="{BEEF5EA7-AFB9-1B44-9E43-762B738A6974}" type="presOf" srcId="{65E0EA28-C4E1-430D-B348-EEDAE2EAAE5E}" destId="{0DD39AEE-3D7C-E349-85E0-97970313923A}" srcOrd="0" destOrd="0" presId="urn:microsoft.com/office/officeart/2005/8/layout/vProcess5"/>
    <dgm:cxn modelId="{E0DD4EAA-406D-AF45-8A48-32A6D9FA8542}" type="presOf" srcId="{56DA0086-B630-4774-9695-BD749398A92A}" destId="{7C0AD028-9FAE-1B42-8D99-BE626360B19B}" srcOrd="1" destOrd="0" presId="urn:microsoft.com/office/officeart/2005/8/layout/vProcess5"/>
    <dgm:cxn modelId="{97CAE4B9-2CC1-4716-B067-EBF757529553}" srcId="{B5FB4449-8D97-4ADC-92E2-32531B9FBD3D}" destId="{E04E878F-15E9-4D8A-93A7-089141556C12}" srcOrd="3" destOrd="0" parTransId="{C4DC096F-60FC-48AB-8B1D-A1241403A270}" sibTransId="{9E48E4D4-A331-4AA7-9AA4-9127B6F17880}"/>
    <dgm:cxn modelId="{9BD58AC5-C57F-487D-A5D7-AB22142FAAFE}" srcId="{B5FB4449-8D97-4ADC-92E2-32531B9FBD3D}" destId="{1487EBF1-154A-428C-B161-CE224B03968C}" srcOrd="0" destOrd="0" parTransId="{69537184-F620-4B61-8D94-406E58106DB8}" sibTransId="{34355F8B-78C4-4DEF-B9EA-828EF0994CF9}"/>
    <dgm:cxn modelId="{5A2A08D2-AD0F-5A4E-98AC-8F920811B4B5}" type="presOf" srcId="{1487EBF1-154A-428C-B161-CE224B03968C}" destId="{6BC17FD0-4E90-1D49-AFA5-40AE178EC97A}" srcOrd="1" destOrd="0" presId="urn:microsoft.com/office/officeart/2005/8/layout/vProcess5"/>
    <dgm:cxn modelId="{7330E9D8-C5AE-864B-BD4A-4D335C61744F}" type="presOf" srcId="{8285B9E8-DED8-41AE-B36F-5157F147D76E}" destId="{892C997D-6784-8B4A-832C-3AD38C1A1E14}" srcOrd="0" destOrd="0" presId="urn:microsoft.com/office/officeart/2005/8/layout/vProcess5"/>
    <dgm:cxn modelId="{F64472E7-687B-B942-9B0C-BDBF6D86AB40}" type="presOf" srcId="{B5FB4449-8D97-4ADC-92E2-32531B9FBD3D}" destId="{F688153F-AF2F-6747-8580-CA16111C0719}" srcOrd="0" destOrd="0" presId="urn:microsoft.com/office/officeart/2005/8/layout/vProcess5"/>
    <dgm:cxn modelId="{4900AAE8-24BA-A44C-94C4-79D1E05A1D94}" type="presOf" srcId="{E04E878F-15E9-4D8A-93A7-089141556C12}" destId="{50206ADA-ADE6-BC42-908E-B3260E77CF8E}" srcOrd="0" destOrd="0" presId="urn:microsoft.com/office/officeart/2005/8/layout/vProcess5"/>
    <dgm:cxn modelId="{D61323F2-7159-1745-A220-54440EE8AA48}" type="presOf" srcId="{34355F8B-78C4-4DEF-B9EA-828EF0994CF9}" destId="{E0BA5670-C49C-FA4A-AAA5-1B4D1898DD21}" srcOrd="0" destOrd="0" presId="urn:microsoft.com/office/officeart/2005/8/layout/vProcess5"/>
    <dgm:cxn modelId="{79809C26-92BA-DC45-A9AD-39EAC11AB349}" type="presParOf" srcId="{F688153F-AF2F-6747-8580-CA16111C0719}" destId="{F90AD8C8-F8B0-A842-915E-EE6F19D28DBD}" srcOrd="0" destOrd="0" presId="urn:microsoft.com/office/officeart/2005/8/layout/vProcess5"/>
    <dgm:cxn modelId="{C52AFD6A-6FF9-0D47-BA5C-D842907EFF14}" type="presParOf" srcId="{F688153F-AF2F-6747-8580-CA16111C0719}" destId="{B02BC0D4-76F0-1142-AD7B-CB102784E1A5}" srcOrd="1" destOrd="0" presId="urn:microsoft.com/office/officeart/2005/8/layout/vProcess5"/>
    <dgm:cxn modelId="{9938EB7A-62CE-AC4A-85BF-D30330AD29DF}" type="presParOf" srcId="{F688153F-AF2F-6747-8580-CA16111C0719}" destId="{8C57888E-3445-9645-98EC-EF495F4639D9}" srcOrd="2" destOrd="0" presId="urn:microsoft.com/office/officeart/2005/8/layout/vProcess5"/>
    <dgm:cxn modelId="{512D8D63-6BF5-1649-B11A-26E46760D7BE}" type="presParOf" srcId="{F688153F-AF2F-6747-8580-CA16111C0719}" destId="{0DD39AEE-3D7C-E349-85E0-97970313923A}" srcOrd="3" destOrd="0" presId="urn:microsoft.com/office/officeart/2005/8/layout/vProcess5"/>
    <dgm:cxn modelId="{20D40E62-4B37-294E-805B-6BBBC22555C7}" type="presParOf" srcId="{F688153F-AF2F-6747-8580-CA16111C0719}" destId="{50206ADA-ADE6-BC42-908E-B3260E77CF8E}" srcOrd="4" destOrd="0" presId="urn:microsoft.com/office/officeart/2005/8/layout/vProcess5"/>
    <dgm:cxn modelId="{A15C5251-FE59-2A47-B014-4E67E82AE47B}" type="presParOf" srcId="{F688153F-AF2F-6747-8580-CA16111C0719}" destId="{E0BA5670-C49C-FA4A-AAA5-1B4D1898DD21}" srcOrd="5" destOrd="0" presId="urn:microsoft.com/office/officeart/2005/8/layout/vProcess5"/>
    <dgm:cxn modelId="{8F542F93-E042-D74E-AA79-44E4294EF8C2}" type="presParOf" srcId="{F688153F-AF2F-6747-8580-CA16111C0719}" destId="{892C997D-6784-8B4A-832C-3AD38C1A1E14}" srcOrd="6" destOrd="0" presId="urn:microsoft.com/office/officeart/2005/8/layout/vProcess5"/>
    <dgm:cxn modelId="{59953817-B111-8845-BDCC-F3F80137D184}" type="presParOf" srcId="{F688153F-AF2F-6747-8580-CA16111C0719}" destId="{BBCA3064-9C41-C74D-AFBB-7597A6FF2BC4}" srcOrd="7" destOrd="0" presId="urn:microsoft.com/office/officeart/2005/8/layout/vProcess5"/>
    <dgm:cxn modelId="{A376195D-4839-6C42-806B-B1C7334F7171}" type="presParOf" srcId="{F688153F-AF2F-6747-8580-CA16111C0719}" destId="{6BC17FD0-4E90-1D49-AFA5-40AE178EC97A}" srcOrd="8" destOrd="0" presId="urn:microsoft.com/office/officeart/2005/8/layout/vProcess5"/>
    <dgm:cxn modelId="{2AF93B13-13A5-4D4C-8098-F66F5CCEF550}" type="presParOf" srcId="{F688153F-AF2F-6747-8580-CA16111C0719}" destId="{7C0AD028-9FAE-1B42-8D99-BE626360B19B}" srcOrd="9" destOrd="0" presId="urn:microsoft.com/office/officeart/2005/8/layout/vProcess5"/>
    <dgm:cxn modelId="{453B52E2-C440-5047-9466-046DDE31DAED}" type="presParOf" srcId="{F688153F-AF2F-6747-8580-CA16111C0719}" destId="{19CD8808-FF7D-134E-9987-48CA78F49EFC}" srcOrd="10" destOrd="0" presId="urn:microsoft.com/office/officeart/2005/8/layout/vProcess5"/>
    <dgm:cxn modelId="{6E9DE241-5621-D741-A214-499332B07EAA}" type="presParOf" srcId="{F688153F-AF2F-6747-8580-CA16111C0719}" destId="{CEEF297D-32CE-D14E-8312-055CD2D1988F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CB592D2-6F88-4F50-B21F-1D5B35AF374D}" type="doc">
      <dgm:prSet loTypeId="urn:microsoft.com/office/officeart/2005/8/layout/hierarchy3" loCatId="hierarchy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74AD8D1E-9F98-4844-BBF4-DBE38B9E92E3}">
      <dgm:prSet/>
      <dgm:spPr/>
      <dgm:t>
        <a:bodyPr/>
        <a:lstStyle/>
        <a:p>
          <a:r>
            <a:rPr lang="en-US"/>
            <a:t>Provide</a:t>
          </a:r>
        </a:p>
      </dgm:t>
    </dgm:pt>
    <dgm:pt modelId="{176FD747-0112-4AD0-A83E-345C5E27F7F7}" type="parTrans" cxnId="{4192202B-4AAF-4A1A-887C-E856E1627353}">
      <dgm:prSet/>
      <dgm:spPr/>
      <dgm:t>
        <a:bodyPr/>
        <a:lstStyle/>
        <a:p>
          <a:endParaRPr lang="en-US"/>
        </a:p>
      </dgm:t>
    </dgm:pt>
    <dgm:pt modelId="{340261FE-DFD3-426D-A7E9-487DB1B6B99F}" type="sibTrans" cxnId="{4192202B-4AAF-4A1A-887C-E856E1627353}">
      <dgm:prSet/>
      <dgm:spPr/>
      <dgm:t>
        <a:bodyPr/>
        <a:lstStyle/>
        <a:p>
          <a:endParaRPr lang="en-US"/>
        </a:p>
      </dgm:t>
    </dgm:pt>
    <dgm:pt modelId="{50A07874-0BB3-4B53-8B49-472B052F154F}">
      <dgm:prSet/>
      <dgm:spPr/>
      <dgm:t>
        <a:bodyPr/>
        <a:lstStyle/>
        <a:p>
          <a:r>
            <a:rPr lang="en-US"/>
            <a:t>Provide post-incident recovery time</a:t>
          </a:r>
        </a:p>
      </dgm:t>
    </dgm:pt>
    <dgm:pt modelId="{A19454E6-DCBD-4F7B-992C-81A2C435A67B}" type="parTrans" cxnId="{95D23B3A-05F1-4AE3-A183-8E58BE72E678}">
      <dgm:prSet/>
      <dgm:spPr/>
      <dgm:t>
        <a:bodyPr/>
        <a:lstStyle/>
        <a:p>
          <a:endParaRPr lang="en-US"/>
        </a:p>
      </dgm:t>
    </dgm:pt>
    <dgm:pt modelId="{3184F22E-41C5-4BED-A7EE-51E07371C666}" type="sibTrans" cxnId="{95D23B3A-05F1-4AE3-A183-8E58BE72E678}">
      <dgm:prSet/>
      <dgm:spPr/>
      <dgm:t>
        <a:bodyPr/>
        <a:lstStyle/>
        <a:p>
          <a:endParaRPr lang="en-US"/>
        </a:p>
      </dgm:t>
    </dgm:pt>
    <dgm:pt modelId="{7F7341DD-D4A7-4B3F-A236-A142E5EEE6CB}">
      <dgm:prSet/>
      <dgm:spPr/>
      <dgm:t>
        <a:bodyPr/>
        <a:lstStyle/>
        <a:p>
          <a:r>
            <a:rPr lang="en-US"/>
            <a:t>Foster</a:t>
          </a:r>
        </a:p>
      </dgm:t>
    </dgm:pt>
    <dgm:pt modelId="{3F09DB8F-99DA-493B-AEF1-5C869846CD14}" type="parTrans" cxnId="{FC492A5C-1983-46EE-A3FC-231F8413BB3A}">
      <dgm:prSet/>
      <dgm:spPr/>
      <dgm:t>
        <a:bodyPr/>
        <a:lstStyle/>
        <a:p>
          <a:endParaRPr lang="en-US"/>
        </a:p>
      </dgm:t>
    </dgm:pt>
    <dgm:pt modelId="{CC0DF3FD-96F8-4EA6-94A4-5F05C9BBABEA}" type="sibTrans" cxnId="{FC492A5C-1983-46EE-A3FC-231F8413BB3A}">
      <dgm:prSet/>
      <dgm:spPr/>
      <dgm:t>
        <a:bodyPr/>
        <a:lstStyle/>
        <a:p>
          <a:endParaRPr lang="en-US"/>
        </a:p>
      </dgm:t>
    </dgm:pt>
    <dgm:pt modelId="{455DF484-A8AA-4781-AEFB-F72B6EE852DF}">
      <dgm:prSet/>
      <dgm:spPr/>
      <dgm:t>
        <a:bodyPr/>
        <a:lstStyle/>
        <a:p>
          <a:r>
            <a:rPr lang="en-US"/>
            <a:t>Foster a blameless culture</a:t>
          </a:r>
        </a:p>
      </dgm:t>
    </dgm:pt>
    <dgm:pt modelId="{E03C476E-9E31-44F9-933E-1D9FF3A8F3F3}" type="parTrans" cxnId="{99C3636D-A9FE-4808-9720-451416C1B84F}">
      <dgm:prSet/>
      <dgm:spPr/>
      <dgm:t>
        <a:bodyPr/>
        <a:lstStyle/>
        <a:p>
          <a:endParaRPr lang="en-US"/>
        </a:p>
      </dgm:t>
    </dgm:pt>
    <dgm:pt modelId="{AA9F5453-16FF-42D1-BF13-17B4AD1B27F1}" type="sibTrans" cxnId="{99C3636D-A9FE-4808-9720-451416C1B84F}">
      <dgm:prSet/>
      <dgm:spPr/>
      <dgm:t>
        <a:bodyPr/>
        <a:lstStyle/>
        <a:p>
          <a:endParaRPr lang="en-US"/>
        </a:p>
      </dgm:t>
    </dgm:pt>
    <dgm:pt modelId="{A0F78A6E-9FD9-40A4-972C-94BA06C4B002}">
      <dgm:prSet/>
      <dgm:spPr/>
      <dgm:t>
        <a:bodyPr/>
        <a:lstStyle/>
        <a:p>
          <a:r>
            <a:rPr lang="en-US"/>
            <a:t>Rotate</a:t>
          </a:r>
        </a:p>
      </dgm:t>
    </dgm:pt>
    <dgm:pt modelId="{5E021A66-A011-49CB-B7F2-F5B5AA3253ED}" type="parTrans" cxnId="{408936FA-C302-4191-B453-84BA91FF7A1E}">
      <dgm:prSet/>
      <dgm:spPr/>
      <dgm:t>
        <a:bodyPr/>
        <a:lstStyle/>
        <a:p>
          <a:endParaRPr lang="en-US"/>
        </a:p>
      </dgm:t>
    </dgm:pt>
    <dgm:pt modelId="{5FBCE28A-4886-427F-AC78-9A74371981E3}" type="sibTrans" cxnId="{408936FA-C302-4191-B453-84BA91FF7A1E}">
      <dgm:prSet/>
      <dgm:spPr/>
      <dgm:t>
        <a:bodyPr/>
        <a:lstStyle/>
        <a:p>
          <a:endParaRPr lang="en-US"/>
        </a:p>
      </dgm:t>
    </dgm:pt>
    <dgm:pt modelId="{B3DAEFA5-FFEF-4D6A-B67A-32047EA8B512}">
      <dgm:prSet/>
      <dgm:spPr/>
      <dgm:t>
        <a:bodyPr/>
        <a:lstStyle/>
        <a:p>
          <a:r>
            <a:rPr lang="en-US"/>
            <a:t>Rotate fairly and limit overnight disruptions</a:t>
          </a:r>
        </a:p>
      </dgm:t>
    </dgm:pt>
    <dgm:pt modelId="{6BB36128-77C6-484A-B335-6CC136D6D8A0}" type="parTrans" cxnId="{0CCA82CA-98A6-41AC-B801-20F2F82930A8}">
      <dgm:prSet/>
      <dgm:spPr/>
      <dgm:t>
        <a:bodyPr/>
        <a:lstStyle/>
        <a:p>
          <a:endParaRPr lang="en-US"/>
        </a:p>
      </dgm:t>
    </dgm:pt>
    <dgm:pt modelId="{CC419D5A-39C1-40CE-A467-4B62245CDE2A}" type="sibTrans" cxnId="{0CCA82CA-98A6-41AC-B801-20F2F82930A8}">
      <dgm:prSet/>
      <dgm:spPr/>
      <dgm:t>
        <a:bodyPr/>
        <a:lstStyle/>
        <a:p>
          <a:endParaRPr lang="en-US"/>
        </a:p>
      </dgm:t>
    </dgm:pt>
    <dgm:pt modelId="{B47E4D1E-6E3C-9148-989B-FF628C11EC4E}" type="pres">
      <dgm:prSet presAssocID="{ECB592D2-6F88-4F50-B21F-1D5B35AF374D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72A554A-9655-854D-B00B-9DFBA7A28FD2}" type="pres">
      <dgm:prSet presAssocID="{74AD8D1E-9F98-4844-BBF4-DBE38B9E92E3}" presName="root" presStyleCnt="0"/>
      <dgm:spPr/>
    </dgm:pt>
    <dgm:pt modelId="{E061018C-4C28-4549-956D-591EBD561314}" type="pres">
      <dgm:prSet presAssocID="{74AD8D1E-9F98-4844-BBF4-DBE38B9E92E3}" presName="rootComposite" presStyleCnt="0"/>
      <dgm:spPr/>
    </dgm:pt>
    <dgm:pt modelId="{3738715D-C7F0-8944-8A38-2969E7BA1609}" type="pres">
      <dgm:prSet presAssocID="{74AD8D1E-9F98-4844-BBF4-DBE38B9E92E3}" presName="rootText" presStyleLbl="node1" presStyleIdx="0" presStyleCnt="3"/>
      <dgm:spPr/>
    </dgm:pt>
    <dgm:pt modelId="{07DA43A5-31F9-D143-82D0-5CD16CEF5BED}" type="pres">
      <dgm:prSet presAssocID="{74AD8D1E-9F98-4844-BBF4-DBE38B9E92E3}" presName="rootConnector" presStyleLbl="node1" presStyleIdx="0" presStyleCnt="3"/>
      <dgm:spPr/>
    </dgm:pt>
    <dgm:pt modelId="{5266DB84-B6B7-1849-AB25-A328C70B1B5B}" type="pres">
      <dgm:prSet presAssocID="{74AD8D1E-9F98-4844-BBF4-DBE38B9E92E3}" presName="childShape" presStyleCnt="0"/>
      <dgm:spPr/>
    </dgm:pt>
    <dgm:pt modelId="{22747C4C-E0CA-D340-B61A-C9695155B4C0}" type="pres">
      <dgm:prSet presAssocID="{A19454E6-DCBD-4F7B-992C-81A2C435A67B}" presName="Name13" presStyleLbl="parChTrans1D2" presStyleIdx="0" presStyleCnt="3"/>
      <dgm:spPr/>
    </dgm:pt>
    <dgm:pt modelId="{6CED492C-A43C-5443-A65A-E6101B67C03E}" type="pres">
      <dgm:prSet presAssocID="{50A07874-0BB3-4B53-8B49-472B052F154F}" presName="childText" presStyleLbl="bgAcc1" presStyleIdx="0" presStyleCnt="3">
        <dgm:presLayoutVars>
          <dgm:bulletEnabled val="1"/>
        </dgm:presLayoutVars>
      </dgm:prSet>
      <dgm:spPr/>
    </dgm:pt>
    <dgm:pt modelId="{54F4EAB1-C88B-7343-99EC-99E0222BA644}" type="pres">
      <dgm:prSet presAssocID="{7F7341DD-D4A7-4B3F-A236-A142E5EEE6CB}" presName="root" presStyleCnt="0"/>
      <dgm:spPr/>
    </dgm:pt>
    <dgm:pt modelId="{78852670-37FA-784C-9B8D-53DE48B652D2}" type="pres">
      <dgm:prSet presAssocID="{7F7341DD-D4A7-4B3F-A236-A142E5EEE6CB}" presName="rootComposite" presStyleCnt="0"/>
      <dgm:spPr/>
    </dgm:pt>
    <dgm:pt modelId="{1CAAE5D6-01A1-7B4B-A34A-442DCDC31DA2}" type="pres">
      <dgm:prSet presAssocID="{7F7341DD-D4A7-4B3F-A236-A142E5EEE6CB}" presName="rootText" presStyleLbl="node1" presStyleIdx="1" presStyleCnt="3"/>
      <dgm:spPr/>
    </dgm:pt>
    <dgm:pt modelId="{E83264F4-42DF-8446-91F8-9F3767725554}" type="pres">
      <dgm:prSet presAssocID="{7F7341DD-D4A7-4B3F-A236-A142E5EEE6CB}" presName="rootConnector" presStyleLbl="node1" presStyleIdx="1" presStyleCnt="3"/>
      <dgm:spPr/>
    </dgm:pt>
    <dgm:pt modelId="{5E96319D-D60E-0747-BA30-EF8BF1A02827}" type="pres">
      <dgm:prSet presAssocID="{7F7341DD-D4A7-4B3F-A236-A142E5EEE6CB}" presName="childShape" presStyleCnt="0"/>
      <dgm:spPr/>
    </dgm:pt>
    <dgm:pt modelId="{3F835726-963E-2E41-B8F4-2ACDB67A5265}" type="pres">
      <dgm:prSet presAssocID="{E03C476E-9E31-44F9-933E-1D9FF3A8F3F3}" presName="Name13" presStyleLbl="parChTrans1D2" presStyleIdx="1" presStyleCnt="3"/>
      <dgm:spPr/>
    </dgm:pt>
    <dgm:pt modelId="{71EFBB65-2932-E944-9D26-381BA2CD9B9C}" type="pres">
      <dgm:prSet presAssocID="{455DF484-A8AA-4781-AEFB-F72B6EE852DF}" presName="childText" presStyleLbl="bgAcc1" presStyleIdx="1" presStyleCnt="3">
        <dgm:presLayoutVars>
          <dgm:bulletEnabled val="1"/>
        </dgm:presLayoutVars>
      </dgm:prSet>
      <dgm:spPr/>
    </dgm:pt>
    <dgm:pt modelId="{94EB0D6C-D826-904D-99F5-00C7430D2AA3}" type="pres">
      <dgm:prSet presAssocID="{A0F78A6E-9FD9-40A4-972C-94BA06C4B002}" presName="root" presStyleCnt="0"/>
      <dgm:spPr/>
    </dgm:pt>
    <dgm:pt modelId="{57182507-57D2-F04A-A071-7F120057774C}" type="pres">
      <dgm:prSet presAssocID="{A0F78A6E-9FD9-40A4-972C-94BA06C4B002}" presName="rootComposite" presStyleCnt="0"/>
      <dgm:spPr/>
    </dgm:pt>
    <dgm:pt modelId="{931CA306-B8C6-C647-B258-3C8E8E54617E}" type="pres">
      <dgm:prSet presAssocID="{A0F78A6E-9FD9-40A4-972C-94BA06C4B002}" presName="rootText" presStyleLbl="node1" presStyleIdx="2" presStyleCnt="3"/>
      <dgm:spPr/>
    </dgm:pt>
    <dgm:pt modelId="{02EEBBCA-336A-7A48-9DA8-E3BD99D57C4E}" type="pres">
      <dgm:prSet presAssocID="{A0F78A6E-9FD9-40A4-972C-94BA06C4B002}" presName="rootConnector" presStyleLbl="node1" presStyleIdx="2" presStyleCnt="3"/>
      <dgm:spPr/>
    </dgm:pt>
    <dgm:pt modelId="{CE8DBF2E-3B0D-644B-AB58-D2FEEA1716B0}" type="pres">
      <dgm:prSet presAssocID="{A0F78A6E-9FD9-40A4-972C-94BA06C4B002}" presName="childShape" presStyleCnt="0"/>
      <dgm:spPr/>
    </dgm:pt>
    <dgm:pt modelId="{86276870-8E12-E848-B98D-DA91DD845448}" type="pres">
      <dgm:prSet presAssocID="{6BB36128-77C6-484A-B335-6CC136D6D8A0}" presName="Name13" presStyleLbl="parChTrans1D2" presStyleIdx="2" presStyleCnt="3"/>
      <dgm:spPr/>
    </dgm:pt>
    <dgm:pt modelId="{A6C869B6-D4CC-CE41-A24A-907B9EE96EB6}" type="pres">
      <dgm:prSet presAssocID="{B3DAEFA5-FFEF-4D6A-B67A-32047EA8B512}" presName="childText" presStyleLbl="bgAcc1" presStyleIdx="2" presStyleCnt="3">
        <dgm:presLayoutVars>
          <dgm:bulletEnabled val="1"/>
        </dgm:presLayoutVars>
      </dgm:prSet>
      <dgm:spPr/>
    </dgm:pt>
  </dgm:ptLst>
  <dgm:cxnLst>
    <dgm:cxn modelId="{58D7BF20-432C-BD44-8974-A3BD3301A1CD}" type="presOf" srcId="{6BB36128-77C6-484A-B335-6CC136D6D8A0}" destId="{86276870-8E12-E848-B98D-DA91DD845448}" srcOrd="0" destOrd="0" presId="urn:microsoft.com/office/officeart/2005/8/layout/hierarchy3"/>
    <dgm:cxn modelId="{4192202B-4AAF-4A1A-887C-E856E1627353}" srcId="{ECB592D2-6F88-4F50-B21F-1D5B35AF374D}" destId="{74AD8D1E-9F98-4844-BBF4-DBE38B9E92E3}" srcOrd="0" destOrd="0" parTransId="{176FD747-0112-4AD0-A83E-345C5E27F7F7}" sibTransId="{340261FE-DFD3-426D-A7E9-487DB1B6B99F}"/>
    <dgm:cxn modelId="{F8662B2E-DBA9-D645-8242-B0D34649735A}" type="presOf" srcId="{B3DAEFA5-FFEF-4D6A-B67A-32047EA8B512}" destId="{A6C869B6-D4CC-CE41-A24A-907B9EE96EB6}" srcOrd="0" destOrd="0" presId="urn:microsoft.com/office/officeart/2005/8/layout/hierarchy3"/>
    <dgm:cxn modelId="{95D23B3A-05F1-4AE3-A183-8E58BE72E678}" srcId="{74AD8D1E-9F98-4844-BBF4-DBE38B9E92E3}" destId="{50A07874-0BB3-4B53-8B49-472B052F154F}" srcOrd="0" destOrd="0" parTransId="{A19454E6-DCBD-4F7B-992C-81A2C435A67B}" sibTransId="{3184F22E-41C5-4BED-A7EE-51E07371C666}"/>
    <dgm:cxn modelId="{EC2CB53C-58DF-0D46-AB9A-818B1B458523}" type="presOf" srcId="{A0F78A6E-9FD9-40A4-972C-94BA06C4B002}" destId="{02EEBBCA-336A-7A48-9DA8-E3BD99D57C4E}" srcOrd="1" destOrd="0" presId="urn:microsoft.com/office/officeart/2005/8/layout/hierarchy3"/>
    <dgm:cxn modelId="{73C1B34D-147D-9246-9B73-9401F335A62B}" type="presOf" srcId="{A0F78A6E-9FD9-40A4-972C-94BA06C4B002}" destId="{931CA306-B8C6-C647-B258-3C8E8E54617E}" srcOrd="0" destOrd="0" presId="urn:microsoft.com/office/officeart/2005/8/layout/hierarchy3"/>
    <dgm:cxn modelId="{FC492A5C-1983-46EE-A3FC-231F8413BB3A}" srcId="{ECB592D2-6F88-4F50-B21F-1D5B35AF374D}" destId="{7F7341DD-D4A7-4B3F-A236-A142E5EEE6CB}" srcOrd="1" destOrd="0" parTransId="{3F09DB8F-99DA-493B-AEF1-5C869846CD14}" sibTransId="{CC0DF3FD-96F8-4EA6-94A4-5F05C9BBABEA}"/>
    <dgm:cxn modelId="{B0C07761-6756-6741-AD60-0650638CCF87}" type="presOf" srcId="{7F7341DD-D4A7-4B3F-A236-A142E5EEE6CB}" destId="{E83264F4-42DF-8446-91F8-9F3767725554}" srcOrd="1" destOrd="0" presId="urn:microsoft.com/office/officeart/2005/8/layout/hierarchy3"/>
    <dgm:cxn modelId="{99C3636D-A9FE-4808-9720-451416C1B84F}" srcId="{7F7341DD-D4A7-4B3F-A236-A142E5EEE6CB}" destId="{455DF484-A8AA-4781-AEFB-F72B6EE852DF}" srcOrd="0" destOrd="0" parTransId="{E03C476E-9E31-44F9-933E-1D9FF3A8F3F3}" sibTransId="{AA9F5453-16FF-42D1-BF13-17B4AD1B27F1}"/>
    <dgm:cxn modelId="{5935A278-BEA3-1547-BD23-E5CF0208FC61}" type="presOf" srcId="{74AD8D1E-9F98-4844-BBF4-DBE38B9E92E3}" destId="{3738715D-C7F0-8944-8A38-2969E7BA1609}" srcOrd="0" destOrd="0" presId="urn:microsoft.com/office/officeart/2005/8/layout/hierarchy3"/>
    <dgm:cxn modelId="{9663B88B-5A8F-4344-8AF6-9E87A39AF13A}" type="presOf" srcId="{E03C476E-9E31-44F9-933E-1D9FF3A8F3F3}" destId="{3F835726-963E-2E41-B8F4-2ACDB67A5265}" srcOrd="0" destOrd="0" presId="urn:microsoft.com/office/officeart/2005/8/layout/hierarchy3"/>
    <dgm:cxn modelId="{F31A818F-02E4-6A42-84EB-E2073F01DDD5}" type="presOf" srcId="{74AD8D1E-9F98-4844-BBF4-DBE38B9E92E3}" destId="{07DA43A5-31F9-D143-82D0-5CD16CEF5BED}" srcOrd="1" destOrd="0" presId="urn:microsoft.com/office/officeart/2005/8/layout/hierarchy3"/>
    <dgm:cxn modelId="{7006E990-0D4C-9144-87A2-49532DEC21E8}" type="presOf" srcId="{50A07874-0BB3-4B53-8B49-472B052F154F}" destId="{6CED492C-A43C-5443-A65A-E6101B67C03E}" srcOrd="0" destOrd="0" presId="urn:microsoft.com/office/officeart/2005/8/layout/hierarchy3"/>
    <dgm:cxn modelId="{DD30D596-F1D8-8F48-9E8D-6CC71BF5C496}" type="presOf" srcId="{A19454E6-DCBD-4F7B-992C-81A2C435A67B}" destId="{22747C4C-E0CA-D340-B61A-C9695155B4C0}" srcOrd="0" destOrd="0" presId="urn:microsoft.com/office/officeart/2005/8/layout/hierarchy3"/>
    <dgm:cxn modelId="{0CCA82CA-98A6-41AC-B801-20F2F82930A8}" srcId="{A0F78A6E-9FD9-40A4-972C-94BA06C4B002}" destId="{B3DAEFA5-FFEF-4D6A-B67A-32047EA8B512}" srcOrd="0" destOrd="0" parTransId="{6BB36128-77C6-484A-B335-6CC136D6D8A0}" sibTransId="{CC419D5A-39C1-40CE-A467-4B62245CDE2A}"/>
    <dgm:cxn modelId="{4A4589E7-A6D1-DF4C-9DB6-4DC0E6F69F5A}" type="presOf" srcId="{ECB592D2-6F88-4F50-B21F-1D5B35AF374D}" destId="{B47E4D1E-6E3C-9148-989B-FF628C11EC4E}" srcOrd="0" destOrd="0" presId="urn:microsoft.com/office/officeart/2005/8/layout/hierarchy3"/>
    <dgm:cxn modelId="{10A931F9-9257-994D-956E-DE8E3143508B}" type="presOf" srcId="{455DF484-A8AA-4781-AEFB-F72B6EE852DF}" destId="{71EFBB65-2932-E944-9D26-381BA2CD9B9C}" srcOrd="0" destOrd="0" presId="urn:microsoft.com/office/officeart/2005/8/layout/hierarchy3"/>
    <dgm:cxn modelId="{4018B8F9-4BD7-D644-BD47-726A2A5EEBB4}" type="presOf" srcId="{7F7341DD-D4A7-4B3F-A236-A142E5EEE6CB}" destId="{1CAAE5D6-01A1-7B4B-A34A-442DCDC31DA2}" srcOrd="0" destOrd="0" presId="urn:microsoft.com/office/officeart/2005/8/layout/hierarchy3"/>
    <dgm:cxn modelId="{408936FA-C302-4191-B453-84BA91FF7A1E}" srcId="{ECB592D2-6F88-4F50-B21F-1D5B35AF374D}" destId="{A0F78A6E-9FD9-40A4-972C-94BA06C4B002}" srcOrd="2" destOrd="0" parTransId="{5E021A66-A011-49CB-B7F2-F5B5AA3253ED}" sibTransId="{5FBCE28A-4886-427F-AC78-9A74371981E3}"/>
    <dgm:cxn modelId="{1CC38348-7008-3C40-AB86-81C546EA8214}" type="presParOf" srcId="{B47E4D1E-6E3C-9148-989B-FF628C11EC4E}" destId="{172A554A-9655-854D-B00B-9DFBA7A28FD2}" srcOrd="0" destOrd="0" presId="urn:microsoft.com/office/officeart/2005/8/layout/hierarchy3"/>
    <dgm:cxn modelId="{71875D89-A807-6546-8A12-B79D9754D315}" type="presParOf" srcId="{172A554A-9655-854D-B00B-9DFBA7A28FD2}" destId="{E061018C-4C28-4549-956D-591EBD561314}" srcOrd="0" destOrd="0" presId="urn:microsoft.com/office/officeart/2005/8/layout/hierarchy3"/>
    <dgm:cxn modelId="{7F1BA0BE-663C-CA44-A96A-F675C47A4170}" type="presParOf" srcId="{E061018C-4C28-4549-956D-591EBD561314}" destId="{3738715D-C7F0-8944-8A38-2969E7BA1609}" srcOrd="0" destOrd="0" presId="urn:microsoft.com/office/officeart/2005/8/layout/hierarchy3"/>
    <dgm:cxn modelId="{5415E3E9-ABEF-2044-9C36-1EC434C59491}" type="presParOf" srcId="{E061018C-4C28-4549-956D-591EBD561314}" destId="{07DA43A5-31F9-D143-82D0-5CD16CEF5BED}" srcOrd="1" destOrd="0" presId="urn:microsoft.com/office/officeart/2005/8/layout/hierarchy3"/>
    <dgm:cxn modelId="{C26D0984-D70A-8647-B9DC-DF6EE4D102F3}" type="presParOf" srcId="{172A554A-9655-854D-B00B-9DFBA7A28FD2}" destId="{5266DB84-B6B7-1849-AB25-A328C70B1B5B}" srcOrd="1" destOrd="0" presId="urn:microsoft.com/office/officeart/2005/8/layout/hierarchy3"/>
    <dgm:cxn modelId="{29B06095-33F1-0D4F-A643-DE1A64FBB414}" type="presParOf" srcId="{5266DB84-B6B7-1849-AB25-A328C70B1B5B}" destId="{22747C4C-E0CA-D340-B61A-C9695155B4C0}" srcOrd="0" destOrd="0" presId="urn:microsoft.com/office/officeart/2005/8/layout/hierarchy3"/>
    <dgm:cxn modelId="{97199D5D-4159-5241-AE7B-AD52D42BC8ED}" type="presParOf" srcId="{5266DB84-B6B7-1849-AB25-A328C70B1B5B}" destId="{6CED492C-A43C-5443-A65A-E6101B67C03E}" srcOrd="1" destOrd="0" presId="urn:microsoft.com/office/officeart/2005/8/layout/hierarchy3"/>
    <dgm:cxn modelId="{49CCFB75-3283-074F-A130-5F34A12B75FD}" type="presParOf" srcId="{B47E4D1E-6E3C-9148-989B-FF628C11EC4E}" destId="{54F4EAB1-C88B-7343-99EC-99E0222BA644}" srcOrd="1" destOrd="0" presId="urn:microsoft.com/office/officeart/2005/8/layout/hierarchy3"/>
    <dgm:cxn modelId="{483C289A-F2B8-CE40-968E-2DDC3F274D81}" type="presParOf" srcId="{54F4EAB1-C88B-7343-99EC-99E0222BA644}" destId="{78852670-37FA-784C-9B8D-53DE48B652D2}" srcOrd="0" destOrd="0" presId="urn:microsoft.com/office/officeart/2005/8/layout/hierarchy3"/>
    <dgm:cxn modelId="{3B51F90B-F2F0-1C4A-B343-6F951EFF34DA}" type="presParOf" srcId="{78852670-37FA-784C-9B8D-53DE48B652D2}" destId="{1CAAE5D6-01A1-7B4B-A34A-442DCDC31DA2}" srcOrd="0" destOrd="0" presId="urn:microsoft.com/office/officeart/2005/8/layout/hierarchy3"/>
    <dgm:cxn modelId="{A9C5E434-3DA0-2540-8FD6-B1F2EFC4378E}" type="presParOf" srcId="{78852670-37FA-784C-9B8D-53DE48B652D2}" destId="{E83264F4-42DF-8446-91F8-9F3767725554}" srcOrd="1" destOrd="0" presId="urn:microsoft.com/office/officeart/2005/8/layout/hierarchy3"/>
    <dgm:cxn modelId="{198F22A0-4186-FD46-8F02-C2C703CE0888}" type="presParOf" srcId="{54F4EAB1-C88B-7343-99EC-99E0222BA644}" destId="{5E96319D-D60E-0747-BA30-EF8BF1A02827}" srcOrd="1" destOrd="0" presId="urn:microsoft.com/office/officeart/2005/8/layout/hierarchy3"/>
    <dgm:cxn modelId="{D65AC360-67A6-C643-8F93-F84ED58DFCAB}" type="presParOf" srcId="{5E96319D-D60E-0747-BA30-EF8BF1A02827}" destId="{3F835726-963E-2E41-B8F4-2ACDB67A5265}" srcOrd="0" destOrd="0" presId="urn:microsoft.com/office/officeart/2005/8/layout/hierarchy3"/>
    <dgm:cxn modelId="{E139FD5F-9709-0B4A-9A38-28ADBF2E3D86}" type="presParOf" srcId="{5E96319D-D60E-0747-BA30-EF8BF1A02827}" destId="{71EFBB65-2932-E944-9D26-381BA2CD9B9C}" srcOrd="1" destOrd="0" presId="urn:microsoft.com/office/officeart/2005/8/layout/hierarchy3"/>
    <dgm:cxn modelId="{B1274AC8-9656-844D-B701-89BD5F0FBA1B}" type="presParOf" srcId="{B47E4D1E-6E3C-9148-989B-FF628C11EC4E}" destId="{94EB0D6C-D826-904D-99F5-00C7430D2AA3}" srcOrd="2" destOrd="0" presId="urn:microsoft.com/office/officeart/2005/8/layout/hierarchy3"/>
    <dgm:cxn modelId="{0BA7E8BE-4B14-294E-967E-9D0A29F5D98B}" type="presParOf" srcId="{94EB0D6C-D826-904D-99F5-00C7430D2AA3}" destId="{57182507-57D2-F04A-A071-7F120057774C}" srcOrd="0" destOrd="0" presId="urn:microsoft.com/office/officeart/2005/8/layout/hierarchy3"/>
    <dgm:cxn modelId="{8B8D1D8E-D1AE-3B46-8DC3-7C4BCA17D4C8}" type="presParOf" srcId="{57182507-57D2-F04A-A071-7F120057774C}" destId="{931CA306-B8C6-C647-B258-3C8E8E54617E}" srcOrd="0" destOrd="0" presId="urn:microsoft.com/office/officeart/2005/8/layout/hierarchy3"/>
    <dgm:cxn modelId="{0D327F24-A130-4E42-9669-D9301C60BBE8}" type="presParOf" srcId="{57182507-57D2-F04A-A071-7F120057774C}" destId="{02EEBBCA-336A-7A48-9DA8-E3BD99D57C4E}" srcOrd="1" destOrd="0" presId="urn:microsoft.com/office/officeart/2005/8/layout/hierarchy3"/>
    <dgm:cxn modelId="{DDDC5D8C-E28C-E948-87CB-7857D001797E}" type="presParOf" srcId="{94EB0D6C-D826-904D-99F5-00C7430D2AA3}" destId="{CE8DBF2E-3B0D-644B-AB58-D2FEEA1716B0}" srcOrd="1" destOrd="0" presId="urn:microsoft.com/office/officeart/2005/8/layout/hierarchy3"/>
    <dgm:cxn modelId="{9F946287-37EF-324E-AA42-CF09D9ED619A}" type="presParOf" srcId="{CE8DBF2E-3B0D-644B-AB58-D2FEEA1716B0}" destId="{86276870-8E12-E848-B98D-DA91DD845448}" srcOrd="0" destOrd="0" presId="urn:microsoft.com/office/officeart/2005/8/layout/hierarchy3"/>
    <dgm:cxn modelId="{367B44DD-D054-B84B-BFE9-C0F85FFACF6F}" type="presParOf" srcId="{CE8DBF2E-3B0D-644B-AB58-D2FEEA1716B0}" destId="{A6C869B6-D4CC-CE41-A24A-907B9EE96EB6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0E00FA2-CA8D-409D-8F1D-6D6A6E29A54B}" type="doc">
      <dgm:prSet loTypeId="urn:microsoft.com/office/officeart/2005/8/layout/orgChart1" loCatId="hierarchy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A82F1D3D-67CA-40EC-81E2-0C976778F9FE}">
      <dgm:prSet/>
      <dgm:spPr/>
      <dgm:t>
        <a:bodyPr/>
        <a:lstStyle/>
        <a:p>
          <a:r>
            <a:rPr lang="en-US"/>
            <a:t>Centralized PagerDuty system</a:t>
          </a:r>
        </a:p>
      </dgm:t>
    </dgm:pt>
    <dgm:pt modelId="{CA4BEF44-DEBD-4847-A641-682B793F0208}" type="parTrans" cxnId="{120BCDA9-1CCE-437C-8D9F-8D08090EA143}">
      <dgm:prSet/>
      <dgm:spPr/>
      <dgm:t>
        <a:bodyPr/>
        <a:lstStyle/>
        <a:p>
          <a:endParaRPr lang="en-US"/>
        </a:p>
      </dgm:t>
    </dgm:pt>
    <dgm:pt modelId="{3F1297D9-6FBB-4E47-BCAC-CF9EBFF35126}" type="sibTrans" cxnId="{120BCDA9-1CCE-437C-8D9F-8D08090EA143}">
      <dgm:prSet/>
      <dgm:spPr/>
      <dgm:t>
        <a:bodyPr/>
        <a:lstStyle/>
        <a:p>
          <a:endParaRPr lang="en-US"/>
        </a:p>
      </dgm:t>
    </dgm:pt>
    <dgm:pt modelId="{BD297250-ED0D-4171-BCD2-965BE5EBA736}">
      <dgm:prSet/>
      <dgm:spPr/>
      <dgm:t>
        <a:bodyPr/>
        <a:lstStyle/>
        <a:p>
          <a:r>
            <a:rPr lang="en-US"/>
            <a:t>Reduced alert fatigue by over 60%</a:t>
          </a:r>
        </a:p>
      </dgm:t>
    </dgm:pt>
    <dgm:pt modelId="{4C049DB7-18DF-4D0F-88D6-6A7F67E98F6F}" type="parTrans" cxnId="{021A6D45-AB14-4F5E-A0DA-D5FE2AA0A506}">
      <dgm:prSet/>
      <dgm:spPr/>
      <dgm:t>
        <a:bodyPr/>
        <a:lstStyle/>
        <a:p>
          <a:endParaRPr lang="en-US"/>
        </a:p>
      </dgm:t>
    </dgm:pt>
    <dgm:pt modelId="{9C5B736F-2D5C-4EF6-8A3B-AC11F05C0229}" type="sibTrans" cxnId="{021A6D45-AB14-4F5E-A0DA-D5FE2AA0A506}">
      <dgm:prSet/>
      <dgm:spPr/>
      <dgm:t>
        <a:bodyPr/>
        <a:lstStyle/>
        <a:p>
          <a:endParaRPr lang="en-US"/>
        </a:p>
      </dgm:t>
    </dgm:pt>
    <dgm:pt modelId="{7887EAF8-58A2-4959-9F0B-D43C9287CF69}">
      <dgm:prSet/>
      <dgm:spPr/>
      <dgm:t>
        <a:bodyPr/>
        <a:lstStyle/>
        <a:p>
          <a:r>
            <a:rPr lang="en-US"/>
            <a:t>Rich contextual alerts enabled faster triage</a:t>
          </a:r>
        </a:p>
      </dgm:t>
    </dgm:pt>
    <dgm:pt modelId="{07694465-DA5D-4225-BC52-69392D64986D}" type="parTrans" cxnId="{DF784B14-B653-4E94-966E-493343E1FCAB}">
      <dgm:prSet/>
      <dgm:spPr/>
      <dgm:t>
        <a:bodyPr/>
        <a:lstStyle/>
        <a:p>
          <a:endParaRPr lang="en-US"/>
        </a:p>
      </dgm:t>
    </dgm:pt>
    <dgm:pt modelId="{1D5A41D6-25BF-49F6-AD17-5FCCC2934F2E}" type="sibTrans" cxnId="{DF784B14-B653-4E94-966E-493343E1FCAB}">
      <dgm:prSet/>
      <dgm:spPr/>
      <dgm:t>
        <a:bodyPr/>
        <a:lstStyle/>
        <a:p>
          <a:endParaRPr lang="en-US"/>
        </a:p>
      </dgm:t>
    </dgm:pt>
    <dgm:pt modelId="{DF6C8747-4143-1247-85F3-DAC7C7AFBA38}" type="pres">
      <dgm:prSet presAssocID="{80E00FA2-CA8D-409D-8F1D-6D6A6E29A54B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DBF78F7D-C022-294D-B26A-71F0BCF6932F}" type="pres">
      <dgm:prSet presAssocID="{A82F1D3D-67CA-40EC-81E2-0C976778F9FE}" presName="hierRoot1" presStyleCnt="0">
        <dgm:presLayoutVars>
          <dgm:hierBranch val="init"/>
        </dgm:presLayoutVars>
      </dgm:prSet>
      <dgm:spPr/>
    </dgm:pt>
    <dgm:pt modelId="{2B0148DD-3CBE-8A4B-A466-15B47700CE13}" type="pres">
      <dgm:prSet presAssocID="{A82F1D3D-67CA-40EC-81E2-0C976778F9FE}" presName="rootComposite1" presStyleCnt="0"/>
      <dgm:spPr/>
    </dgm:pt>
    <dgm:pt modelId="{66AB5CB3-9B51-5D4B-945B-05ECE04E3700}" type="pres">
      <dgm:prSet presAssocID="{A82F1D3D-67CA-40EC-81E2-0C976778F9FE}" presName="rootText1" presStyleLbl="node0" presStyleIdx="0" presStyleCnt="3">
        <dgm:presLayoutVars>
          <dgm:chPref val="3"/>
        </dgm:presLayoutVars>
      </dgm:prSet>
      <dgm:spPr/>
    </dgm:pt>
    <dgm:pt modelId="{BDCE7DA1-9C22-544D-96CB-5BBAFA33BD67}" type="pres">
      <dgm:prSet presAssocID="{A82F1D3D-67CA-40EC-81E2-0C976778F9FE}" presName="rootConnector1" presStyleLbl="node1" presStyleIdx="0" presStyleCnt="0"/>
      <dgm:spPr/>
    </dgm:pt>
    <dgm:pt modelId="{1A55124C-6D6B-D746-866F-8A96BEA93FEB}" type="pres">
      <dgm:prSet presAssocID="{A82F1D3D-67CA-40EC-81E2-0C976778F9FE}" presName="hierChild2" presStyleCnt="0"/>
      <dgm:spPr/>
    </dgm:pt>
    <dgm:pt modelId="{FD9530A6-E9E1-F341-8AE9-67DB02D3502B}" type="pres">
      <dgm:prSet presAssocID="{A82F1D3D-67CA-40EC-81E2-0C976778F9FE}" presName="hierChild3" presStyleCnt="0"/>
      <dgm:spPr/>
    </dgm:pt>
    <dgm:pt modelId="{019673DD-3C26-1648-A7D0-0E41F1F0BD7A}" type="pres">
      <dgm:prSet presAssocID="{BD297250-ED0D-4171-BCD2-965BE5EBA736}" presName="hierRoot1" presStyleCnt="0">
        <dgm:presLayoutVars>
          <dgm:hierBranch val="init"/>
        </dgm:presLayoutVars>
      </dgm:prSet>
      <dgm:spPr/>
    </dgm:pt>
    <dgm:pt modelId="{3508408D-0354-E049-9725-B913FDCD0853}" type="pres">
      <dgm:prSet presAssocID="{BD297250-ED0D-4171-BCD2-965BE5EBA736}" presName="rootComposite1" presStyleCnt="0"/>
      <dgm:spPr/>
    </dgm:pt>
    <dgm:pt modelId="{92671D15-3ACC-0041-8D40-8646F3240C7E}" type="pres">
      <dgm:prSet presAssocID="{BD297250-ED0D-4171-BCD2-965BE5EBA736}" presName="rootText1" presStyleLbl="node0" presStyleIdx="1" presStyleCnt="3">
        <dgm:presLayoutVars>
          <dgm:chPref val="3"/>
        </dgm:presLayoutVars>
      </dgm:prSet>
      <dgm:spPr/>
    </dgm:pt>
    <dgm:pt modelId="{D61C06D8-8BCA-C244-9693-E1B1ADE525C9}" type="pres">
      <dgm:prSet presAssocID="{BD297250-ED0D-4171-BCD2-965BE5EBA736}" presName="rootConnector1" presStyleLbl="node1" presStyleIdx="0" presStyleCnt="0"/>
      <dgm:spPr/>
    </dgm:pt>
    <dgm:pt modelId="{A7419C7B-D9FD-134D-B583-9DEDD697EDFC}" type="pres">
      <dgm:prSet presAssocID="{BD297250-ED0D-4171-BCD2-965BE5EBA736}" presName="hierChild2" presStyleCnt="0"/>
      <dgm:spPr/>
    </dgm:pt>
    <dgm:pt modelId="{4D1D14FF-1F21-AF48-A2FD-9D9DDDF40EC6}" type="pres">
      <dgm:prSet presAssocID="{BD297250-ED0D-4171-BCD2-965BE5EBA736}" presName="hierChild3" presStyleCnt="0"/>
      <dgm:spPr/>
    </dgm:pt>
    <dgm:pt modelId="{6F4B8053-1242-4940-A6C8-87C7AD7C396B}" type="pres">
      <dgm:prSet presAssocID="{7887EAF8-58A2-4959-9F0B-D43C9287CF69}" presName="hierRoot1" presStyleCnt="0">
        <dgm:presLayoutVars>
          <dgm:hierBranch val="init"/>
        </dgm:presLayoutVars>
      </dgm:prSet>
      <dgm:spPr/>
    </dgm:pt>
    <dgm:pt modelId="{067D46ED-D6C1-9A42-827C-BED55F86BC81}" type="pres">
      <dgm:prSet presAssocID="{7887EAF8-58A2-4959-9F0B-D43C9287CF69}" presName="rootComposite1" presStyleCnt="0"/>
      <dgm:spPr/>
    </dgm:pt>
    <dgm:pt modelId="{02272600-5462-574C-BD71-E16B7E944F7C}" type="pres">
      <dgm:prSet presAssocID="{7887EAF8-58A2-4959-9F0B-D43C9287CF69}" presName="rootText1" presStyleLbl="node0" presStyleIdx="2" presStyleCnt="3">
        <dgm:presLayoutVars>
          <dgm:chPref val="3"/>
        </dgm:presLayoutVars>
      </dgm:prSet>
      <dgm:spPr/>
    </dgm:pt>
    <dgm:pt modelId="{6DD68B1E-6F8E-8D4A-902E-1D7A5E3B0E58}" type="pres">
      <dgm:prSet presAssocID="{7887EAF8-58A2-4959-9F0B-D43C9287CF69}" presName="rootConnector1" presStyleLbl="node1" presStyleIdx="0" presStyleCnt="0"/>
      <dgm:spPr/>
    </dgm:pt>
    <dgm:pt modelId="{005BD762-6EA8-3547-BA29-73FC60DE9B5C}" type="pres">
      <dgm:prSet presAssocID="{7887EAF8-58A2-4959-9F0B-D43C9287CF69}" presName="hierChild2" presStyleCnt="0"/>
      <dgm:spPr/>
    </dgm:pt>
    <dgm:pt modelId="{835EF5AA-D7ED-BD44-A159-FEB502C4DF00}" type="pres">
      <dgm:prSet presAssocID="{7887EAF8-58A2-4959-9F0B-D43C9287CF69}" presName="hierChild3" presStyleCnt="0"/>
      <dgm:spPr/>
    </dgm:pt>
  </dgm:ptLst>
  <dgm:cxnLst>
    <dgm:cxn modelId="{DF784B14-B653-4E94-966E-493343E1FCAB}" srcId="{80E00FA2-CA8D-409D-8F1D-6D6A6E29A54B}" destId="{7887EAF8-58A2-4959-9F0B-D43C9287CF69}" srcOrd="2" destOrd="0" parTransId="{07694465-DA5D-4225-BC52-69392D64986D}" sibTransId="{1D5A41D6-25BF-49F6-AD17-5FCCC2934F2E}"/>
    <dgm:cxn modelId="{2E262920-42B5-0949-BCFD-0DB5ADD50541}" type="presOf" srcId="{7887EAF8-58A2-4959-9F0B-D43C9287CF69}" destId="{6DD68B1E-6F8E-8D4A-902E-1D7A5E3B0E58}" srcOrd="1" destOrd="0" presId="urn:microsoft.com/office/officeart/2005/8/layout/orgChart1"/>
    <dgm:cxn modelId="{A30A7B2D-2FCD-3C4D-9496-FA572622F2BB}" type="presOf" srcId="{A82F1D3D-67CA-40EC-81E2-0C976778F9FE}" destId="{66AB5CB3-9B51-5D4B-945B-05ECE04E3700}" srcOrd="0" destOrd="0" presId="urn:microsoft.com/office/officeart/2005/8/layout/orgChart1"/>
    <dgm:cxn modelId="{A4F40E41-AD5B-2B40-8B21-BCD3C88CA36D}" type="presOf" srcId="{BD297250-ED0D-4171-BCD2-965BE5EBA736}" destId="{D61C06D8-8BCA-C244-9693-E1B1ADE525C9}" srcOrd="1" destOrd="0" presId="urn:microsoft.com/office/officeart/2005/8/layout/orgChart1"/>
    <dgm:cxn modelId="{021A6D45-AB14-4F5E-A0DA-D5FE2AA0A506}" srcId="{80E00FA2-CA8D-409D-8F1D-6D6A6E29A54B}" destId="{BD297250-ED0D-4171-BCD2-965BE5EBA736}" srcOrd="1" destOrd="0" parTransId="{4C049DB7-18DF-4D0F-88D6-6A7F67E98F6F}" sibTransId="{9C5B736F-2D5C-4EF6-8A3B-AC11F05C0229}"/>
    <dgm:cxn modelId="{120BCDA9-1CCE-437C-8D9F-8D08090EA143}" srcId="{80E00FA2-CA8D-409D-8F1D-6D6A6E29A54B}" destId="{A82F1D3D-67CA-40EC-81E2-0C976778F9FE}" srcOrd="0" destOrd="0" parTransId="{CA4BEF44-DEBD-4847-A641-682B793F0208}" sibTransId="{3F1297D9-6FBB-4E47-BCAC-CF9EBFF35126}"/>
    <dgm:cxn modelId="{733DDEB8-5495-AE48-A80E-D7C899DD837F}" type="presOf" srcId="{7887EAF8-58A2-4959-9F0B-D43C9287CF69}" destId="{02272600-5462-574C-BD71-E16B7E944F7C}" srcOrd="0" destOrd="0" presId="urn:microsoft.com/office/officeart/2005/8/layout/orgChart1"/>
    <dgm:cxn modelId="{CCF157C3-1764-E344-A4B3-3D86B26B8B21}" type="presOf" srcId="{80E00FA2-CA8D-409D-8F1D-6D6A6E29A54B}" destId="{DF6C8747-4143-1247-85F3-DAC7C7AFBA38}" srcOrd="0" destOrd="0" presId="urn:microsoft.com/office/officeart/2005/8/layout/orgChart1"/>
    <dgm:cxn modelId="{B7F7E6D4-2751-3D4B-A022-E1E9CE703D73}" type="presOf" srcId="{BD297250-ED0D-4171-BCD2-965BE5EBA736}" destId="{92671D15-3ACC-0041-8D40-8646F3240C7E}" srcOrd="0" destOrd="0" presId="urn:microsoft.com/office/officeart/2005/8/layout/orgChart1"/>
    <dgm:cxn modelId="{2C97C5E5-A21F-3944-81ED-61F4B56B2744}" type="presOf" srcId="{A82F1D3D-67CA-40EC-81E2-0C976778F9FE}" destId="{BDCE7DA1-9C22-544D-96CB-5BBAFA33BD67}" srcOrd="1" destOrd="0" presId="urn:microsoft.com/office/officeart/2005/8/layout/orgChart1"/>
    <dgm:cxn modelId="{B3268B30-38A1-C44B-BE23-1F3C9965E4C0}" type="presParOf" srcId="{DF6C8747-4143-1247-85F3-DAC7C7AFBA38}" destId="{DBF78F7D-C022-294D-B26A-71F0BCF6932F}" srcOrd="0" destOrd="0" presId="urn:microsoft.com/office/officeart/2005/8/layout/orgChart1"/>
    <dgm:cxn modelId="{26F26937-51F2-BD4C-A215-1B3975AEC276}" type="presParOf" srcId="{DBF78F7D-C022-294D-B26A-71F0BCF6932F}" destId="{2B0148DD-3CBE-8A4B-A466-15B47700CE13}" srcOrd="0" destOrd="0" presId="urn:microsoft.com/office/officeart/2005/8/layout/orgChart1"/>
    <dgm:cxn modelId="{3D867A66-630B-404C-81E9-2BB2392423F4}" type="presParOf" srcId="{2B0148DD-3CBE-8A4B-A466-15B47700CE13}" destId="{66AB5CB3-9B51-5D4B-945B-05ECE04E3700}" srcOrd="0" destOrd="0" presId="urn:microsoft.com/office/officeart/2005/8/layout/orgChart1"/>
    <dgm:cxn modelId="{B12A2636-A860-9E40-9A5B-BC9D36FC561E}" type="presParOf" srcId="{2B0148DD-3CBE-8A4B-A466-15B47700CE13}" destId="{BDCE7DA1-9C22-544D-96CB-5BBAFA33BD67}" srcOrd="1" destOrd="0" presId="urn:microsoft.com/office/officeart/2005/8/layout/orgChart1"/>
    <dgm:cxn modelId="{6B0111B8-6545-4F41-B397-1C51B43A9CD6}" type="presParOf" srcId="{DBF78F7D-C022-294D-B26A-71F0BCF6932F}" destId="{1A55124C-6D6B-D746-866F-8A96BEA93FEB}" srcOrd="1" destOrd="0" presId="urn:microsoft.com/office/officeart/2005/8/layout/orgChart1"/>
    <dgm:cxn modelId="{F2B76EE1-C0B5-C341-AC49-D95C4DA64FC2}" type="presParOf" srcId="{DBF78F7D-C022-294D-B26A-71F0BCF6932F}" destId="{FD9530A6-E9E1-F341-8AE9-67DB02D3502B}" srcOrd="2" destOrd="0" presId="urn:microsoft.com/office/officeart/2005/8/layout/orgChart1"/>
    <dgm:cxn modelId="{579F6E31-7680-FB47-B9A2-38DBC79588E6}" type="presParOf" srcId="{DF6C8747-4143-1247-85F3-DAC7C7AFBA38}" destId="{019673DD-3C26-1648-A7D0-0E41F1F0BD7A}" srcOrd="1" destOrd="0" presId="urn:microsoft.com/office/officeart/2005/8/layout/orgChart1"/>
    <dgm:cxn modelId="{0F279571-37DC-CB42-AD16-09E627ED288F}" type="presParOf" srcId="{019673DD-3C26-1648-A7D0-0E41F1F0BD7A}" destId="{3508408D-0354-E049-9725-B913FDCD0853}" srcOrd="0" destOrd="0" presId="urn:microsoft.com/office/officeart/2005/8/layout/orgChart1"/>
    <dgm:cxn modelId="{27AE514E-E42B-5243-A04A-77A7D8C3F710}" type="presParOf" srcId="{3508408D-0354-E049-9725-B913FDCD0853}" destId="{92671D15-3ACC-0041-8D40-8646F3240C7E}" srcOrd="0" destOrd="0" presId="urn:microsoft.com/office/officeart/2005/8/layout/orgChart1"/>
    <dgm:cxn modelId="{7997E998-3688-224C-9A3D-74E7EF787193}" type="presParOf" srcId="{3508408D-0354-E049-9725-B913FDCD0853}" destId="{D61C06D8-8BCA-C244-9693-E1B1ADE525C9}" srcOrd="1" destOrd="0" presId="urn:microsoft.com/office/officeart/2005/8/layout/orgChart1"/>
    <dgm:cxn modelId="{FDA9749C-B356-8E44-B839-DF39FE066925}" type="presParOf" srcId="{019673DD-3C26-1648-A7D0-0E41F1F0BD7A}" destId="{A7419C7B-D9FD-134D-B583-9DEDD697EDFC}" srcOrd="1" destOrd="0" presId="urn:microsoft.com/office/officeart/2005/8/layout/orgChart1"/>
    <dgm:cxn modelId="{371C0F8B-6160-DE42-A750-2991EA8BAFE7}" type="presParOf" srcId="{019673DD-3C26-1648-A7D0-0E41F1F0BD7A}" destId="{4D1D14FF-1F21-AF48-A2FD-9D9DDDF40EC6}" srcOrd="2" destOrd="0" presId="urn:microsoft.com/office/officeart/2005/8/layout/orgChart1"/>
    <dgm:cxn modelId="{6EE3F571-C0D1-F14E-B879-A296482F62FB}" type="presParOf" srcId="{DF6C8747-4143-1247-85F3-DAC7C7AFBA38}" destId="{6F4B8053-1242-4940-A6C8-87C7AD7C396B}" srcOrd="2" destOrd="0" presId="urn:microsoft.com/office/officeart/2005/8/layout/orgChart1"/>
    <dgm:cxn modelId="{959CD1F5-1A91-A644-B1F1-389A5BE9C4BE}" type="presParOf" srcId="{6F4B8053-1242-4940-A6C8-87C7AD7C396B}" destId="{067D46ED-D6C1-9A42-827C-BED55F86BC81}" srcOrd="0" destOrd="0" presId="urn:microsoft.com/office/officeart/2005/8/layout/orgChart1"/>
    <dgm:cxn modelId="{DB0B750E-A672-F642-A5ED-265A6C0B1184}" type="presParOf" srcId="{067D46ED-D6C1-9A42-827C-BED55F86BC81}" destId="{02272600-5462-574C-BD71-E16B7E944F7C}" srcOrd="0" destOrd="0" presId="urn:microsoft.com/office/officeart/2005/8/layout/orgChart1"/>
    <dgm:cxn modelId="{18AD4DA4-3C31-E04B-B45C-EE7494F6289B}" type="presParOf" srcId="{067D46ED-D6C1-9A42-827C-BED55F86BC81}" destId="{6DD68B1E-6F8E-8D4A-902E-1D7A5E3B0E58}" srcOrd="1" destOrd="0" presId="urn:microsoft.com/office/officeart/2005/8/layout/orgChart1"/>
    <dgm:cxn modelId="{E6476DE4-DE6B-B54D-81CF-3D7200204C1F}" type="presParOf" srcId="{6F4B8053-1242-4940-A6C8-87C7AD7C396B}" destId="{005BD762-6EA8-3547-BA29-73FC60DE9B5C}" srcOrd="1" destOrd="0" presId="urn:microsoft.com/office/officeart/2005/8/layout/orgChart1"/>
    <dgm:cxn modelId="{F4B6B97E-57B8-F442-B86A-19DF75839458}" type="presParOf" srcId="{6F4B8053-1242-4940-A6C8-87C7AD7C396B}" destId="{835EF5AA-D7ED-BD44-A159-FEB502C4DF00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53E6592-F894-4E98-882C-CEF5EDBCE10E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FF243BAF-100B-4FC4-95E8-DBA1F61BAE0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Faster incident resolution &amp; reduced MTTR</a:t>
          </a:r>
        </a:p>
      </dgm:t>
    </dgm:pt>
    <dgm:pt modelId="{212D7416-10AE-48A6-9D29-A9A151BC4866}" type="parTrans" cxnId="{77DEE315-C114-48EE-8D9C-59FE83AF154A}">
      <dgm:prSet/>
      <dgm:spPr/>
      <dgm:t>
        <a:bodyPr/>
        <a:lstStyle/>
        <a:p>
          <a:endParaRPr lang="en-US"/>
        </a:p>
      </dgm:t>
    </dgm:pt>
    <dgm:pt modelId="{4B3ED3F1-AC3C-42E7-9F4E-0A872E60C432}" type="sibTrans" cxnId="{77DEE315-C114-48EE-8D9C-59FE83AF154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7B2BA50-8A24-4ECF-9CB6-D2F354B5239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Improved system reliability and uptime</a:t>
          </a:r>
        </a:p>
      </dgm:t>
    </dgm:pt>
    <dgm:pt modelId="{9BB27174-9ACB-4B94-8F2B-D78698F11A0C}" type="parTrans" cxnId="{0908B2D0-6D84-482C-A9D7-D400A6818D7B}">
      <dgm:prSet/>
      <dgm:spPr/>
      <dgm:t>
        <a:bodyPr/>
        <a:lstStyle/>
        <a:p>
          <a:endParaRPr lang="en-US"/>
        </a:p>
      </dgm:t>
    </dgm:pt>
    <dgm:pt modelId="{39B920F0-870B-4010-A30F-40C508A40006}" type="sibTrans" cxnId="{0908B2D0-6D84-482C-A9D7-D400A6818D7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1702E90-5676-4B73-BE9E-852BB7DC49F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Data-driven improvements</a:t>
          </a:r>
        </a:p>
      </dgm:t>
    </dgm:pt>
    <dgm:pt modelId="{7A5F7468-96F5-4049-A95A-4DC08B19F3B3}" type="parTrans" cxnId="{0F463798-E2F5-4A03-A871-F1695AB93438}">
      <dgm:prSet/>
      <dgm:spPr/>
      <dgm:t>
        <a:bodyPr/>
        <a:lstStyle/>
        <a:p>
          <a:endParaRPr lang="en-US"/>
        </a:p>
      </dgm:t>
    </dgm:pt>
    <dgm:pt modelId="{9AAFAC69-116A-4625-8CFC-C2CBDD8AE749}" type="sibTrans" cxnId="{0F463798-E2F5-4A03-A871-F1695AB9343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AF60C1E-802F-46E0-9098-6C35D81B5C0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Sustainable development culture</a:t>
          </a:r>
        </a:p>
      </dgm:t>
    </dgm:pt>
    <dgm:pt modelId="{B927E825-E0A0-4E87-B183-A963D013A907}" type="parTrans" cxnId="{A0D0EF83-075F-4A34-9AE8-0C84A1784ED6}">
      <dgm:prSet/>
      <dgm:spPr/>
      <dgm:t>
        <a:bodyPr/>
        <a:lstStyle/>
        <a:p>
          <a:endParaRPr lang="en-US"/>
        </a:p>
      </dgm:t>
    </dgm:pt>
    <dgm:pt modelId="{93966092-3DE9-4039-9B91-C4182734F2A5}" type="sibTrans" cxnId="{A0D0EF83-075F-4A34-9AE8-0C84A1784ED6}">
      <dgm:prSet/>
      <dgm:spPr/>
      <dgm:t>
        <a:bodyPr/>
        <a:lstStyle/>
        <a:p>
          <a:endParaRPr lang="en-US"/>
        </a:p>
      </dgm:t>
    </dgm:pt>
    <dgm:pt modelId="{76A29F56-D42C-4026-A6E1-60696AD87130}" type="pres">
      <dgm:prSet presAssocID="{053E6592-F894-4E98-882C-CEF5EDBCE10E}" presName="root" presStyleCnt="0">
        <dgm:presLayoutVars>
          <dgm:dir/>
          <dgm:resizeHandles val="exact"/>
        </dgm:presLayoutVars>
      </dgm:prSet>
      <dgm:spPr/>
    </dgm:pt>
    <dgm:pt modelId="{91F2131C-A043-4DD5-968E-2B9D2EBAF618}" type="pres">
      <dgm:prSet presAssocID="{053E6592-F894-4E98-882C-CEF5EDBCE10E}" presName="container" presStyleCnt="0">
        <dgm:presLayoutVars>
          <dgm:dir/>
          <dgm:resizeHandles val="exact"/>
        </dgm:presLayoutVars>
      </dgm:prSet>
      <dgm:spPr/>
    </dgm:pt>
    <dgm:pt modelId="{887414D7-1FBA-4EC4-AC82-5FF34241D594}" type="pres">
      <dgm:prSet presAssocID="{FF243BAF-100B-4FC4-95E8-DBA1F61BAE05}" presName="compNode" presStyleCnt="0"/>
      <dgm:spPr/>
    </dgm:pt>
    <dgm:pt modelId="{96F57EFC-45B8-4B87-96C0-EE87282B302D}" type="pres">
      <dgm:prSet presAssocID="{FF243BAF-100B-4FC4-95E8-DBA1F61BAE05}" presName="iconBgRect" presStyleLbl="bgShp" presStyleIdx="0" presStyleCnt="4"/>
      <dgm:spPr/>
    </dgm:pt>
    <dgm:pt modelId="{1C34881A-E024-4F71-AFD6-6E40AC2CD941}" type="pres">
      <dgm:prSet presAssocID="{FF243BAF-100B-4FC4-95E8-DBA1F61BAE0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ter"/>
        </a:ext>
      </dgm:extLst>
    </dgm:pt>
    <dgm:pt modelId="{B794473B-B359-4467-8712-870BEC4569D3}" type="pres">
      <dgm:prSet presAssocID="{FF243BAF-100B-4FC4-95E8-DBA1F61BAE05}" presName="spaceRect" presStyleCnt="0"/>
      <dgm:spPr/>
    </dgm:pt>
    <dgm:pt modelId="{E118C07C-2B73-44A4-9678-18860F158FF5}" type="pres">
      <dgm:prSet presAssocID="{FF243BAF-100B-4FC4-95E8-DBA1F61BAE05}" presName="textRect" presStyleLbl="revTx" presStyleIdx="0" presStyleCnt="4">
        <dgm:presLayoutVars>
          <dgm:chMax val="1"/>
          <dgm:chPref val="1"/>
        </dgm:presLayoutVars>
      </dgm:prSet>
      <dgm:spPr/>
    </dgm:pt>
    <dgm:pt modelId="{2912EFAB-A4B8-44AF-BAD3-40341A16BD18}" type="pres">
      <dgm:prSet presAssocID="{4B3ED3F1-AC3C-42E7-9F4E-0A872E60C432}" presName="sibTrans" presStyleLbl="sibTrans2D1" presStyleIdx="0" presStyleCnt="0"/>
      <dgm:spPr/>
    </dgm:pt>
    <dgm:pt modelId="{95E4E362-55C6-4DF4-826C-44DD4613C217}" type="pres">
      <dgm:prSet presAssocID="{E7B2BA50-8A24-4ECF-9CB6-D2F354B52397}" presName="compNode" presStyleCnt="0"/>
      <dgm:spPr/>
    </dgm:pt>
    <dgm:pt modelId="{DD71BFB3-8514-4D48-8089-84C6672C801B}" type="pres">
      <dgm:prSet presAssocID="{E7B2BA50-8A24-4ECF-9CB6-D2F354B52397}" presName="iconBgRect" presStyleLbl="bgShp" presStyleIdx="1" presStyleCnt="4"/>
      <dgm:spPr/>
    </dgm:pt>
    <dgm:pt modelId="{A0E5FE5B-5FE5-463A-9E52-47558A7A5F07}" type="pres">
      <dgm:prSet presAssocID="{E7B2BA50-8A24-4ECF-9CB6-D2F354B5239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7AA9D5F0-137B-4CD0-9E05-06038329D9FD}" type="pres">
      <dgm:prSet presAssocID="{E7B2BA50-8A24-4ECF-9CB6-D2F354B52397}" presName="spaceRect" presStyleCnt="0"/>
      <dgm:spPr/>
    </dgm:pt>
    <dgm:pt modelId="{347F8696-EFCA-40D4-A95C-74B609E1408D}" type="pres">
      <dgm:prSet presAssocID="{E7B2BA50-8A24-4ECF-9CB6-D2F354B52397}" presName="textRect" presStyleLbl="revTx" presStyleIdx="1" presStyleCnt="4">
        <dgm:presLayoutVars>
          <dgm:chMax val="1"/>
          <dgm:chPref val="1"/>
        </dgm:presLayoutVars>
      </dgm:prSet>
      <dgm:spPr/>
    </dgm:pt>
    <dgm:pt modelId="{D089BCEA-9B83-4AAE-A91A-F5821F43597D}" type="pres">
      <dgm:prSet presAssocID="{39B920F0-870B-4010-A30F-40C508A40006}" presName="sibTrans" presStyleLbl="sibTrans2D1" presStyleIdx="0" presStyleCnt="0"/>
      <dgm:spPr/>
    </dgm:pt>
    <dgm:pt modelId="{0069E949-665B-44AA-AD8E-E26D6B3B7134}" type="pres">
      <dgm:prSet presAssocID="{E1702E90-5676-4B73-BE9E-852BB7DC49FB}" presName="compNode" presStyleCnt="0"/>
      <dgm:spPr/>
    </dgm:pt>
    <dgm:pt modelId="{D43A7A51-FB1D-4AA3-BBBC-CF68CA5B36A7}" type="pres">
      <dgm:prSet presAssocID="{E1702E90-5676-4B73-BE9E-852BB7DC49FB}" presName="iconBgRect" presStyleLbl="bgShp" presStyleIdx="2" presStyleCnt="4"/>
      <dgm:spPr/>
    </dgm:pt>
    <dgm:pt modelId="{5470D2D4-B065-471E-8633-D0F1FD87A441}" type="pres">
      <dgm:prSet presAssocID="{E1702E90-5676-4B73-BE9E-852BB7DC49FB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7214C516-87B9-49F3-9F4C-B5C7B8984F40}" type="pres">
      <dgm:prSet presAssocID="{E1702E90-5676-4B73-BE9E-852BB7DC49FB}" presName="spaceRect" presStyleCnt="0"/>
      <dgm:spPr/>
    </dgm:pt>
    <dgm:pt modelId="{6B8C8F4A-85B0-4728-A080-0D246C8C8BCA}" type="pres">
      <dgm:prSet presAssocID="{E1702E90-5676-4B73-BE9E-852BB7DC49FB}" presName="textRect" presStyleLbl="revTx" presStyleIdx="2" presStyleCnt="4">
        <dgm:presLayoutVars>
          <dgm:chMax val="1"/>
          <dgm:chPref val="1"/>
        </dgm:presLayoutVars>
      </dgm:prSet>
      <dgm:spPr/>
    </dgm:pt>
    <dgm:pt modelId="{9370818A-6902-4561-AF0A-B2DCA7290EE9}" type="pres">
      <dgm:prSet presAssocID="{9AAFAC69-116A-4625-8CFC-C2CBDD8AE749}" presName="sibTrans" presStyleLbl="sibTrans2D1" presStyleIdx="0" presStyleCnt="0"/>
      <dgm:spPr/>
    </dgm:pt>
    <dgm:pt modelId="{91F4750E-1711-4DC6-A2D5-E99C33A789A2}" type="pres">
      <dgm:prSet presAssocID="{3AF60C1E-802F-46E0-9098-6C35D81B5C01}" presName="compNode" presStyleCnt="0"/>
      <dgm:spPr/>
    </dgm:pt>
    <dgm:pt modelId="{A88FC9FF-9EB5-475C-94F6-912031BD3496}" type="pres">
      <dgm:prSet presAssocID="{3AF60C1E-802F-46E0-9098-6C35D81B5C01}" presName="iconBgRect" presStyleLbl="bgShp" presStyleIdx="3" presStyleCnt="4"/>
      <dgm:spPr/>
    </dgm:pt>
    <dgm:pt modelId="{93EB9380-60C2-4EE1-9488-C6CC45FBE6FB}" type="pres">
      <dgm:prSet presAssocID="{3AF60C1E-802F-46E0-9098-6C35D81B5C01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"/>
        </a:ext>
      </dgm:extLst>
    </dgm:pt>
    <dgm:pt modelId="{5A5C70BF-494B-4817-A716-11B72D0FA84E}" type="pres">
      <dgm:prSet presAssocID="{3AF60C1E-802F-46E0-9098-6C35D81B5C01}" presName="spaceRect" presStyleCnt="0"/>
      <dgm:spPr/>
    </dgm:pt>
    <dgm:pt modelId="{47025602-4785-4B56-9907-0DCB3DB06773}" type="pres">
      <dgm:prSet presAssocID="{3AF60C1E-802F-46E0-9098-6C35D81B5C01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77DEE315-C114-48EE-8D9C-59FE83AF154A}" srcId="{053E6592-F894-4E98-882C-CEF5EDBCE10E}" destId="{FF243BAF-100B-4FC4-95E8-DBA1F61BAE05}" srcOrd="0" destOrd="0" parTransId="{212D7416-10AE-48A6-9D29-A9A151BC4866}" sibTransId="{4B3ED3F1-AC3C-42E7-9F4E-0A872E60C432}"/>
    <dgm:cxn modelId="{F826FF30-82B7-1A4E-B0E6-AD1C304EA608}" type="presOf" srcId="{053E6592-F894-4E98-882C-CEF5EDBCE10E}" destId="{76A29F56-D42C-4026-A6E1-60696AD87130}" srcOrd="0" destOrd="0" presId="urn:microsoft.com/office/officeart/2018/2/layout/IconCircleList"/>
    <dgm:cxn modelId="{38049D44-E12B-C942-8464-EEC88D16DC44}" type="presOf" srcId="{E1702E90-5676-4B73-BE9E-852BB7DC49FB}" destId="{6B8C8F4A-85B0-4728-A080-0D246C8C8BCA}" srcOrd="0" destOrd="0" presId="urn:microsoft.com/office/officeart/2018/2/layout/IconCircleList"/>
    <dgm:cxn modelId="{F9269762-3BE1-6146-99BD-55C7F3125424}" type="presOf" srcId="{39B920F0-870B-4010-A30F-40C508A40006}" destId="{D089BCEA-9B83-4AAE-A91A-F5821F43597D}" srcOrd="0" destOrd="0" presId="urn:microsoft.com/office/officeart/2018/2/layout/IconCircleList"/>
    <dgm:cxn modelId="{A0D0EF83-075F-4A34-9AE8-0C84A1784ED6}" srcId="{053E6592-F894-4E98-882C-CEF5EDBCE10E}" destId="{3AF60C1E-802F-46E0-9098-6C35D81B5C01}" srcOrd="3" destOrd="0" parTransId="{B927E825-E0A0-4E87-B183-A963D013A907}" sibTransId="{93966092-3DE9-4039-9B91-C4182734F2A5}"/>
    <dgm:cxn modelId="{60D0868E-3621-9B46-AD48-3A98E7A9ECF7}" type="presOf" srcId="{FF243BAF-100B-4FC4-95E8-DBA1F61BAE05}" destId="{E118C07C-2B73-44A4-9678-18860F158FF5}" srcOrd="0" destOrd="0" presId="urn:microsoft.com/office/officeart/2018/2/layout/IconCircleList"/>
    <dgm:cxn modelId="{0F463798-E2F5-4A03-A871-F1695AB93438}" srcId="{053E6592-F894-4E98-882C-CEF5EDBCE10E}" destId="{E1702E90-5676-4B73-BE9E-852BB7DC49FB}" srcOrd="2" destOrd="0" parTransId="{7A5F7468-96F5-4049-A95A-4DC08B19F3B3}" sibTransId="{9AAFAC69-116A-4625-8CFC-C2CBDD8AE749}"/>
    <dgm:cxn modelId="{86A976A9-6B45-1F44-B1E0-50C319E1B1A5}" type="presOf" srcId="{9AAFAC69-116A-4625-8CFC-C2CBDD8AE749}" destId="{9370818A-6902-4561-AF0A-B2DCA7290EE9}" srcOrd="0" destOrd="0" presId="urn:microsoft.com/office/officeart/2018/2/layout/IconCircleList"/>
    <dgm:cxn modelId="{520B11B6-3CAA-1744-B67D-4B62C5733C2E}" type="presOf" srcId="{3AF60C1E-802F-46E0-9098-6C35D81B5C01}" destId="{47025602-4785-4B56-9907-0DCB3DB06773}" srcOrd="0" destOrd="0" presId="urn:microsoft.com/office/officeart/2018/2/layout/IconCircleList"/>
    <dgm:cxn modelId="{0908B2D0-6D84-482C-A9D7-D400A6818D7B}" srcId="{053E6592-F894-4E98-882C-CEF5EDBCE10E}" destId="{E7B2BA50-8A24-4ECF-9CB6-D2F354B52397}" srcOrd="1" destOrd="0" parTransId="{9BB27174-9ACB-4B94-8F2B-D78698F11A0C}" sibTransId="{39B920F0-870B-4010-A30F-40C508A40006}"/>
    <dgm:cxn modelId="{A57E78E4-47E7-1541-9167-A2618CCE8268}" type="presOf" srcId="{E7B2BA50-8A24-4ECF-9CB6-D2F354B52397}" destId="{347F8696-EFCA-40D4-A95C-74B609E1408D}" srcOrd="0" destOrd="0" presId="urn:microsoft.com/office/officeart/2018/2/layout/IconCircleList"/>
    <dgm:cxn modelId="{01EE39EE-1B4D-5B45-9636-23A8C02A0352}" type="presOf" srcId="{4B3ED3F1-AC3C-42E7-9F4E-0A872E60C432}" destId="{2912EFAB-A4B8-44AF-BAD3-40341A16BD18}" srcOrd="0" destOrd="0" presId="urn:microsoft.com/office/officeart/2018/2/layout/IconCircleList"/>
    <dgm:cxn modelId="{F590AC66-DB1B-8246-A917-0373FCF572DF}" type="presParOf" srcId="{76A29F56-D42C-4026-A6E1-60696AD87130}" destId="{91F2131C-A043-4DD5-968E-2B9D2EBAF618}" srcOrd="0" destOrd="0" presId="urn:microsoft.com/office/officeart/2018/2/layout/IconCircleList"/>
    <dgm:cxn modelId="{2D150AA9-01D6-5740-B602-4F3259F8AF9B}" type="presParOf" srcId="{91F2131C-A043-4DD5-968E-2B9D2EBAF618}" destId="{887414D7-1FBA-4EC4-AC82-5FF34241D594}" srcOrd="0" destOrd="0" presId="urn:microsoft.com/office/officeart/2018/2/layout/IconCircleList"/>
    <dgm:cxn modelId="{4173491A-6A8C-9248-A6F4-AAD49487420D}" type="presParOf" srcId="{887414D7-1FBA-4EC4-AC82-5FF34241D594}" destId="{96F57EFC-45B8-4B87-96C0-EE87282B302D}" srcOrd="0" destOrd="0" presId="urn:microsoft.com/office/officeart/2018/2/layout/IconCircleList"/>
    <dgm:cxn modelId="{ECE72C4E-90D7-B24B-A8C2-E0C8720C7397}" type="presParOf" srcId="{887414D7-1FBA-4EC4-AC82-5FF34241D594}" destId="{1C34881A-E024-4F71-AFD6-6E40AC2CD941}" srcOrd="1" destOrd="0" presId="urn:microsoft.com/office/officeart/2018/2/layout/IconCircleList"/>
    <dgm:cxn modelId="{1889C6BC-2C59-2841-86F8-B2B07687E2DB}" type="presParOf" srcId="{887414D7-1FBA-4EC4-AC82-5FF34241D594}" destId="{B794473B-B359-4467-8712-870BEC4569D3}" srcOrd="2" destOrd="0" presId="urn:microsoft.com/office/officeart/2018/2/layout/IconCircleList"/>
    <dgm:cxn modelId="{F5F40B02-CA55-274A-8BEC-B15BB012D827}" type="presParOf" srcId="{887414D7-1FBA-4EC4-AC82-5FF34241D594}" destId="{E118C07C-2B73-44A4-9678-18860F158FF5}" srcOrd="3" destOrd="0" presId="urn:microsoft.com/office/officeart/2018/2/layout/IconCircleList"/>
    <dgm:cxn modelId="{00721D65-E90E-A247-B583-6CA135E1DE19}" type="presParOf" srcId="{91F2131C-A043-4DD5-968E-2B9D2EBAF618}" destId="{2912EFAB-A4B8-44AF-BAD3-40341A16BD18}" srcOrd="1" destOrd="0" presId="urn:microsoft.com/office/officeart/2018/2/layout/IconCircleList"/>
    <dgm:cxn modelId="{BF83BD67-1E8F-DC45-B2CE-019CB37A208D}" type="presParOf" srcId="{91F2131C-A043-4DD5-968E-2B9D2EBAF618}" destId="{95E4E362-55C6-4DF4-826C-44DD4613C217}" srcOrd="2" destOrd="0" presId="urn:microsoft.com/office/officeart/2018/2/layout/IconCircleList"/>
    <dgm:cxn modelId="{FD8437AF-C2FF-5741-BD76-5EB2177AA0D8}" type="presParOf" srcId="{95E4E362-55C6-4DF4-826C-44DD4613C217}" destId="{DD71BFB3-8514-4D48-8089-84C6672C801B}" srcOrd="0" destOrd="0" presId="urn:microsoft.com/office/officeart/2018/2/layout/IconCircleList"/>
    <dgm:cxn modelId="{F3AA39B3-844B-BF4F-871B-238DCD0D03B2}" type="presParOf" srcId="{95E4E362-55C6-4DF4-826C-44DD4613C217}" destId="{A0E5FE5B-5FE5-463A-9E52-47558A7A5F07}" srcOrd="1" destOrd="0" presId="urn:microsoft.com/office/officeart/2018/2/layout/IconCircleList"/>
    <dgm:cxn modelId="{DDDD2591-2C70-FC41-9510-68568E85C071}" type="presParOf" srcId="{95E4E362-55C6-4DF4-826C-44DD4613C217}" destId="{7AA9D5F0-137B-4CD0-9E05-06038329D9FD}" srcOrd="2" destOrd="0" presId="urn:microsoft.com/office/officeart/2018/2/layout/IconCircleList"/>
    <dgm:cxn modelId="{7541D593-AC78-F343-919D-7EC1358A4DA3}" type="presParOf" srcId="{95E4E362-55C6-4DF4-826C-44DD4613C217}" destId="{347F8696-EFCA-40D4-A95C-74B609E1408D}" srcOrd="3" destOrd="0" presId="urn:microsoft.com/office/officeart/2018/2/layout/IconCircleList"/>
    <dgm:cxn modelId="{9D8878CD-3477-9247-8045-0D78F042F5C9}" type="presParOf" srcId="{91F2131C-A043-4DD5-968E-2B9D2EBAF618}" destId="{D089BCEA-9B83-4AAE-A91A-F5821F43597D}" srcOrd="3" destOrd="0" presId="urn:microsoft.com/office/officeart/2018/2/layout/IconCircleList"/>
    <dgm:cxn modelId="{2E4019AC-9322-3343-AFEC-41BC0297FD94}" type="presParOf" srcId="{91F2131C-A043-4DD5-968E-2B9D2EBAF618}" destId="{0069E949-665B-44AA-AD8E-E26D6B3B7134}" srcOrd="4" destOrd="0" presId="urn:microsoft.com/office/officeart/2018/2/layout/IconCircleList"/>
    <dgm:cxn modelId="{0705772B-2FF4-444E-B460-950B2C97028C}" type="presParOf" srcId="{0069E949-665B-44AA-AD8E-E26D6B3B7134}" destId="{D43A7A51-FB1D-4AA3-BBBC-CF68CA5B36A7}" srcOrd="0" destOrd="0" presId="urn:microsoft.com/office/officeart/2018/2/layout/IconCircleList"/>
    <dgm:cxn modelId="{38D38EA4-BA9B-A346-9650-3BA5EBE0E25A}" type="presParOf" srcId="{0069E949-665B-44AA-AD8E-E26D6B3B7134}" destId="{5470D2D4-B065-471E-8633-D0F1FD87A441}" srcOrd="1" destOrd="0" presId="urn:microsoft.com/office/officeart/2018/2/layout/IconCircleList"/>
    <dgm:cxn modelId="{C4032179-1AC1-B741-AC83-B1EEB510CD8D}" type="presParOf" srcId="{0069E949-665B-44AA-AD8E-E26D6B3B7134}" destId="{7214C516-87B9-49F3-9F4C-B5C7B8984F40}" srcOrd="2" destOrd="0" presId="urn:microsoft.com/office/officeart/2018/2/layout/IconCircleList"/>
    <dgm:cxn modelId="{ED7FBE13-0C0C-C54B-88E4-73F10543474C}" type="presParOf" srcId="{0069E949-665B-44AA-AD8E-E26D6B3B7134}" destId="{6B8C8F4A-85B0-4728-A080-0D246C8C8BCA}" srcOrd="3" destOrd="0" presId="urn:microsoft.com/office/officeart/2018/2/layout/IconCircleList"/>
    <dgm:cxn modelId="{5B7FB32C-5316-7E49-80CB-0D7158B2D5D3}" type="presParOf" srcId="{91F2131C-A043-4DD5-968E-2B9D2EBAF618}" destId="{9370818A-6902-4561-AF0A-B2DCA7290EE9}" srcOrd="5" destOrd="0" presId="urn:microsoft.com/office/officeart/2018/2/layout/IconCircleList"/>
    <dgm:cxn modelId="{EDB0F3CD-4697-7749-AF63-D59C761B7BDC}" type="presParOf" srcId="{91F2131C-A043-4DD5-968E-2B9D2EBAF618}" destId="{91F4750E-1711-4DC6-A2D5-E99C33A789A2}" srcOrd="6" destOrd="0" presId="urn:microsoft.com/office/officeart/2018/2/layout/IconCircleList"/>
    <dgm:cxn modelId="{93280BD4-B54D-8941-9D05-DEA3AE7B6B41}" type="presParOf" srcId="{91F4750E-1711-4DC6-A2D5-E99C33A789A2}" destId="{A88FC9FF-9EB5-475C-94F6-912031BD3496}" srcOrd="0" destOrd="0" presId="urn:microsoft.com/office/officeart/2018/2/layout/IconCircleList"/>
    <dgm:cxn modelId="{D3F06F4D-1BC2-0A43-B764-AA9CC156E3FB}" type="presParOf" srcId="{91F4750E-1711-4DC6-A2D5-E99C33A789A2}" destId="{93EB9380-60C2-4EE1-9488-C6CC45FBE6FB}" srcOrd="1" destOrd="0" presId="urn:microsoft.com/office/officeart/2018/2/layout/IconCircleList"/>
    <dgm:cxn modelId="{3B92C2F3-E3B5-D345-B36B-C77C7A7903B8}" type="presParOf" srcId="{91F4750E-1711-4DC6-A2D5-E99C33A789A2}" destId="{5A5C70BF-494B-4817-A716-11B72D0FA84E}" srcOrd="2" destOrd="0" presId="urn:microsoft.com/office/officeart/2018/2/layout/IconCircleList"/>
    <dgm:cxn modelId="{3E21992F-3D6A-E840-9C67-4A574153728A}" type="presParOf" srcId="{91F4750E-1711-4DC6-A2D5-E99C33A789A2}" destId="{47025602-4785-4B56-9907-0DCB3DB06773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FB8352-8F20-0048-AB95-AB069DB06DB8}">
      <dsp:nvSpPr>
        <dsp:cNvPr id="0" name=""/>
        <dsp:cNvSpPr/>
      </dsp:nvSpPr>
      <dsp:spPr>
        <a:xfrm>
          <a:off x="0" y="0"/>
          <a:ext cx="6966490" cy="110682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Shared, scheduled on-call duties among DevOps team members.</a:t>
          </a:r>
        </a:p>
      </dsp:txBody>
      <dsp:txXfrm>
        <a:off x="32418" y="32418"/>
        <a:ext cx="5772143" cy="1041985"/>
      </dsp:txXfrm>
    </dsp:sp>
    <dsp:sp modelId="{4B1895D7-F2BA-714D-97F4-FABFAFE77417}">
      <dsp:nvSpPr>
        <dsp:cNvPr id="0" name=""/>
        <dsp:cNvSpPr/>
      </dsp:nvSpPr>
      <dsp:spPr>
        <a:xfrm>
          <a:off x="614690" y="1291291"/>
          <a:ext cx="6966490" cy="1106821"/>
        </a:xfrm>
        <a:prstGeom prst="roundRect">
          <a:avLst>
            <a:gd name="adj" fmla="val 10000"/>
          </a:avLst>
        </a:prstGeom>
        <a:solidFill>
          <a:schemeClr val="accent2">
            <a:hueOff val="2340760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Ensures someone is always available to respond to alerts.</a:t>
          </a:r>
        </a:p>
      </dsp:txBody>
      <dsp:txXfrm>
        <a:off x="647108" y="1323709"/>
        <a:ext cx="5567530" cy="1041985"/>
      </dsp:txXfrm>
    </dsp:sp>
    <dsp:sp modelId="{EA66F76E-43A7-7145-BFE4-6616E2E7B649}">
      <dsp:nvSpPr>
        <dsp:cNvPr id="0" name=""/>
        <dsp:cNvSpPr/>
      </dsp:nvSpPr>
      <dsp:spPr>
        <a:xfrm>
          <a:off x="1229380" y="2582583"/>
          <a:ext cx="6966490" cy="1106821"/>
        </a:xfrm>
        <a:prstGeom prst="roundRect">
          <a:avLst>
            <a:gd name="adj" fmla="val 10000"/>
          </a:avLst>
        </a:prstGeom>
        <a:solidFill>
          <a:schemeClr val="accent2">
            <a:hueOff val="4681520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Fosters accountability and reliability in production environments.</a:t>
          </a:r>
        </a:p>
      </dsp:txBody>
      <dsp:txXfrm>
        <a:off x="1261798" y="2615001"/>
        <a:ext cx="5567530" cy="1041985"/>
      </dsp:txXfrm>
    </dsp:sp>
    <dsp:sp modelId="{BE26395D-3C39-EC44-830D-883936F8C900}">
      <dsp:nvSpPr>
        <dsp:cNvPr id="0" name=""/>
        <dsp:cNvSpPr/>
      </dsp:nvSpPr>
      <dsp:spPr>
        <a:xfrm>
          <a:off x="6247056" y="839339"/>
          <a:ext cx="719433" cy="71943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/>
        </a:p>
      </dsp:txBody>
      <dsp:txXfrm>
        <a:off x="6408928" y="839339"/>
        <a:ext cx="395689" cy="541373"/>
      </dsp:txXfrm>
    </dsp:sp>
    <dsp:sp modelId="{DC8AAEED-0846-8442-8925-9D857BF72206}">
      <dsp:nvSpPr>
        <dsp:cNvPr id="0" name=""/>
        <dsp:cNvSpPr/>
      </dsp:nvSpPr>
      <dsp:spPr>
        <a:xfrm>
          <a:off x="6861746" y="2123252"/>
          <a:ext cx="719433" cy="71943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5025821"/>
            <a:satOff val="-4378"/>
            <a:lumOff val="-6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5025821"/>
              <a:satOff val="-4378"/>
              <a:lumOff val="-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/>
        </a:p>
      </dsp:txBody>
      <dsp:txXfrm>
        <a:off x="7023618" y="2123252"/>
        <a:ext cx="395689" cy="54137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3DEAD7-7136-4943-95AC-8ABA723EA102}">
      <dsp:nvSpPr>
        <dsp:cNvPr id="0" name=""/>
        <dsp:cNvSpPr/>
      </dsp:nvSpPr>
      <dsp:spPr>
        <a:xfrm>
          <a:off x="0" y="0"/>
          <a:ext cx="6966490" cy="110682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Vital for 24/7 uptime and fast incident resolution.</a:t>
          </a:r>
        </a:p>
      </dsp:txBody>
      <dsp:txXfrm>
        <a:off x="32418" y="32418"/>
        <a:ext cx="5772143" cy="1041985"/>
      </dsp:txXfrm>
    </dsp:sp>
    <dsp:sp modelId="{E4626A76-A4F1-664F-86F0-5AE786040BD2}">
      <dsp:nvSpPr>
        <dsp:cNvPr id="0" name=""/>
        <dsp:cNvSpPr/>
      </dsp:nvSpPr>
      <dsp:spPr>
        <a:xfrm>
          <a:off x="614690" y="1291291"/>
          <a:ext cx="6966490" cy="110682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Promotes "you build it, you run it" developer ownership.</a:t>
          </a:r>
        </a:p>
      </dsp:txBody>
      <dsp:txXfrm>
        <a:off x="647108" y="1323709"/>
        <a:ext cx="5567530" cy="1041985"/>
      </dsp:txXfrm>
    </dsp:sp>
    <dsp:sp modelId="{DC868EF9-8C8B-AF4C-A253-DFFB705DD178}">
      <dsp:nvSpPr>
        <dsp:cNvPr id="0" name=""/>
        <dsp:cNvSpPr/>
      </dsp:nvSpPr>
      <dsp:spPr>
        <a:xfrm>
          <a:off x="1229380" y="2582583"/>
          <a:ext cx="6966490" cy="110682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Strengthens cross-functional collaboration.</a:t>
          </a:r>
        </a:p>
      </dsp:txBody>
      <dsp:txXfrm>
        <a:off x="1261798" y="2615001"/>
        <a:ext cx="5567530" cy="1041985"/>
      </dsp:txXfrm>
    </dsp:sp>
    <dsp:sp modelId="{8661A9C6-B32A-4749-B64E-6ADDD92D03F8}">
      <dsp:nvSpPr>
        <dsp:cNvPr id="0" name=""/>
        <dsp:cNvSpPr/>
      </dsp:nvSpPr>
      <dsp:spPr>
        <a:xfrm>
          <a:off x="6247056" y="839339"/>
          <a:ext cx="719433" cy="71943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/>
        </a:p>
      </dsp:txBody>
      <dsp:txXfrm>
        <a:off x="6408928" y="839339"/>
        <a:ext cx="395689" cy="541373"/>
      </dsp:txXfrm>
    </dsp:sp>
    <dsp:sp modelId="{79A6D0F5-D329-F34E-8572-A71AC01835F6}">
      <dsp:nvSpPr>
        <dsp:cNvPr id="0" name=""/>
        <dsp:cNvSpPr/>
      </dsp:nvSpPr>
      <dsp:spPr>
        <a:xfrm>
          <a:off x="6861746" y="2123252"/>
          <a:ext cx="719433" cy="719433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/>
        </a:p>
      </dsp:txBody>
      <dsp:txXfrm>
        <a:off x="7023618" y="2123252"/>
        <a:ext cx="395689" cy="54137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9A29CF-B464-3440-8C39-CB8F8440F8C0}">
      <dsp:nvSpPr>
        <dsp:cNvPr id="0" name=""/>
        <dsp:cNvSpPr/>
      </dsp:nvSpPr>
      <dsp:spPr>
        <a:xfrm>
          <a:off x="1000" y="527830"/>
          <a:ext cx="2341105" cy="117055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58420" rIns="87630" bIns="5842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/>
            <a:t>Fair</a:t>
          </a:r>
        </a:p>
      </dsp:txBody>
      <dsp:txXfrm>
        <a:off x="35284" y="562114"/>
        <a:ext cx="2272537" cy="1101984"/>
      </dsp:txXfrm>
    </dsp:sp>
    <dsp:sp modelId="{E368F6B6-4122-564B-B7D7-005347BBFBCC}">
      <dsp:nvSpPr>
        <dsp:cNvPr id="0" name=""/>
        <dsp:cNvSpPr/>
      </dsp:nvSpPr>
      <dsp:spPr>
        <a:xfrm>
          <a:off x="235111" y="1698383"/>
          <a:ext cx="234110" cy="8779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77914"/>
              </a:lnTo>
              <a:lnTo>
                <a:pt x="234110" y="877914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52AC35-CB6B-A643-9959-D6171B2954D0}">
      <dsp:nvSpPr>
        <dsp:cNvPr id="0" name=""/>
        <dsp:cNvSpPr/>
      </dsp:nvSpPr>
      <dsp:spPr>
        <a:xfrm>
          <a:off x="469221" y="1991021"/>
          <a:ext cx="1872884" cy="11705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Fair, predictable schedules (e.g., weekly shifts)</a:t>
          </a:r>
        </a:p>
      </dsp:txBody>
      <dsp:txXfrm>
        <a:off x="503505" y="2025305"/>
        <a:ext cx="1804316" cy="1101984"/>
      </dsp:txXfrm>
    </dsp:sp>
    <dsp:sp modelId="{C8C05B53-3714-6A48-AE52-544559B52EDF}">
      <dsp:nvSpPr>
        <dsp:cNvPr id="0" name=""/>
        <dsp:cNvSpPr/>
      </dsp:nvSpPr>
      <dsp:spPr>
        <a:xfrm>
          <a:off x="2927382" y="527830"/>
          <a:ext cx="2341105" cy="117055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58420" rIns="87630" bIns="5842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/>
            <a:t>Clear</a:t>
          </a:r>
        </a:p>
      </dsp:txBody>
      <dsp:txXfrm>
        <a:off x="2961666" y="562114"/>
        <a:ext cx="2272537" cy="1101984"/>
      </dsp:txXfrm>
    </dsp:sp>
    <dsp:sp modelId="{CB8E074F-C36E-CD47-97AD-6B34009533A3}">
      <dsp:nvSpPr>
        <dsp:cNvPr id="0" name=""/>
        <dsp:cNvSpPr/>
      </dsp:nvSpPr>
      <dsp:spPr>
        <a:xfrm>
          <a:off x="3161493" y="1698383"/>
          <a:ext cx="234110" cy="8779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77914"/>
              </a:lnTo>
              <a:lnTo>
                <a:pt x="234110" y="877914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F5FDEE-B098-B042-B76C-F54E5F955A07}">
      <dsp:nvSpPr>
        <dsp:cNvPr id="0" name=""/>
        <dsp:cNvSpPr/>
      </dsp:nvSpPr>
      <dsp:spPr>
        <a:xfrm>
          <a:off x="3395603" y="1991021"/>
          <a:ext cx="1872884" cy="11705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Clear incident runbooks and documentation</a:t>
          </a:r>
        </a:p>
      </dsp:txBody>
      <dsp:txXfrm>
        <a:off x="3429887" y="2025305"/>
        <a:ext cx="1804316" cy="1101984"/>
      </dsp:txXfrm>
    </dsp:sp>
    <dsp:sp modelId="{6511E67F-E4CE-6A4A-8AF6-84D37084E9D9}">
      <dsp:nvSpPr>
        <dsp:cNvPr id="0" name=""/>
        <dsp:cNvSpPr/>
      </dsp:nvSpPr>
      <dsp:spPr>
        <a:xfrm>
          <a:off x="5853764" y="527830"/>
          <a:ext cx="2341105" cy="117055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58420" rIns="87630" bIns="5842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/>
            <a:t>Separate</a:t>
          </a:r>
        </a:p>
      </dsp:txBody>
      <dsp:txXfrm>
        <a:off x="5888048" y="562114"/>
        <a:ext cx="2272537" cy="1101984"/>
      </dsp:txXfrm>
    </dsp:sp>
    <dsp:sp modelId="{D0F1D37D-E938-D645-AC78-B3FEB21F2FDB}">
      <dsp:nvSpPr>
        <dsp:cNvPr id="0" name=""/>
        <dsp:cNvSpPr/>
      </dsp:nvSpPr>
      <dsp:spPr>
        <a:xfrm>
          <a:off x="6087875" y="1698383"/>
          <a:ext cx="234110" cy="8779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77914"/>
              </a:lnTo>
              <a:lnTo>
                <a:pt x="234110" y="877914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3AFD89-213A-3247-9959-68C4B27C7DA5}">
      <dsp:nvSpPr>
        <dsp:cNvPr id="0" name=""/>
        <dsp:cNvSpPr/>
      </dsp:nvSpPr>
      <dsp:spPr>
        <a:xfrm>
          <a:off x="6321985" y="1991021"/>
          <a:ext cx="1872884" cy="11705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Separate development and on-call duties to prevent burnout</a:t>
          </a:r>
        </a:p>
      </dsp:txBody>
      <dsp:txXfrm>
        <a:off x="6356269" y="2025305"/>
        <a:ext cx="1804316" cy="110198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755498-EF3A-DE40-94CF-2430D44BA4B6}">
      <dsp:nvSpPr>
        <dsp:cNvPr id="0" name=""/>
        <dsp:cNvSpPr/>
      </dsp:nvSpPr>
      <dsp:spPr>
        <a:xfrm>
          <a:off x="160" y="684954"/>
          <a:ext cx="1932912" cy="231949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929" tIns="0" rIns="190929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Prioritize and categorize alerts by severity</a:t>
          </a:r>
        </a:p>
      </dsp:txBody>
      <dsp:txXfrm>
        <a:off x="160" y="1612752"/>
        <a:ext cx="1932912" cy="1391697"/>
      </dsp:txXfrm>
    </dsp:sp>
    <dsp:sp modelId="{D8DF42D2-5DF4-0E42-BF2B-256351D18C55}">
      <dsp:nvSpPr>
        <dsp:cNvPr id="0" name=""/>
        <dsp:cNvSpPr/>
      </dsp:nvSpPr>
      <dsp:spPr>
        <a:xfrm>
          <a:off x="160" y="684954"/>
          <a:ext cx="1932912" cy="927798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929" tIns="165100" rIns="190929" bIns="16510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01</a:t>
          </a:r>
        </a:p>
      </dsp:txBody>
      <dsp:txXfrm>
        <a:off x="160" y="684954"/>
        <a:ext cx="1932912" cy="927798"/>
      </dsp:txXfrm>
    </dsp:sp>
    <dsp:sp modelId="{BE1229EE-BC45-F74C-9E63-8B2DA3AC590B}">
      <dsp:nvSpPr>
        <dsp:cNvPr id="0" name=""/>
        <dsp:cNvSpPr/>
      </dsp:nvSpPr>
      <dsp:spPr>
        <a:xfrm>
          <a:off x="2087706" y="684954"/>
          <a:ext cx="1932912" cy="2319495"/>
        </a:xfrm>
        <a:prstGeom prst="rect">
          <a:avLst/>
        </a:prstGeom>
        <a:solidFill>
          <a:schemeClr val="accent2">
            <a:hueOff val="1560507"/>
            <a:satOff val="-1946"/>
            <a:lumOff val="458"/>
            <a:alphaOff val="0"/>
          </a:schemeClr>
        </a:solidFill>
        <a:ln w="25400" cap="flat" cmpd="sng" algn="ctr">
          <a:solidFill>
            <a:schemeClr val="accent2">
              <a:hueOff val="1560507"/>
              <a:satOff val="-1946"/>
              <a:lumOff val="45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929" tIns="0" rIns="190929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Suppress or delay non-critical alerts (especially overnight)</a:t>
          </a:r>
        </a:p>
      </dsp:txBody>
      <dsp:txXfrm>
        <a:off x="2087706" y="1612752"/>
        <a:ext cx="1932912" cy="1391697"/>
      </dsp:txXfrm>
    </dsp:sp>
    <dsp:sp modelId="{FFAE0A02-E926-B342-A6FE-658F454F05A5}">
      <dsp:nvSpPr>
        <dsp:cNvPr id="0" name=""/>
        <dsp:cNvSpPr/>
      </dsp:nvSpPr>
      <dsp:spPr>
        <a:xfrm>
          <a:off x="2087706" y="684954"/>
          <a:ext cx="1932912" cy="927798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929" tIns="165100" rIns="190929" bIns="16510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02</a:t>
          </a:r>
        </a:p>
      </dsp:txBody>
      <dsp:txXfrm>
        <a:off x="2087706" y="684954"/>
        <a:ext cx="1932912" cy="927798"/>
      </dsp:txXfrm>
    </dsp:sp>
    <dsp:sp modelId="{D6B768B2-BE97-4E4D-BD89-908452E5DB41}">
      <dsp:nvSpPr>
        <dsp:cNvPr id="0" name=""/>
        <dsp:cNvSpPr/>
      </dsp:nvSpPr>
      <dsp:spPr>
        <a:xfrm>
          <a:off x="4175252" y="684954"/>
          <a:ext cx="1932912" cy="2319495"/>
        </a:xfrm>
        <a:prstGeom prst="rect">
          <a:avLst/>
        </a:prstGeom>
        <a:solidFill>
          <a:schemeClr val="accent2">
            <a:hueOff val="3121013"/>
            <a:satOff val="-3893"/>
            <a:lumOff val="915"/>
            <a:alphaOff val="0"/>
          </a:schemeClr>
        </a:solidFill>
        <a:ln w="25400" cap="flat" cmpd="sng" algn="ctr">
          <a:solidFill>
            <a:schemeClr val="accent2">
              <a:hueOff val="3121013"/>
              <a:satOff val="-3893"/>
              <a:lumOff val="91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929" tIns="0" rIns="190929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Use escalation policies to ensure response</a:t>
          </a:r>
        </a:p>
      </dsp:txBody>
      <dsp:txXfrm>
        <a:off x="4175252" y="1612752"/>
        <a:ext cx="1932912" cy="1391697"/>
      </dsp:txXfrm>
    </dsp:sp>
    <dsp:sp modelId="{BCF77876-7C80-B54A-A04B-6F981FA0EDAC}">
      <dsp:nvSpPr>
        <dsp:cNvPr id="0" name=""/>
        <dsp:cNvSpPr/>
      </dsp:nvSpPr>
      <dsp:spPr>
        <a:xfrm>
          <a:off x="4175252" y="684954"/>
          <a:ext cx="1932912" cy="927798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929" tIns="165100" rIns="190929" bIns="16510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03</a:t>
          </a:r>
        </a:p>
      </dsp:txBody>
      <dsp:txXfrm>
        <a:off x="4175252" y="684954"/>
        <a:ext cx="1932912" cy="927798"/>
      </dsp:txXfrm>
    </dsp:sp>
    <dsp:sp modelId="{1DFFCD12-C8FC-4C4C-9ADC-FFCDA3B3F4E4}">
      <dsp:nvSpPr>
        <dsp:cNvPr id="0" name=""/>
        <dsp:cNvSpPr/>
      </dsp:nvSpPr>
      <dsp:spPr>
        <a:xfrm>
          <a:off x="6262797" y="684954"/>
          <a:ext cx="1932912" cy="2319495"/>
        </a:xfrm>
        <a:prstGeom prst="rect">
          <a:avLst/>
        </a:prstGeom>
        <a:solidFill>
          <a:schemeClr val="accent2">
            <a:hueOff val="4681520"/>
            <a:satOff val="-5839"/>
            <a:lumOff val="1373"/>
            <a:alphaOff val="0"/>
          </a:schemeClr>
        </a:solidFill>
        <a:ln w="25400" cap="flat" cmpd="sng" algn="ctr">
          <a:solidFill>
            <a:schemeClr val="accent2">
              <a:hueOff val="4681520"/>
              <a:satOff val="-5839"/>
              <a:lumOff val="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929" tIns="0" rIns="190929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700" kern="1200"/>
            <a:t>Include context-rich alerts and implement event deduplication</a:t>
          </a:r>
        </a:p>
      </dsp:txBody>
      <dsp:txXfrm>
        <a:off x="6262797" y="1612752"/>
        <a:ext cx="1932912" cy="1391697"/>
      </dsp:txXfrm>
    </dsp:sp>
    <dsp:sp modelId="{E6A52C4F-E8AE-084D-B01B-4F40CA298990}">
      <dsp:nvSpPr>
        <dsp:cNvPr id="0" name=""/>
        <dsp:cNvSpPr/>
      </dsp:nvSpPr>
      <dsp:spPr>
        <a:xfrm>
          <a:off x="6262797" y="684954"/>
          <a:ext cx="1932912" cy="927798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929" tIns="165100" rIns="190929" bIns="16510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04</a:t>
          </a:r>
        </a:p>
      </dsp:txBody>
      <dsp:txXfrm>
        <a:off x="6262797" y="684954"/>
        <a:ext cx="1932912" cy="92779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2BC0D4-76F0-1142-AD7B-CB102784E1A5}">
      <dsp:nvSpPr>
        <dsp:cNvPr id="0" name=""/>
        <dsp:cNvSpPr/>
      </dsp:nvSpPr>
      <dsp:spPr>
        <a:xfrm>
          <a:off x="0" y="0"/>
          <a:ext cx="6556696" cy="81166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PagerDuty – routing, scheduling, escalations</a:t>
          </a:r>
        </a:p>
      </dsp:txBody>
      <dsp:txXfrm>
        <a:off x="23773" y="23773"/>
        <a:ext cx="5612256" cy="764123"/>
      </dsp:txXfrm>
    </dsp:sp>
    <dsp:sp modelId="{8C57888E-3445-9645-98EC-EF495F4639D9}">
      <dsp:nvSpPr>
        <dsp:cNvPr id="0" name=""/>
        <dsp:cNvSpPr/>
      </dsp:nvSpPr>
      <dsp:spPr>
        <a:xfrm>
          <a:off x="549123" y="959245"/>
          <a:ext cx="6556696" cy="811669"/>
        </a:xfrm>
        <a:prstGeom prst="roundRect">
          <a:avLst>
            <a:gd name="adj" fmla="val 10000"/>
          </a:avLst>
        </a:prstGeom>
        <a:solidFill>
          <a:schemeClr val="accent2">
            <a:hueOff val="1560507"/>
            <a:satOff val="-1946"/>
            <a:lumOff val="45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Opsgenie – alert management</a:t>
          </a:r>
        </a:p>
      </dsp:txBody>
      <dsp:txXfrm>
        <a:off x="572896" y="983018"/>
        <a:ext cx="5432442" cy="764123"/>
      </dsp:txXfrm>
    </dsp:sp>
    <dsp:sp modelId="{0DD39AEE-3D7C-E349-85E0-97970313923A}">
      <dsp:nvSpPr>
        <dsp:cNvPr id="0" name=""/>
        <dsp:cNvSpPr/>
      </dsp:nvSpPr>
      <dsp:spPr>
        <a:xfrm>
          <a:off x="1090050" y="1918490"/>
          <a:ext cx="6556696" cy="811669"/>
        </a:xfrm>
        <a:prstGeom prst="roundRect">
          <a:avLst>
            <a:gd name="adj" fmla="val 10000"/>
          </a:avLst>
        </a:prstGeom>
        <a:solidFill>
          <a:schemeClr val="accent2">
            <a:hueOff val="3121013"/>
            <a:satOff val="-3893"/>
            <a:lumOff val="9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Splunk On-Call – incident collaboration</a:t>
          </a:r>
        </a:p>
      </dsp:txBody>
      <dsp:txXfrm>
        <a:off x="1113823" y="1942263"/>
        <a:ext cx="5440638" cy="764123"/>
      </dsp:txXfrm>
    </dsp:sp>
    <dsp:sp modelId="{50206ADA-ADE6-BC42-908E-B3260E77CF8E}">
      <dsp:nvSpPr>
        <dsp:cNvPr id="0" name=""/>
        <dsp:cNvSpPr/>
      </dsp:nvSpPr>
      <dsp:spPr>
        <a:xfrm>
          <a:off x="1639174" y="2877735"/>
          <a:ext cx="6556696" cy="811669"/>
        </a:xfrm>
        <a:prstGeom prst="roundRect">
          <a:avLst>
            <a:gd name="adj" fmla="val 10000"/>
          </a:avLst>
        </a:prstGeom>
        <a:solidFill>
          <a:schemeClr val="accent2">
            <a:hueOff val="4681520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Integrate with Prometheus, Datadog, Grafana</a:t>
          </a:r>
        </a:p>
      </dsp:txBody>
      <dsp:txXfrm>
        <a:off x="1662947" y="2901508"/>
        <a:ext cx="5432442" cy="764123"/>
      </dsp:txXfrm>
    </dsp:sp>
    <dsp:sp modelId="{E0BA5670-C49C-FA4A-AAA5-1B4D1898DD21}">
      <dsp:nvSpPr>
        <dsp:cNvPr id="0" name=""/>
        <dsp:cNvSpPr/>
      </dsp:nvSpPr>
      <dsp:spPr>
        <a:xfrm>
          <a:off x="6029111" y="621664"/>
          <a:ext cx="527584" cy="527584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6147817" y="621664"/>
        <a:ext cx="290172" cy="397007"/>
      </dsp:txXfrm>
    </dsp:sp>
    <dsp:sp modelId="{892C997D-6784-8B4A-832C-3AD38C1A1E14}">
      <dsp:nvSpPr>
        <dsp:cNvPr id="0" name=""/>
        <dsp:cNvSpPr/>
      </dsp:nvSpPr>
      <dsp:spPr>
        <a:xfrm>
          <a:off x="6578235" y="1580910"/>
          <a:ext cx="527584" cy="527584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2512910"/>
            <a:satOff val="-2189"/>
            <a:lumOff val="-3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2512910"/>
              <a:satOff val="-2189"/>
              <a:lumOff val="-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6696941" y="1580910"/>
        <a:ext cx="290172" cy="397007"/>
      </dsp:txXfrm>
    </dsp:sp>
    <dsp:sp modelId="{BBCA3064-9C41-C74D-AFBB-7597A6FF2BC4}">
      <dsp:nvSpPr>
        <dsp:cNvPr id="0" name=""/>
        <dsp:cNvSpPr/>
      </dsp:nvSpPr>
      <dsp:spPr>
        <a:xfrm>
          <a:off x="7119162" y="2540155"/>
          <a:ext cx="527584" cy="527584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5025821"/>
            <a:satOff val="-4378"/>
            <a:lumOff val="-6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5025821"/>
              <a:satOff val="-4378"/>
              <a:lumOff val="-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7237868" y="2540155"/>
        <a:ext cx="290172" cy="39700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38715D-C7F0-8944-8A38-2969E7BA1609}">
      <dsp:nvSpPr>
        <dsp:cNvPr id="0" name=""/>
        <dsp:cNvSpPr/>
      </dsp:nvSpPr>
      <dsp:spPr>
        <a:xfrm>
          <a:off x="1000" y="527830"/>
          <a:ext cx="2341105" cy="117055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965" tIns="67310" rIns="100965" bIns="67310" numCol="1" spcCol="1270" anchor="ctr" anchorCtr="0">
          <a:noAutofit/>
        </a:bodyPr>
        <a:lstStyle/>
        <a:p>
          <a:pPr marL="0" lvl="0" indent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300" kern="1200"/>
            <a:t>Provide</a:t>
          </a:r>
        </a:p>
      </dsp:txBody>
      <dsp:txXfrm>
        <a:off x="35284" y="562114"/>
        <a:ext cx="2272537" cy="1101984"/>
      </dsp:txXfrm>
    </dsp:sp>
    <dsp:sp modelId="{22747C4C-E0CA-D340-B61A-C9695155B4C0}">
      <dsp:nvSpPr>
        <dsp:cNvPr id="0" name=""/>
        <dsp:cNvSpPr/>
      </dsp:nvSpPr>
      <dsp:spPr>
        <a:xfrm>
          <a:off x="235111" y="1698383"/>
          <a:ext cx="234110" cy="8779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77914"/>
              </a:lnTo>
              <a:lnTo>
                <a:pt x="234110" y="877914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ED492C-A43C-5443-A65A-E6101B67C03E}">
      <dsp:nvSpPr>
        <dsp:cNvPr id="0" name=""/>
        <dsp:cNvSpPr/>
      </dsp:nvSpPr>
      <dsp:spPr>
        <a:xfrm>
          <a:off x="469221" y="1991021"/>
          <a:ext cx="1872884" cy="11705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Provide post-incident recovery time</a:t>
          </a:r>
        </a:p>
      </dsp:txBody>
      <dsp:txXfrm>
        <a:off x="503505" y="2025305"/>
        <a:ext cx="1804316" cy="1101984"/>
      </dsp:txXfrm>
    </dsp:sp>
    <dsp:sp modelId="{1CAAE5D6-01A1-7B4B-A34A-442DCDC31DA2}">
      <dsp:nvSpPr>
        <dsp:cNvPr id="0" name=""/>
        <dsp:cNvSpPr/>
      </dsp:nvSpPr>
      <dsp:spPr>
        <a:xfrm>
          <a:off x="2927382" y="527830"/>
          <a:ext cx="2341105" cy="117055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965" tIns="67310" rIns="100965" bIns="67310" numCol="1" spcCol="1270" anchor="ctr" anchorCtr="0">
          <a:noAutofit/>
        </a:bodyPr>
        <a:lstStyle/>
        <a:p>
          <a:pPr marL="0" lvl="0" indent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300" kern="1200"/>
            <a:t>Foster</a:t>
          </a:r>
        </a:p>
      </dsp:txBody>
      <dsp:txXfrm>
        <a:off x="2961666" y="562114"/>
        <a:ext cx="2272537" cy="1101984"/>
      </dsp:txXfrm>
    </dsp:sp>
    <dsp:sp modelId="{3F835726-963E-2E41-B8F4-2ACDB67A5265}">
      <dsp:nvSpPr>
        <dsp:cNvPr id="0" name=""/>
        <dsp:cNvSpPr/>
      </dsp:nvSpPr>
      <dsp:spPr>
        <a:xfrm>
          <a:off x="3161493" y="1698383"/>
          <a:ext cx="234110" cy="8779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77914"/>
              </a:lnTo>
              <a:lnTo>
                <a:pt x="234110" y="877914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EFBB65-2932-E944-9D26-381BA2CD9B9C}">
      <dsp:nvSpPr>
        <dsp:cNvPr id="0" name=""/>
        <dsp:cNvSpPr/>
      </dsp:nvSpPr>
      <dsp:spPr>
        <a:xfrm>
          <a:off x="3395603" y="1991021"/>
          <a:ext cx="1872884" cy="11705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Foster a blameless culture</a:t>
          </a:r>
        </a:p>
      </dsp:txBody>
      <dsp:txXfrm>
        <a:off x="3429887" y="2025305"/>
        <a:ext cx="1804316" cy="1101984"/>
      </dsp:txXfrm>
    </dsp:sp>
    <dsp:sp modelId="{931CA306-B8C6-C647-B258-3C8E8E54617E}">
      <dsp:nvSpPr>
        <dsp:cNvPr id="0" name=""/>
        <dsp:cNvSpPr/>
      </dsp:nvSpPr>
      <dsp:spPr>
        <a:xfrm>
          <a:off x="5853764" y="527830"/>
          <a:ext cx="2341105" cy="117055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965" tIns="67310" rIns="100965" bIns="67310" numCol="1" spcCol="1270" anchor="ctr" anchorCtr="0">
          <a:noAutofit/>
        </a:bodyPr>
        <a:lstStyle/>
        <a:p>
          <a:pPr marL="0" lvl="0" indent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300" kern="1200"/>
            <a:t>Rotate</a:t>
          </a:r>
        </a:p>
      </dsp:txBody>
      <dsp:txXfrm>
        <a:off x="5888048" y="562114"/>
        <a:ext cx="2272537" cy="1101984"/>
      </dsp:txXfrm>
    </dsp:sp>
    <dsp:sp modelId="{86276870-8E12-E848-B98D-DA91DD845448}">
      <dsp:nvSpPr>
        <dsp:cNvPr id="0" name=""/>
        <dsp:cNvSpPr/>
      </dsp:nvSpPr>
      <dsp:spPr>
        <a:xfrm>
          <a:off x="6087875" y="1698383"/>
          <a:ext cx="234110" cy="8779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77914"/>
              </a:lnTo>
              <a:lnTo>
                <a:pt x="234110" y="877914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C869B6-D4CC-CE41-A24A-907B9EE96EB6}">
      <dsp:nvSpPr>
        <dsp:cNvPr id="0" name=""/>
        <dsp:cNvSpPr/>
      </dsp:nvSpPr>
      <dsp:spPr>
        <a:xfrm>
          <a:off x="6321985" y="1991021"/>
          <a:ext cx="1872884" cy="11705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Rotate fairly and limit overnight disruptions</a:t>
          </a:r>
        </a:p>
      </dsp:txBody>
      <dsp:txXfrm>
        <a:off x="6356269" y="2025305"/>
        <a:ext cx="1804316" cy="110198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AB5CB3-9B51-5D4B-945B-05ECE04E3700}">
      <dsp:nvSpPr>
        <dsp:cNvPr id="0" name=""/>
        <dsp:cNvSpPr/>
      </dsp:nvSpPr>
      <dsp:spPr>
        <a:xfrm>
          <a:off x="550" y="1245669"/>
          <a:ext cx="2396131" cy="11980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Centralized PagerDuty system</a:t>
          </a:r>
        </a:p>
      </dsp:txBody>
      <dsp:txXfrm>
        <a:off x="550" y="1245669"/>
        <a:ext cx="2396131" cy="1198065"/>
      </dsp:txXfrm>
    </dsp:sp>
    <dsp:sp modelId="{92671D15-3ACC-0041-8D40-8646F3240C7E}">
      <dsp:nvSpPr>
        <dsp:cNvPr id="0" name=""/>
        <dsp:cNvSpPr/>
      </dsp:nvSpPr>
      <dsp:spPr>
        <a:xfrm>
          <a:off x="2899869" y="1245669"/>
          <a:ext cx="2396131" cy="11980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Reduced alert fatigue by over 60%</a:t>
          </a:r>
        </a:p>
      </dsp:txBody>
      <dsp:txXfrm>
        <a:off x="2899869" y="1245669"/>
        <a:ext cx="2396131" cy="1198065"/>
      </dsp:txXfrm>
    </dsp:sp>
    <dsp:sp modelId="{02272600-5462-574C-BD71-E16B7E944F7C}">
      <dsp:nvSpPr>
        <dsp:cNvPr id="0" name=""/>
        <dsp:cNvSpPr/>
      </dsp:nvSpPr>
      <dsp:spPr>
        <a:xfrm>
          <a:off x="5799189" y="1245669"/>
          <a:ext cx="2396131" cy="11980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Rich contextual alerts enabled faster triage</a:t>
          </a:r>
        </a:p>
      </dsp:txBody>
      <dsp:txXfrm>
        <a:off x="5799189" y="1245669"/>
        <a:ext cx="2396131" cy="119806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F57EFC-45B8-4B87-96C0-EE87282B302D}">
      <dsp:nvSpPr>
        <dsp:cNvPr id="0" name=""/>
        <dsp:cNvSpPr/>
      </dsp:nvSpPr>
      <dsp:spPr>
        <a:xfrm>
          <a:off x="18535" y="450978"/>
          <a:ext cx="1080124" cy="108012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34881A-E024-4F71-AFD6-6E40AC2CD941}">
      <dsp:nvSpPr>
        <dsp:cNvPr id="0" name=""/>
        <dsp:cNvSpPr/>
      </dsp:nvSpPr>
      <dsp:spPr>
        <a:xfrm>
          <a:off x="245361" y="677804"/>
          <a:ext cx="626472" cy="62647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18C07C-2B73-44A4-9678-18860F158FF5}">
      <dsp:nvSpPr>
        <dsp:cNvPr id="0" name=""/>
        <dsp:cNvSpPr/>
      </dsp:nvSpPr>
      <dsp:spPr>
        <a:xfrm>
          <a:off x="1330115" y="450978"/>
          <a:ext cx="2546008" cy="10801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Faster incident resolution &amp; reduced MTTR</a:t>
          </a:r>
        </a:p>
      </dsp:txBody>
      <dsp:txXfrm>
        <a:off x="1330115" y="450978"/>
        <a:ext cx="2546008" cy="1080124"/>
      </dsp:txXfrm>
    </dsp:sp>
    <dsp:sp modelId="{DD71BFB3-8514-4D48-8089-84C6672C801B}">
      <dsp:nvSpPr>
        <dsp:cNvPr id="0" name=""/>
        <dsp:cNvSpPr/>
      </dsp:nvSpPr>
      <dsp:spPr>
        <a:xfrm>
          <a:off x="4319746" y="450978"/>
          <a:ext cx="1080124" cy="108012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E5FE5B-5FE5-463A-9E52-47558A7A5F07}">
      <dsp:nvSpPr>
        <dsp:cNvPr id="0" name=""/>
        <dsp:cNvSpPr/>
      </dsp:nvSpPr>
      <dsp:spPr>
        <a:xfrm>
          <a:off x="4546573" y="677804"/>
          <a:ext cx="626472" cy="62647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7F8696-EFCA-40D4-A95C-74B609E1408D}">
      <dsp:nvSpPr>
        <dsp:cNvPr id="0" name=""/>
        <dsp:cNvSpPr/>
      </dsp:nvSpPr>
      <dsp:spPr>
        <a:xfrm>
          <a:off x="5631327" y="450978"/>
          <a:ext cx="2546008" cy="10801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Improved system reliability and uptime</a:t>
          </a:r>
        </a:p>
      </dsp:txBody>
      <dsp:txXfrm>
        <a:off x="5631327" y="450978"/>
        <a:ext cx="2546008" cy="1080124"/>
      </dsp:txXfrm>
    </dsp:sp>
    <dsp:sp modelId="{D43A7A51-FB1D-4AA3-BBBC-CF68CA5B36A7}">
      <dsp:nvSpPr>
        <dsp:cNvPr id="0" name=""/>
        <dsp:cNvSpPr/>
      </dsp:nvSpPr>
      <dsp:spPr>
        <a:xfrm>
          <a:off x="18535" y="2158301"/>
          <a:ext cx="1080124" cy="108012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70D2D4-B065-471E-8633-D0F1FD87A441}">
      <dsp:nvSpPr>
        <dsp:cNvPr id="0" name=""/>
        <dsp:cNvSpPr/>
      </dsp:nvSpPr>
      <dsp:spPr>
        <a:xfrm>
          <a:off x="245361" y="2385128"/>
          <a:ext cx="626472" cy="62647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8C8F4A-85B0-4728-A080-0D246C8C8BCA}">
      <dsp:nvSpPr>
        <dsp:cNvPr id="0" name=""/>
        <dsp:cNvSpPr/>
      </dsp:nvSpPr>
      <dsp:spPr>
        <a:xfrm>
          <a:off x="1330115" y="2158301"/>
          <a:ext cx="2546008" cy="10801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Data-driven improvements</a:t>
          </a:r>
        </a:p>
      </dsp:txBody>
      <dsp:txXfrm>
        <a:off x="1330115" y="2158301"/>
        <a:ext cx="2546008" cy="1080124"/>
      </dsp:txXfrm>
    </dsp:sp>
    <dsp:sp modelId="{A88FC9FF-9EB5-475C-94F6-912031BD3496}">
      <dsp:nvSpPr>
        <dsp:cNvPr id="0" name=""/>
        <dsp:cNvSpPr/>
      </dsp:nvSpPr>
      <dsp:spPr>
        <a:xfrm>
          <a:off x="4319746" y="2158301"/>
          <a:ext cx="1080124" cy="1080124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EB9380-60C2-4EE1-9488-C6CC45FBE6FB}">
      <dsp:nvSpPr>
        <dsp:cNvPr id="0" name=""/>
        <dsp:cNvSpPr/>
      </dsp:nvSpPr>
      <dsp:spPr>
        <a:xfrm>
          <a:off x="4546573" y="2385128"/>
          <a:ext cx="626472" cy="62647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025602-4785-4B56-9907-0DCB3DB06773}">
      <dsp:nvSpPr>
        <dsp:cNvPr id="0" name=""/>
        <dsp:cNvSpPr/>
      </dsp:nvSpPr>
      <dsp:spPr>
        <a:xfrm>
          <a:off x="5631327" y="2158301"/>
          <a:ext cx="2546008" cy="10801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Sustainable development culture</a:t>
          </a:r>
        </a:p>
      </dsp:txBody>
      <dsp:txXfrm>
        <a:off x="5631327" y="2158301"/>
        <a:ext cx="2546008" cy="10801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agerduty.com/blog/insights/new-ops-guide-on-call-best-practices/" TargetMode="External"/><Relationship Id="rId2" Type="http://schemas.openxmlformats.org/officeDocument/2006/relationships/hyperlink" Target="https://www.atlassian.com/incident-management/on-call/improving-on-cal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ncident.io/blog/designing-smarter-on-call-schedules-for-faster-calmer-incident-response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Triangle 31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1251" y="2439213"/>
            <a:ext cx="6056111" cy="1618489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400" dirty="0"/>
              <a:t>Pager Rotation Duties in DevOps</a:t>
            </a:r>
          </a:p>
        </p:txBody>
      </p:sp>
      <p:sp>
        <p:nvSpPr>
          <p:cNvPr id="29" name="Content Placeholder 2"/>
          <p:cNvSpPr>
            <a:spLocks noGrp="1"/>
          </p:cNvSpPr>
          <p:nvPr>
            <p:ph idx="1"/>
          </p:nvPr>
        </p:nvSpPr>
        <p:spPr>
          <a:xfrm>
            <a:off x="481330" y="4604753"/>
            <a:ext cx="6056111" cy="2800395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100" dirty="0"/>
              <a:t>Jose Franco</a:t>
            </a:r>
          </a:p>
          <a:p>
            <a:pPr marL="0" indent="0">
              <a:buNone/>
            </a:pPr>
            <a:r>
              <a:rPr lang="en-US" sz="2100" dirty="0"/>
              <a:t>CSD-380</a:t>
            </a:r>
          </a:p>
          <a:p>
            <a:pPr marL="0" indent="0">
              <a:buNone/>
            </a:pPr>
            <a:r>
              <a:rPr lang="en-US" sz="2100" dirty="0"/>
              <a:t>Assignment 7.2</a:t>
            </a:r>
          </a:p>
          <a:p>
            <a:pPr marL="0" indent="0">
              <a:buNone/>
            </a:pPr>
            <a:r>
              <a:rPr lang="en-US" sz="2100" dirty="0"/>
              <a:t>July 04, 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699" y="2318197"/>
            <a:ext cx="7293023" cy="3683358"/>
          </a:xfrm>
        </p:spPr>
        <p:txBody>
          <a:bodyPr anchor="ctr">
            <a:normAutofit/>
          </a:bodyPr>
          <a:lstStyle/>
          <a:p>
            <a:r>
              <a:rPr lang="en-US" sz="1700"/>
              <a:t>Atlassian. (2025). A manager’s guide to improving on‑call. </a:t>
            </a:r>
            <a:r>
              <a:rPr lang="en-US" sz="1700">
                <a:hlinkClick r:id="rId2"/>
              </a:rPr>
              <a:t>https://www.atlassian.com/incident-management/on-call/improving-on-call</a:t>
            </a:r>
            <a:r>
              <a:rPr lang="en-US" sz="1700"/>
              <a:t> </a:t>
            </a:r>
          </a:p>
          <a:p>
            <a:r>
              <a:rPr lang="en-US" sz="1700"/>
              <a:t>PagerDuty. (2021). </a:t>
            </a:r>
            <a:r>
              <a:rPr lang="en-US" sz="1700" i="1"/>
              <a:t>New OPS Guide: Best Practices for On‑Call Teams</a:t>
            </a:r>
            <a:r>
              <a:rPr lang="en-US" sz="1700"/>
              <a:t> (technical and cultural guidance). </a:t>
            </a:r>
            <a:r>
              <a:rPr lang="en-US" sz="1700">
                <a:hlinkClick r:id="rId3"/>
              </a:rPr>
              <a:t>https://www.pagerduty.com/blog/insights/new-ops-guide-on-call-best-practices/</a:t>
            </a:r>
            <a:r>
              <a:rPr lang="en-US" sz="1700"/>
              <a:t> </a:t>
            </a:r>
          </a:p>
          <a:p>
            <a:r>
              <a:rPr lang="en-US" sz="1700"/>
              <a:t>Incident.io. (2024). </a:t>
            </a:r>
            <a:r>
              <a:rPr lang="en-US" sz="1700" i="1"/>
              <a:t>Designing Smarter On‑Call Schedules for Faster, Calmer Incident Response.</a:t>
            </a:r>
            <a:r>
              <a:rPr lang="en-US" sz="1700">
                <a:hlinkClick r:id="rId4"/>
              </a:rPr>
              <a:t> https://incident.io/blog/designing-smarter-on-call-schedules-for-faster-calmer-incident-response</a:t>
            </a:r>
            <a:r>
              <a:rPr lang="en-US" sz="1700"/>
              <a:t> </a:t>
            </a:r>
          </a:p>
          <a:p>
            <a:r>
              <a:rPr lang="en-US" sz="1700"/>
              <a:t>Kim, G., Humble, J., Debois, P., Willis, J., Forsgren, N., &amp; Allspaw, J. (2021). </a:t>
            </a:r>
            <a:r>
              <a:rPr lang="en-US" sz="1700" i="1"/>
              <a:t>The devops handbook: How to create world-class agility, reliability, &amp; Security in Technology Organizations</a:t>
            </a:r>
            <a:r>
              <a:rPr lang="en-US" sz="1700"/>
              <a:t> (2nd ed.). IT Revolution Press. </a:t>
            </a:r>
          </a:p>
          <a:p>
            <a:endParaRPr lang="en-US" sz="17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2114" y="0"/>
            <a:ext cx="3072908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486646" y="-3486043"/>
            <a:ext cx="2170709" cy="9144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673" y="348865"/>
            <a:ext cx="7288583" cy="1576446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What Is Pager Rotation?</a:t>
            </a: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E73532F3-F828-F004-37BB-2ED8E058A4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6181586"/>
              </p:ext>
            </p:extLst>
          </p:nvPr>
        </p:nvGraphicFramePr>
        <p:xfrm>
          <a:off x="483042" y="2615979"/>
          <a:ext cx="8195871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2114" y="0"/>
            <a:ext cx="3072908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486646" y="-3486043"/>
            <a:ext cx="2170709" cy="9144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673" y="348865"/>
            <a:ext cx="7288583" cy="1576446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Why Pager Rotation Matters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EDE0B13-3C3D-246B-CEC9-DC4EA3FC65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1960657"/>
              </p:ext>
            </p:extLst>
          </p:nvPr>
        </p:nvGraphicFramePr>
        <p:xfrm>
          <a:off x="483042" y="2615979"/>
          <a:ext cx="8195871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2114" y="0"/>
            <a:ext cx="3072908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486646" y="-3486043"/>
            <a:ext cx="2170709" cy="9144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673" y="348865"/>
            <a:ext cx="7288583" cy="1576446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Best Practices for On‑Call Rotation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5661958-423B-40A5-5094-3C6B876D19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4793260"/>
              </p:ext>
            </p:extLst>
          </p:nvPr>
        </p:nvGraphicFramePr>
        <p:xfrm>
          <a:off x="483042" y="2615979"/>
          <a:ext cx="8195871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2114" y="0"/>
            <a:ext cx="3072908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486646" y="-3486043"/>
            <a:ext cx="2170709" cy="9144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673" y="348865"/>
            <a:ext cx="7288583" cy="1576446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Reducing Alert Fatigue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39763A6-F8CA-E752-D5C2-053FDA7870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5955443"/>
              </p:ext>
            </p:extLst>
          </p:nvPr>
        </p:nvGraphicFramePr>
        <p:xfrm>
          <a:off x="483042" y="2615979"/>
          <a:ext cx="8195871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2114" y="0"/>
            <a:ext cx="3072908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486646" y="-3486043"/>
            <a:ext cx="2170709" cy="9144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673" y="348865"/>
            <a:ext cx="7288583" cy="1576446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Tools Supporting On‑Call Duties</a:t>
            </a:r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DE22CE86-0B96-7D9A-13A9-7F1868AD16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4681614"/>
              </p:ext>
            </p:extLst>
          </p:nvPr>
        </p:nvGraphicFramePr>
        <p:xfrm>
          <a:off x="483042" y="2615979"/>
          <a:ext cx="8195871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2114" y="0"/>
            <a:ext cx="3072908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486646" y="-3486043"/>
            <a:ext cx="2170709" cy="9144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673" y="348865"/>
            <a:ext cx="7288583" cy="1576446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Supporting Team Well‑Being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1BF3BDF-6BD4-94C1-B8E7-E125C3D4C3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6933353"/>
              </p:ext>
            </p:extLst>
          </p:nvPr>
        </p:nvGraphicFramePr>
        <p:xfrm>
          <a:off x="483042" y="2615979"/>
          <a:ext cx="8195871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2114" y="0"/>
            <a:ext cx="3072908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486646" y="-3486043"/>
            <a:ext cx="2170709" cy="9144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673" y="348865"/>
            <a:ext cx="7288583" cy="1576446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Real‑World Example — LinkedIn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151E2AE-8085-A1DB-E30A-383A1705BE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9629602"/>
              </p:ext>
            </p:extLst>
          </p:nvPr>
        </p:nvGraphicFramePr>
        <p:xfrm>
          <a:off x="483042" y="2615979"/>
          <a:ext cx="8195871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2114" y="0"/>
            <a:ext cx="3072908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486646" y="-3486043"/>
            <a:ext cx="2170709" cy="9144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673" y="348865"/>
            <a:ext cx="7288583" cy="1576446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Benefits of Effective Pager Rotation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1A75E42-9882-80EC-0A35-7A8975865D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8046226"/>
              </p:ext>
            </p:extLst>
          </p:nvPr>
        </p:nvGraphicFramePr>
        <p:xfrm>
          <a:off x="483042" y="2615979"/>
          <a:ext cx="8195871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387</Words>
  <Application>Microsoft Macintosh PowerPoint</Application>
  <PresentationFormat>On-screen Show (4:3)</PresentationFormat>
  <Paragraphs>55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Pager Rotation Duties in DevOps</vt:lpstr>
      <vt:lpstr>What Is Pager Rotation?</vt:lpstr>
      <vt:lpstr>Why Pager Rotation Matters</vt:lpstr>
      <vt:lpstr>Best Practices for On‑Call Rotation</vt:lpstr>
      <vt:lpstr>Reducing Alert Fatigue</vt:lpstr>
      <vt:lpstr>Tools Supporting On‑Call Duties</vt:lpstr>
      <vt:lpstr>Supporting Team Well‑Being</vt:lpstr>
      <vt:lpstr>Real‑World Example — LinkedIn</vt:lpstr>
      <vt:lpstr>Benefits of Effective Pager Rotation</vt:lpstr>
      <vt:lpstr>References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Jose Franco</cp:lastModifiedBy>
  <cp:revision>11</cp:revision>
  <dcterms:created xsi:type="dcterms:W3CDTF">2013-01-27T09:14:16Z</dcterms:created>
  <dcterms:modified xsi:type="dcterms:W3CDTF">2025-07-04T22:49:54Z</dcterms:modified>
  <cp:category/>
</cp:coreProperties>
</file>