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72" r:id="rId5"/>
    <p:sldId id="267" r:id="rId6"/>
    <p:sldId id="266" r:id="rId7"/>
    <p:sldId id="258" r:id="rId8"/>
    <p:sldId id="259" r:id="rId9"/>
    <p:sldId id="260" r:id="rId10"/>
    <p:sldId id="261" r:id="rId11"/>
    <p:sldId id="26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10525-32E2-4F87-8C39-4F06BB8477E7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C747ED-86E4-48C6-9ABF-A7DD7534A980}">
      <dgm:prSet/>
      <dgm:spPr/>
      <dgm:t>
        <a:bodyPr/>
        <a:lstStyle/>
        <a:p>
          <a:r>
            <a:rPr lang="en-US"/>
            <a:t>Create a program comprised of a password generator and puzzles</a:t>
          </a:r>
        </a:p>
      </dgm:t>
    </dgm:pt>
    <dgm:pt modelId="{F28FB4D7-62AF-4A79-91EE-FBAF6EB08434}" type="parTrans" cxnId="{FDE61811-CEE3-496F-8778-F20B74C760C2}">
      <dgm:prSet/>
      <dgm:spPr/>
      <dgm:t>
        <a:bodyPr/>
        <a:lstStyle/>
        <a:p>
          <a:endParaRPr lang="en-US"/>
        </a:p>
      </dgm:t>
    </dgm:pt>
    <dgm:pt modelId="{24473789-4CDA-4F00-A8AA-84F6E70E3CDD}" type="sibTrans" cxnId="{FDE61811-CEE3-496F-8778-F20B74C760C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5A9115A-897C-4A2C-8B57-374066E4CCF6}">
      <dgm:prSet/>
      <dgm:spPr/>
      <dgm:t>
        <a:bodyPr/>
        <a:lstStyle/>
        <a:p>
          <a:r>
            <a:rPr lang="en-US"/>
            <a:t>Create a scoring mechanism</a:t>
          </a:r>
        </a:p>
      </dgm:t>
    </dgm:pt>
    <dgm:pt modelId="{2ACDEB52-A655-4C3F-A28F-D672C82C7C13}" type="parTrans" cxnId="{F57DE926-1BB5-4592-9D11-A2E3C912F4FE}">
      <dgm:prSet/>
      <dgm:spPr/>
      <dgm:t>
        <a:bodyPr/>
        <a:lstStyle/>
        <a:p>
          <a:endParaRPr lang="en-US"/>
        </a:p>
      </dgm:t>
    </dgm:pt>
    <dgm:pt modelId="{9DB922FA-BC2B-4DBC-B247-3C533AD27735}" type="sibTrans" cxnId="{F57DE926-1BB5-4592-9D11-A2E3C912F4F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F19188-795D-4B3B-BB1C-6601C8ED99F9}">
      <dgm:prSet/>
      <dgm:spPr/>
      <dgm:t>
        <a:bodyPr/>
        <a:lstStyle/>
        <a:p>
          <a:r>
            <a:rPr lang="en-US"/>
            <a:t>Make use of GPIO’s, </a:t>
          </a:r>
          <a:r>
            <a:rPr lang="en-US" err="1"/>
            <a:t>pygame</a:t>
          </a:r>
          <a:r>
            <a:rPr lang="en-US"/>
            <a:t>, and GUI’s</a:t>
          </a:r>
        </a:p>
      </dgm:t>
    </dgm:pt>
    <dgm:pt modelId="{4332ABDC-01F2-45C2-A056-6B6332AB5EE0}" type="parTrans" cxnId="{086D8FBE-A4CC-4517-822C-A2B0BA56BCF1}">
      <dgm:prSet/>
      <dgm:spPr/>
      <dgm:t>
        <a:bodyPr/>
        <a:lstStyle/>
        <a:p>
          <a:endParaRPr lang="en-US"/>
        </a:p>
      </dgm:t>
    </dgm:pt>
    <dgm:pt modelId="{81F3B13F-C85A-424C-96E2-40C89BD6B7BE}" type="sibTrans" cxnId="{086D8FBE-A4CC-4517-822C-A2B0BA56BCF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ABF277F-E4DE-4E5B-B743-22D0CD263C91}" type="pres">
      <dgm:prSet presAssocID="{88410525-32E2-4F87-8C39-4F06BB8477E7}" presName="Name0" presStyleCnt="0">
        <dgm:presLayoutVars>
          <dgm:animLvl val="lvl"/>
          <dgm:resizeHandles val="exact"/>
        </dgm:presLayoutVars>
      </dgm:prSet>
      <dgm:spPr/>
    </dgm:pt>
    <dgm:pt modelId="{A88E4624-129C-48D0-89E4-D14C4FBC9DFB}" type="pres">
      <dgm:prSet presAssocID="{E2C747ED-86E4-48C6-9ABF-A7DD7534A980}" presName="compositeNode" presStyleCnt="0">
        <dgm:presLayoutVars>
          <dgm:bulletEnabled val="1"/>
        </dgm:presLayoutVars>
      </dgm:prSet>
      <dgm:spPr/>
    </dgm:pt>
    <dgm:pt modelId="{BD516F99-E922-4F37-853E-ACBA66681950}" type="pres">
      <dgm:prSet presAssocID="{E2C747ED-86E4-48C6-9ABF-A7DD7534A980}" presName="bgRect" presStyleLbl="bgAccFollowNode1" presStyleIdx="0" presStyleCnt="3"/>
      <dgm:spPr/>
    </dgm:pt>
    <dgm:pt modelId="{BD5BD535-F14F-4BD7-BBC7-A7F09A2E3604}" type="pres">
      <dgm:prSet presAssocID="{24473789-4CDA-4F00-A8AA-84F6E70E3C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9953579-0D07-4E44-924D-3DD1078453E6}" type="pres">
      <dgm:prSet presAssocID="{E2C747ED-86E4-48C6-9ABF-A7DD7534A980}" presName="bottomLine" presStyleLbl="alignNode1" presStyleIdx="1" presStyleCnt="6">
        <dgm:presLayoutVars/>
      </dgm:prSet>
      <dgm:spPr/>
    </dgm:pt>
    <dgm:pt modelId="{93AB5A46-29DC-4156-A44B-C4406DF2F6A4}" type="pres">
      <dgm:prSet presAssocID="{E2C747ED-86E4-48C6-9ABF-A7DD7534A980}" presName="nodeText" presStyleLbl="bgAccFollowNode1" presStyleIdx="0" presStyleCnt="3">
        <dgm:presLayoutVars>
          <dgm:bulletEnabled val="1"/>
        </dgm:presLayoutVars>
      </dgm:prSet>
      <dgm:spPr/>
    </dgm:pt>
    <dgm:pt modelId="{127FCEF8-6466-4791-9AB6-3E8DE866E3C1}" type="pres">
      <dgm:prSet presAssocID="{24473789-4CDA-4F00-A8AA-84F6E70E3CDD}" presName="sibTrans" presStyleCnt="0"/>
      <dgm:spPr/>
    </dgm:pt>
    <dgm:pt modelId="{73AAF3F9-9024-4D06-8470-2D356A2AE783}" type="pres">
      <dgm:prSet presAssocID="{A5A9115A-897C-4A2C-8B57-374066E4CCF6}" presName="compositeNode" presStyleCnt="0">
        <dgm:presLayoutVars>
          <dgm:bulletEnabled val="1"/>
        </dgm:presLayoutVars>
      </dgm:prSet>
      <dgm:spPr/>
    </dgm:pt>
    <dgm:pt modelId="{AA266C52-BB99-4F29-B694-035C0B7E8CA9}" type="pres">
      <dgm:prSet presAssocID="{A5A9115A-897C-4A2C-8B57-374066E4CCF6}" presName="bgRect" presStyleLbl="bgAccFollowNode1" presStyleIdx="1" presStyleCnt="3"/>
      <dgm:spPr/>
    </dgm:pt>
    <dgm:pt modelId="{E8E0920E-FD74-4FC7-856C-9A1218A4C0B1}" type="pres">
      <dgm:prSet presAssocID="{9DB922FA-BC2B-4DBC-B247-3C533AD2773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2A84DC1-C74E-418B-ACA9-C7490C88B15B}" type="pres">
      <dgm:prSet presAssocID="{A5A9115A-897C-4A2C-8B57-374066E4CCF6}" presName="bottomLine" presStyleLbl="alignNode1" presStyleIdx="3" presStyleCnt="6">
        <dgm:presLayoutVars/>
      </dgm:prSet>
      <dgm:spPr/>
    </dgm:pt>
    <dgm:pt modelId="{444D2F95-1B4F-4F6A-B88A-3FBD9C442F29}" type="pres">
      <dgm:prSet presAssocID="{A5A9115A-897C-4A2C-8B57-374066E4CCF6}" presName="nodeText" presStyleLbl="bgAccFollowNode1" presStyleIdx="1" presStyleCnt="3">
        <dgm:presLayoutVars>
          <dgm:bulletEnabled val="1"/>
        </dgm:presLayoutVars>
      </dgm:prSet>
      <dgm:spPr/>
    </dgm:pt>
    <dgm:pt modelId="{84BCA8F4-C892-4799-B918-E9F64F69760C}" type="pres">
      <dgm:prSet presAssocID="{9DB922FA-BC2B-4DBC-B247-3C533AD27735}" presName="sibTrans" presStyleCnt="0"/>
      <dgm:spPr/>
    </dgm:pt>
    <dgm:pt modelId="{3D949099-59F9-46C1-87FF-FA0550589477}" type="pres">
      <dgm:prSet presAssocID="{E8F19188-795D-4B3B-BB1C-6601C8ED99F9}" presName="compositeNode" presStyleCnt="0">
        <dgm:presLayoutVars>
          <dgm:bulletEnabled val="1"/>
        </dgm:presLayoutVars>
      </dgm:prSet>
      <dgm:spPr/>
    </dgm:pt>
    <dgm:pt modelId="{4BFEE0E9-C8A3-45F5-82BB-3212DA131048}" type="pres">
      <dgm:prSet presAssocID="{E8F19188-795D-4B3B-BB1C-6601C8ED99F9}" presName="bgRect" presStyleLbl="bgAccFollowNode1" presStyleIdx="2" presStyleCnt="3"/>
      <dgm:spPr/>
    </dgm:pt>
    <dgm:pt modelId="{349C949F-F37C-4CC2-8A6C-32641446B02C}" type="pres">
      <dgm:prSet presAssocID="{81F3B13F-C85A-424C-96E2-40C89BD6B7B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CA1AF05-647F-444C-9BC3-5A97A2430B82}" type="pres">
      <dgm:prSet presAssocID="{E8F19188-795D-4B3B-BB1C-6601C8ED99F9}" presName="bottomLine" presStyleLbl="alignNode1" presStyleIdx="5" presStyleCnt="6">
        <dgm:presLayoutVars/>
      </dgm:prSet>
      <dgm:spPr/>
    </dgm:pt>
    <dgm:pt modelId="{7D9BEA30-C5AE-4392-93E9-E90395C1A177}" type="pres">
      <dgm:prSet presAssocID="{E8F19188-795D-4B3B-BB1C-6601C8ED99F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DE61811-CEE3-496F-8778-F20B74C760C2}" srcId="{88410525-32E2-4F87-8C39-4F06BB8477E7}" destId="{E2C747ED-86E4-48C6-9ABF-A7DD7534A980}" srcOrd="0" destOrd="0" parTransId="{F28FB4D7-62AF-4A79-91EE-FBAF6EB08434}" sibTransId="{24473789-4CDA-4F00-A8AA-84F6E70E3CDD}"/>
    <dgm:cxn modelId="{3F766814-1290-4F89-9989-8DA304702902}" type="presOf" srcId="{E8F19188-795D-4B3B-BB1C-6601C8ED99F9}" destId="{4BFEE0E9-C8A3-45F5-82BB-3212DA131048}" srcOrd="0" destOrd="0" presId="urn:microsoft.com/office/officeart/2016/7/layout/BasicLinearProcessNumbered"/>
    <dgm:cxn modelId="{112EDB1C-994F-420D-9E3C-C3265CEB7AAB}" type="presOf" srcId="{81F3B13F-C85A-424C-96E2-40C89BD6B7BE}" destId="{349C949F-F37C-4CC2-8A6C-32641446B02C}" srcOrd="0" destOrd="0" presId="urn:microsoft.com/office/officeart/2016/7/layout/BasicLinearProcessNumbered"/>
    <dgm:cxn modelId="{F57DE926-1BB5-4592-9D11-A2E3C912F4FE}" srcId="{88410525-32E2-4F87-8C39-4F06BB8477E7}" destId="{A5A9115A-897C-4A2C-8B57-374066E4CCF6}" srcOrd="1" destOrd="0" parTransId="{2ACDEB52-A655-4C3F-A28F-D672C82C7C13}" sibTransId="{9DB922FA-BC2B-4DBC-B247-3C533AD27735}"/>
    <dgm:cxn modelId="{8478E72E-9941-4584-AD74-2D72A1CD3EF8}" type="presOf" srcId="{A5A9115A-897C-4A2C-8B57-374066E4CCF6}" destId="{444D2F95-1B4F-4F6A-B88A-3FBD9C442F29}" srcOrd="1" destOrd="0" presId="urn:microsoft.com/office/officeart/2016/7/layout/BasicLinearProcessNumbered"/>
    <dgm:cxn modelId="{4B8D1468-B110-41E8-A80C-3CCA1F852C2C}" type="presOf" srcId="{E2C747ED-86E4-48C6-9ABF-A7DD7534A980}" destId="{93AB5A46-29DC-4156-A44B-C4406DF2F6A4}" srcOrd="1" destOrd="0" presId="urn:microsoft.com/office/officeart/2016/7/layout/BasicLinearProcessNumbered"/>
    <dgm:cxn modelId="{60D7FB50-823E-4AC2-9EBB-6ACF1F723B85}" type="presOf" srcId="{E2C747ED-86E4-48C6-9ABF-A7DD7534A980}" destId="{BD516F99-E922-4F37-853E-ACBA66681950}" srcOrd="0" destOrd="0" presId="urn:microsoft.com/office/officeart/2016/7/layout/BasicLinearProcessNumbered"/>
    <dgm:cxn modelId="{E02A3872-B88C-4E7D-B188-F193CE2F1FF3}" type="presOf" srcId="{24473789-4CDA-4F00-A8AA-84F6E70E3CDD}" destId="{BD5BD535-F14F-4BD7-BBC7-A7F09A2E3604}" srcOrd="0" destOrd="0" presId="urn:microsoft.com/office/officeart/2016/7/layout/BasicLinearProcessNumbered"/>
    <dgm:cxn modelId="{327DB776-DFDD-444D-8578-28D71506B104}" type="presOf" srcId="{88410525-32E2-4F87-8C39-4F06BB8477E7}" destId="{BABF277F-E4DE-4E5B-B743-22D0CD263C91}" srcOrd="0" destOrd="0" presId="urn:microsoft.com/office/officeart/2016/7/layout/BasicLinearProcessNumbered"/>
    <dgm:cxn modelId="{5D184B8B-B54F-4BDB-A252-51C333C79509}" type="presOf" srcId="{E8F19188-795D-4B3B-BB1C-6601C8ED99F9}" destId="{7D9BEA30-C5AE-4392-93E9-E90395C1A177}" srcOrd="1" destOrd="0" presId="urn:microsoft.com/office/officeart/2016/7/layout/BasicLinearProcessNumbered"/>
    <dgm:cxn modelId="{3CC42BB4-9FA9-4037-95EB-62743D5C07F0}" type="presOf" srcId="{A5A9115A-897C-4A2C-8B57-374066E4CCF6}" destId="{AA266C52-BB99-4F29-B694-035C0B7E8CA9}" srcOrd="0" destOrd="0" presId="urn:microsoft.com/office/officeart/2016/7/layout/BasicLinearProcessNumbered"/>
    <dgm:cxn modelId="{086D8FBE-A4CC-4517-822C-A2B0BA56BCF1}" srcId="{88410525-32E2-4F87-8C39-4F06BB8477E7}" destId="{E8F19188-795D-4B3B-BB1C-6601C8ED99F9}" srcOrd="2" destOrd="0" parTransId="{4332ABDC-01F2-45C2-A056-6B6332AB5EE0}" sibTransId="{81F3B13F-C85A-424C-96E2-40C89BD6B7BE}"/>
    <dgm:cxn modelId="{09D34DF4-E210-4067-9607-B8D76C64AF29}" type="presOf" srcId="{9DB922FA-BC2B-4DBC-B247-3C533AD27735}" destId="{E8E0920E-FD74-4FC7-856C-9A1218A4C0B1}" srcOrd="0" destOrd="0" presId="urn:microsoft.com/office/officeart/2016/7/layout/BasicLinearProcessNumbered"/>
    <dgm:cxn modelId="{D262F9A4-D0D9-425F-B0B6-3EB16948A00E}" type="presParOf" srcId="{BABF277F-E4DE-4E5B-B743-22D0CD263C91}" destId="{A88E4624-129C-48D0-89E4-D14C4FBC9DFB}" srcOrd="0" destOrd="0" presId="urn:microsoft.com/office/officeart/2016/7/layout/BasicLinearProcessNumbered"/>
    <dgm:cxn modelId="{D2A016CC-5859-4BBC-B9D5-58FD0C2FE153}" type="presParOf" srcId="{A88E4624-129C-48D0-89E4-D14C4FBC9DFB}" destId="{BD516F99-E922-4F37-853E-ACBA66681950}" srcOrd="0" destOrd="0" presId="urn:microsoft.com/office/officeart/2016/7/layout/BasicLinearProcessNumbered"/>
    <dgm:cxn modelId="{8A979CB1-7EB7-4ED4-85BA-011BBA092AC6}" type="presParOf" srcId="{A88E4624-129C-48D0-89E4-D14C4FBC9DFB}" destId="{BD5BD535-F14F-4BD7-BBC7-A7F09A2E3604}" srcOrd="1" destOrd="0" presId="urn:microsoft.com/office/officeart/2016/7/layout/BasicLinearProcessNumbered"/>
    <dgm:cxn modelId="{4D3626ED-8CD7-490B-803D-2584A6022072}" type="presParOf" srcId="{A88E4624-129C-48D0-89E4-D14C4FBC9DFB}" destId="{C9953579-0D07-4E44-924D-3DD1078453E6}" srcOrd="2" destOrd="0" presId="urn:microsoft.com/office/officeart/2016/7/layout/BasicLinearProcessNumbered"/>
    <dgm:cxn modelId="{EEB5A676-0AE5-49B1-899F-ECD52EC0322A}" type="presParOf" srcId="{A88E4624-129C-48D0-89E4-D14C4FBC9DFB}" destId="{93AB5A46-29DC-4156-A44B-C4406DF2F6A4}" srcOrd="3" destOrd="0" presId="urn:microsoft.com/office/officeart/2016/7/layout/BasicLinearProcessNumbered"/>
    <dgm:cxn modelId="{5B804F52-FD97-4516-AC34-266E7CBE3BEE}" type="presParOf" srcId="{BABF277F-E4DE-4E5B-B743-22D0CD263C91}" destId="{127FCEF8-6466-4791-9AB6-3E8DE866E3C1}" srcOrd="1" destOrd="0" presId="urn:microsoft.com/office/officeart/2016/7/layout/BasicLinearProcessNumbered"/>
    <dgm:cxn modelId="{304B96D8-470E-469B-97D4-0B3BF8CC7BB3}" type="presParOf" srcId="{BABF277F-E4DE-4E5B-B743-22D0CD263C91}" destId="{73AAF3F9-9024-4D06-8470-2D356A2AE783}" srcOrd="2" destOrd="0" presId="urn:microsoft.com/office/officeart/2016/7/layout/BasicLinearProcessNumbered"/>
    <dgm:cxn modelId="{C344EDB5-2D99-4546-81E1-91731B590E37}" type="presParOf" srcId="{73AAF3F9-9024-4D06-8470-2D356A2AE783}" destId="{AA266C52-BB99-4F29-B694-035C0B7E8CA9}" srcOrd="0" destOrd="0" presId="urn:microsoft.com/office/officeart/2016/7/layout/BasicLinearProcessNumbered"/>
    <dgm:cxn modelId="{B911E7D9-E1C1-4A9B-AC67-B6A6A994D75D}" type="presParOf" srcId="{73AAF3F9-9024-4D06-8470-2D356A2AE783}" destId="{E8E0920E-FD74-4FC7-856C-9A1218A4C0B1}" srcOrd="1" destOrd="0" presId="urn:microsoft.com/office/officeart/2016/7/layout/BasicLinearProcessNumbered"/>
    <dgm:cxn modelId="{6F9A0CEA-28BF-44BC-9183-3861FEA0A048}" type="presParOf" srcId="{73AAF3F9-9024-4D06-8470-2D356A2AE783}" destId="{42A84DC1-C74E-418B-ACA9-C7490C88B15B}" srcOrd="2" destOrd="0" presId="urn:microsoft.com/office/officeart/2016/7/layout/BasicLinearProcessNumbered"/>
    <dgm:cxn modelId="{D4A4EDBF-E67A-444D-B6EA-EEFF3A53C1BF}" type="presParOf" srcId="{73AAF3F9-9024-4D06-8470-2D356A2AE783}" destId="{444D2F95-1B4F-4F6A-B88A-3FBD9C442F29}" srcOrd="3" destOrd="0" presId="urn:microsoft.com/office/officeart/2016/7/layout/BasicLinearProcessNumbered"/>
    <dgm:cxn modelId="{8ADB8D33-5AB8-4BB5-8606-B6C9FD26D69E}" type="presParOf" srcId="{BABF277F-E4DE-4E5B-B743-22D0CD263C91}" destId="{84BCA8F4-C892-4799-B918-E9F64F69760C}" srcOrd="3" destOrd="0" presId="urn:microsoft.com/office/officeart/2016/7/layout/BasicLinearProcessNumbered"/>
    <dgm:cxn modelId="{63BD5954-7280-46EB-99C6-3C243C669749}" type="presParOf" srcId="{BABF277F-E4DE-4E5B-B743-22D0CD263C91}" destId="{3D949099-59F9-46C1-87FF-FA0550589477}" srcOrd="4" destOrd="0" presId="urn:microsoft.com/office/officeart/2016/7/layout/BasicLinearProcessNumbered"/>
    <dgm:cxn modelId="{4750638C-A1F5-47F0-9C62-AA327ED322F6}" type="presParOf" srcId="{3D949099-59F9-46C1-87FF-FA0550589477}" destId="{4BFEE0E9-C8A3-45F5-82BB-3212DA131048}" srcOrd="0" destOrd="0" presId="urn:microsoft.com/office/officeart/2016/7/layout/BasicLinearProcessNumbered"/>
    <dgm:cxn modelId="{CA6B8CCF-6392-4EDC-B875-BB47F15E13A2}" type="presParOf" srcId="{3D949099-59F9-46C1-87FF-FA0550589477}" destId="{349C949F-F37C-4CC2-8A6C-32641446B02C}" srcOrd="1" destOrd="0" presId="urn:microsoft.com/office/officeart/2016/7/layout/BasicLinearProcessNumbered"/>
    <dgm:cxn modelId="{F075AA61-1451-4583-919C-AF1A6F10F452}" type="presParOf" srcId="{3D949099-59F9-46C1-87FF-FA0550589477}" destId="{8CA1AF05-647F-444C-9BC3-5A97A2430B82}" srcOrd="2" destOrd="0" presId="urn:microsoft.com/office/officeart/2016/7/layout/BasicLinearProcessNumbered"/>
    <dgm:cxn modelId="{12333A2A-5F9D-4FCD-BF4D-1329F7F99328}" type="presParOf" srcId="{3D949099-59F9-46C1-87FF-FA0550589477}" destId="{7D9BEA30-C5AE-4392-93E9-E90395C1A17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6F99-E922-4F37-853E-ACBA66681950}">
      <dsp:nvSpPr>
        <dsp:cNvPr id="0" name=""/>
        <dsp:cNvSpPr/>
      </dsp:nvSpPr>
      <dsp:spPr>
        <a:xfrm>
          <a:off x="0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program comprised of a password generator and puzzles</a:t>
          </a:r>
        </a:p>
      </dsp:txBody>
      <dsp:txXfrm>
        <a:off x="0" y="1194233"/>
        <a:ext cx="3095624" cy="1885632"/>
      </dsp:txXfrm>
    </dsp:sp>
    <dsp:sp modelId="{BD5BD535-F14F-4BD7-BBC7-A7F09A2E3604}">
      <dsp:nvSpPr>
        <dsp:cNvPr id="0" name=""/>
        <dsp:cNvSpPr/>
      </dsp:nvSpPr>
      <dsp:spPr>
        <a:xfrm>
          <a:off x="1076404" y="314272"/>
          <a:ext cx="942816" cy="9428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14476" y="452344"/>
        <a:ext cx="666672" cy="666672"/>
      </dsp:txXfrm>
    </dsp:sp>
    <dsp:sp modelId="{C9953579-0D07-4E44-924D-3DD1078453E6}">
      <dsp:nvSpPr>
        <dsp:cNvPr id="0" name=""/>
        <dsp:cNvSpPr/>
      </dsp:nvSpPr>
      <dsp:spPr>
        <a:xfrm>
          <a:off x="0" y="3142649"/>
          <a:ext cx="309562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266C52-BB99-4F29-B694-035C0B7E8CA9}">
      <dsp:nvSpPr>
        <dsp:cNvPr id="0" name=""/>
        <dsp:cNvSpPr/>
      </dsp:nvSpPr>
      <dsp:spPr>
        <a:xfrm>
          <a:off x="3405187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 scoring mechanism</a:t>
          </a:r>
        </a:p>
      </dsp:txBody>
      <dsp:txXfrm>
        <a:off x="3405187" y="1194233"/>
        <a:ext cx="3095624" cy="1885632"/>
      </dsp:txXfrm>
    </dsp:sp>
    <dsp:sp modelId="{E8E0920E-FD74-4FC7-856C-9A1218A4C0B1}">
      <dsp:nvSpPr>
        <dsp:cNvPr id="0" name=""/>
        <dsp:cNvSpPr/>
      </dsp:nvSpPr>
      <dsp:spPr>
        <a:xfrm>
          <a:off x="4481591" y="314272"/>
          <a:ext cx="942816" cy="9428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9663" y="452344"/>
        <a:ext cx="666672" cy="666672"/>
      </dsp:txXfrm>
    </dsp:sp>
    <dsp:sp modelId="{42A84DC1-C74E-418B-ACA9-C7490C88B15B}">
      <dsp:nvSpPr>
        <dsp:cNvPr id="0" name=""/>
        <dsp:cNvSpPr/>
      </dsp:nvSpPr>
      <dsp:spPr>
        <a:xfrm>
          <a:off x="3405187" y="3142649"/>
          <a:ext cx="309562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FEE0E9-C8A3-45F5-82BB-3212DA131048}">
      <dsp:nvSpPr>
        <dsp:cNvPr id="0" name=""/>
        <dsp:cNvSpPr/>
      </dsp:nvSpPr>
      <dsp:spPr>
        <a:xfrm>
          <a:off x="6810374" y="0"/>
          <a:ext cx="3095624" cy="31427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47" tIns="330200" rIns="24134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Make use of GPIO’s, </a:t>
          </a:r>
          <a:r>
            <a:rPr lang="en-US" sz="2400" kern="1200" err="1"/>
            <a:t>pygame</a:t>
          </a:r>
          <a:r>
            <a:rPr lang="en-US" sz="2400" kern="1200"/>
            <a:t>, and GUI’s</a:t>
          </a:r>
        </a:p>
      </dsp:txBody>
      <dsp:txXfrm>
        <a:off x="6810374" y="1194233"/>
        <a:ext cx="3095624" cy="1885632"/>
      </dsp:txXfrm>
    </dsp:sp>
    <dsp:sp modelId="{349C949F-F37C-4CC2-8A6C-32641446B02C}">
      <dsp:nvSpPr>
        <dsp:cNvPr id="0" name=""/>
        <dsp:cNvSpPr/>
      </dsp:nvSpPr>
      <dsp:spPr>
        <a:xfrm>
          <a:off x="7886779" y="314272"/>
          <a:ext cx="942816" cy="94281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24851" y="452344"/>
        <a:ext cx="666672" cy="666672"/>
      </dsp:txXfrm>
    </dsp:sp>
    <dsp:sp modelId="{8CA1AF05-647F-444C-9BC3-5A97A2430B82}">
      <dsp:nvSpPr>
        <dsp:cNvPr id="0" name=""/>
        <dsp:cNvSpPr/>
      </dsp:nvSpPr>
      <dsp:spPr>
        <a:xfrm>
          <a:off x="6810374" y="3142649"/>
          <a:ext cx="3095624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8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8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1538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5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7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5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2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3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6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0F47A-81B4-4E16-8E4F-1020C37516FA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DEAB9-F961-4DEF-A468-E9B6E557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7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latin typeface="Wide Latin" panose="020A0A07050505020404" pitchFamily="18" charset="0"/>
              </a:rPr>
              <a:t>Martian </a:t>
            </a:r>
            <a:r>
              <a:rPr lang="en-US" dirty="0" err="1">
                <a:latin typeface="Wide Latin" panose="020A0A07050505020404" pitchFamily="18" charset="0"/>
              </a:rPr>
              <a:t>INvader</a:t>
            </a:r>
            <a:endParaRPr lang="en-US" dirty="0">
              <a:latin typeface="Wide Latin" panose="020A0A070505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CYEN/CSC 132 Final Project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Group Members: Collin Corbett, </a:t>
            </a:r>
            <a:r>
              <a:rPr lang="en-US" dirty="0" err="1">
                <a:solidFill>
                  <a:schemeClr val="tx1"/>
                </a:solidFill>
              </a:rPr>
              <a:t>jonathan</a:t>
            </a:r>
            <a:r>
              <a:rPr lang="en-US" dirty="0">
                <a:solidFill>
                  <a:schemeClr val="tx1"/>
                </a:solidFill>
              </a:rPr>
              <a:t> Frank, john do</a:t>
            </a:r>
          </a:p>
        </p:txBody>
      </p:sp>
    </p:spTree>
    <p:extLst>
      <p:ext uri="{BB962C8B-B14F-4D97-AF65-F5344CB8AC3E}">
        <p14:creationId xmlns:p14="http://schemas.microsoft.com/office/powerpoint/2010/main" val="112044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</a:t>
            </a:r>
            <a:r>
              <a:rPr lang="en-US" dirty="0" err="1"/>
              <a:t>PassReq</a:t>
            </a:r>
            <a:r>
              <a:rPr lang="en-US" dirty="0"/>
              <a:t>() function. Asks for user input</a:t>
            </a:r>
          </a:p>
          <a:p>
            <a:r>
              <a:rPr lang="en-US" dirty="0"/>
              <a:t>Correct input starts the Ship Exploration.</a:t>
            </a:r>
          </a:p>
          <a:p>
            <a:r>
              <a:rPr lang="en-US" dirty="0"/>
              <a:t>Once correct location is found, asks for user input</a:t>
            </a:r>
          </a:p>
        </p:txBody>
      </p:sp>
    </p:spTree>
    <p:extLst>
      <p:ext uri="{BB962C8B-B14F-4D97-AF65-F5344CB8AC3E}">
        <p14:creationId xmlns:p14="http://schemas.microsoft.com/office/powerpoint/2010/main" val="290072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input starts the Color Sequence</a:t>
            </a:r>
          </a:p>
          <a:p>
            <a:r>
              <a:rPr lang="en-US" dirty="0"/>
              <a:t>Correct Sequence Returns the password</a:t>
            </a:r>
          </a:p>
          <a:p>
            <a:r>
              <a:rPr lang="en-US" dirty="0"/>
              <a:t>Correct Password wins the game/displays final prints and </a:t>
            </a:r>
            <a:r>
              <a:rPr lang="en-US" dirty="0" err="1"/>
              <a:t>EndGame</a:t>
            </a:r>
            <a:r>
              <a:rPr lang="en-US" dirty="0"/>
              <a:t>()</a:t>
            </a:r>
          </a:p>
          <a:p>
            <a:r>
              <a:rPr lang="en-US" dirty="0" err="1"/>
              <a:t>EndGame</a:t>
            </a:r>
            <a:r>
              <a:rPr lang="en-US" dirty="0"/>
              <a:t>() ~ “Reward” for winning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4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&lt;(</a:t>
            </a:r>
            <a:r>
              <a:rPr lang="en-US" dirty="0" err="1"/>
              <a:t>o~o</a:t>
            </a:r>
            <a:r>
              <a:rPr lang="en-US" dirty="0"/>
              <a:t>)/</a:t>
            </a:r>
          </a:p>
        </p:txBody>
      </p:sp>
    </p:spTree>
    <p:extLst>
      <p:ext uri="{BB962C8B-B14F-4D97-AF65-F5344CB8AC3E}">
        <p14:creationId xmlns:p14="http://schemas.microsoft.com/office/powerpoint/2010/main" val="68033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changed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Chess Puzzle</a:t>
            </a:r>
          </a:p>
          <a:p>
            <a:r>
              <a:rPr lang="en-US" dirty="0"/>
              <a:t>Time System</a:t>
            </a:r>
          </a:p>
          <a:p>
            <a:r>
              <a:rPr lang="en-US" dirty="0"/>
              <a:t>GUI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Ship Explorer Puzzle</a:t>
            </a:r>
          </a:p>
          <a:p>
            <a:r>
              <a:rPr lang="en-US" dirty="0"/>
              <a:t>Score System</a:t>
            </a:r>
          </a:p>
          <a:p>
            <a:r>
              <a:rPr lang="en-US" dirty="0"/>
              <a:t>GUI/Text based</a:t>
            </a:r>
          </a:p>
        </p:txBody>
      </p:sp>
    </p:spTree>
    <p:extLst>
      <p:ext uri="{BB962C8B-B14F-4D97-AF65-F5344CB8AC3E}">
        <p14:creationId xmlns:p14="http://schemas.microsoft.com/office/powerpoint/2010/main" val="3640917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we thought:</a:t>
            </a:r>
          </a:p>
          <a:p>
            <a:pPr marL="0" indent="0">
              <a:buNone/>
            </a:pPr>
            <a:r>
              <a:rPr lang="en-US" dirty="0"/>
              <a:t>“Python is easy!”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What we learned:</a:t>
            </a:r>
          </a:p>
          <a:p>
            <a:pPr marL="0" indent="0">
              <a:buNone/>
            </a:pPr>
            <a:r>
              <a:rPr lang="en-US" dirty="0"/>
              <a:t>“….. You get the point.”</a:t>
            </a:r>
          </a:p>
        </p:txBody>
      </p:sp>
      <p:pic>
        <p:nvPicPr>
          <p:cNvPr id="6" name="Picture 5" descr="A picture containing person, man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3294530"/>
            <a:ext cx="3778727" cy="2708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7" y="3253955"/>
            <a:ext cx="3684494" cy="275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dirty="0">
                <a:latin typeface="Matura MT Script Capitals" panose="03020802060602070202" pitchFamily="66" charset="0"/>
              </a:rPr>
              <a:t>Le </a:t>
            </a:r>
            <a:r>
              <a:rPr lang="en-US" sz="8800" dirty="0" err="1">
                <a:latin typeface="Matura MT Script Capitals" panose="03020802060602070202" pitchFamily="66" charset="0"/>
              </a:rPr>
              <a:t>ENdo</a:t>
            </a:r>
            <a:endParaRPr lang="en-US" sz="8800" dirty="0">
              <a:latin typeface="Matura MT Script Capitals" panose="03020802060602070202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*Ba </a:t>
            </a:r>
            <a:r>
              <a:rPr lang="en-US" dirty="0" err="1"/>
              <a:t>dum</a:t>
            </a:r>
            <a:r>
              <a:rPr lang="en-US" dirty="0"/>
              <a:t> </a:t>
            </a:r>
            <a:r>
              <a:rPr lang="en-US" dirty="0" err="1"/>
              <a:t>tsssssss</a:t>
            </a:r>
            <a:r>
              <a:rPr lang="en-US" dirty="0"/>
              <a:t>*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GitHub Link: https://github.com/jfrank248/final-pie-project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Project Overview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81107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3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Layout Diagram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circuit board&#10;&#10;Description generated with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0" y="2802504"/>
            <a:ext cx="8565298" cy="31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9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5" name="Picture 4" descr="A picture containing text&#10;&#10;Description generated with very high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80808" y="1466918"/>
            <a:ext cx="3827206" cy="628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Original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Password Generator</a:t>
            </a:r>
          </a:p>
          <a:p>
            <a:r>
              <a:rPr lang="en-US" dirty="0"/>
              <a:t>Chess Style Puzzle Game</a:t>
            </a:r>
          </a:p>
          <a:p>
            <a:r>
              <a:rPr lang="en-US" dirty="0"/>
              <a:t>Time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Color Sequence</a:t>
            </a:r>
          </a:p>
          <a:p>
            <a:r>
              <a:rPr lang="en-US" dirty="0"/>
              <a:t>GUI for inputs</a:t>
            </a:r>
          </a:p>
          <a:p>
            <a:r>
              <a:rPr lang="en-US" dirty="0"/>
              <a:t>Score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Supply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buttons</a:t>
            </a:r>
          </a:p>
          <a:p>
            <a:r>
              <a:rPr lang="en-US" dirty="0"/>
              <a:t>4 LEDs (different colors)</a:t>
            </a:r>
          </a:p>
          <a:p>
            <a:r>
              <a:rPr lang="en-US" dirty="0"/>
              <a:t>4 220 Ohm Resistors</a:t>
            </a:r>
          </a:p>
          <a:p>
            <a:r>
              <a:rPr lang="en-US" dirty="0"/>
              <a:t>Breadboard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16 Jumper Wires</a:t>
            </a:r>
          </a:p>
          <a:p>
            <a:r>
              <a:rPr lang="en-US" dirty="0"/>
              <a:t>Raspberry Pi</a:t>
            </a:r>
          </a:p>
          <a:p>
            <a:r>
              <a:rPr lang="en-US" dirty="0" err="1"/>
              <a:t>Adafruit</a:t>
            </a:r>
            <a:r>
              <a:rPr lang="en-US" dirty="0"/>
              <a:t> Pi Cobbler Plus</a:t>
            </a:r>
          </a:p>
          <a:p>
            <a:r>
              <a:rPr lang="en-US" dirty="0"/>
              <a:t>Total Cost = “Free”</a:t>
            </a:r>
          </a:p>
        </p:txBody>
      </p:sp>
    </p:spTree>
    <p:extLst>
      <p:ext uri="{BB962C8B-B14F-4D97-AF65-F5344CB8AC3E}">
        <p14:creationId xmlns:p14="http://schemas.microsoft.com/office/powerpoint/2010/main" val="120689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1664406"/>
            <a:ext cx="6844045" cy="3524683"/>
          </a:xfrm>
          <a:prstGeom prst="rect">
            <a:avLst/>
          </a:prstGeom>
        </p:spPr>
      </p:pic>
      <p:grpSp>
        <p:nvGrpSpPr>
          <p:cNvPr id="64" name="Group 63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5" name="Rectangle 5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Line 16"/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7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Rectangle 21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2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About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620" y="2249487"/>
            <a:ext cx="2862444" cy="3957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Password Generator: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Creates a password (Duh)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Password is stored in a variable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Password is later called in PassReq() function</a:t>
            </a:r>
          </a:p>
        </p:txBody>
      </p:sp>
    </p:spTree>
    <p:extLst>
      <p:ext uri="{BB962C8B-B14F-4D97-AF65-F5344CB8AC3E}">
        <p14:creationId xmlns:p14="http://schemas.microsoft.com/office/powerpoint/2010/main" val="892291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2">
                  <a:shade val="88000"/>
                  <a:hueMod val="106000"/>
                  <a:satMod val="140000"/>
                  <a:lumMod val="54000"/>
                </a:schemeClr>
                <a:schemeClr val="bg2">
                  <a:tint val="98000"/>
                  <a:hueMod val="90000"/>
                  <a:satMod val="150000"/>
                  <a:lumMod val="160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3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56" name="Group 55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57" name="Rectangle 5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A picture containing electronics&#10;&#10;Description generated with high confidence"/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629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60" name="Group 59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61" name="Rectangle 6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Rectangle 63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5" name="Freeform 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0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4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5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1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3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8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3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9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4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42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3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100"/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46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7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8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9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0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2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3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4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5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6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8"/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About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62519" y="2249487"/>
            <a:ext cx="308489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Ship Exploration:</a:t>
            </a:r>
          </a:p>
          <a:p>
            <a:pPr lvl="1"/>
            <a:r>
              <a:rPr lang="en-US" sz="1800"/>
              <a:t>Generates a Ship puzzle that the player must navigate</a:t>
            </a:r>
          </a:p>
          <a:p>
            <a:pPr lvl="1"/>
            <a:r>
              <a:rPr lang="en-US" sz="1800"/>
              <a:t>A specific room activates the rest of the code and requests for more user input</a:t>
            </a:r>
          </a:p>
          <a:p>
            <a:pPr lvl="1"/>
            <a:r>
              <a:rPr lang="en-US" sz="1800"/>
              <a:t>Serves as a distraction</a:t>
            </a:r>
          </a:p>
        </p:txBody>
      </p:sp>
    </p:spTree>
    <p:extLst>
      <p:ext uri="{BB962C8B-B14F-4D97-AF65-F5344CB8AC3E}">
        <p14:creationId xmlns:p14="http://schemas.microsoft.com/office/powerpoint/2010/main" val="349303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13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" name="Group 15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8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0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7" name="Group 16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8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9" name="Group 58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1" name="Rectangle 5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7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1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2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1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Line 16"/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83" name="Freeform 1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8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Rectangle 2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4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5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26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2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9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30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31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0" name="Group 59"/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1" name="Freeform 32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3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4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5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36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37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38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39"/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40"/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Rectangle 41"/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9" name="Picture 2" descr="A picture containing electronics&#10;&#10;Description generated with high confidence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1" name="Round Diagonal Corner 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screenshot&#10;&#10;Description generated with very high confidence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292868"/>
            <a:ext cx="4635583" cy="4276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9957" y="2249487"/>
            <a:ext cx="4747087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Color Sequence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Generates a random color sequence that the user must repeat to progress in the program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Failing at the color sequence can lead to death/failure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If correctly imputed, returns the password</a:t>
            </a:r>
          </a:p>
        </p:txBody>
      </p:sp>
    </p:spTree>
    <p:extLst>
      <p:ext uri="{BB962C8B-B14F-4D97-AF65-F5344CB8AC3E}">
        <p14:creationId xmlns:p14="http://schemas.microsoft.com/office/powerpoint/2010/main" val="2639551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</TotalTime>
  <Words>327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Matura MT Script Capitals</vt:lpstr>
      <vt:lpstr>Trebuchet MS</vt:lpstr>
      <vt:lpstr>Tw Cen MT</vt:lpstr>
      <vt:lpstr>Wide Latin</vt:lpstr>
      <vt:lpstr>Circuit</vt:lpstr>
      <vt:lpstr>Martian INvader</vt:lpstr>
      <vt:lpstr>Project Overview</vt:lpstr>
      <vt:lpstr>Circuit Construction</vt:lpstr>
      <vt:lpstr>Circuit Construction</vt:lpstr>
      <vt:lpstr>Original Goals</vt:lpstr>
      <vt:lpstr>Supply List</vt:lpstr>
      <vt:lpstr>About the Program</vt:lpstr>
      <vt:lpstr>About the Program</vt:lpstr>
      <vt:lpstr>About The Program</vt:lpstr>
      <vt:lpstr>General Overview</vt:lpstr>
      <vt:lpstr>General Overview</vt:lpstr>
      <vt:lpstr>Demonstration</vt:lpstr>
      <vt:lpstr>What we changed</vt:lpstr>
      <vt:lpstr>What we learned</vt:lpstr>
      <vt:lpstr>Le 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Martian INvader</dc:title>
  <dc:creator>Collin Corbett</dc:creator>
  <cp:lastModifiedBy>Collin Corbett</cp:lastModifiedBy>
  <cp:revision>7</cp:revision>
  <dcterms:created xsi:type="dcterms:W3CDTF">2017-05-12T02:04:11Z</dcterms:created>
  <dcterms:modified xsi:type="dcterms:W3CDTF">2017-05-12T03:02:27Z</dcterms:modified>
</cp:coreProperties>
</file>