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56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586" y="41"/>
      </p:cViewPr>
      <p:guideLst>
        <p:guide orient="horz" pos="2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7CB7E5C-CBAC-46F2-BB8E-E0D575F68D5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4711A51-180A-4141-A3CD-7F02F325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1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7E5C-CBAC-46F2-BB8E-E0D575F68D5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1A51-180A-4141-A3CD-7F02F325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8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7E5C-CBAC-46F2-BB8E-E0D575F68D5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1A51-180A-4141-A3CD-7F02F325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7E5C-CBAC-46F2-BB8E-E0D575F68D5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1A51-180A-4141-A3CD-7F02F325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9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7E5C-CBAC-46F2-BB8E-E0D575F68D5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1A51-180A-4141-A3CD-7F02F325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0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7E5C-CBAC-46F2-BB8E-E0D575F68D5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1A51-180A-4141-A3CD-7F02F325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0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7E5C-CBAC-46F2-BB8E-E0D575F68D5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1A51-180A-4141-A3CD-7F02F325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4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7E5C-CBAC-46F2-BB8E-E0D575F68D5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1A51-180A-4141-A3CD-7F02F325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8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7E5C-CBAC-46F2-BB8E-E0D575F68D5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1A51-180A-4141-A3CD-7F02F325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4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7E5C-CBAC-46F2-BB8E-E0D575F68D5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4711A51-180A-4141-A3CD-7F02F325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3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7CB7E5C-CBAC-46F2-BB8E-E0D575F68D5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4711A51-180A-4141-A3CD-7F02F325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88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7CB7E5C-CBAC-46F2-BB8E-E0D575F68D5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4711A51-180A-4141-A3CD-7F02F325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7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Association Between Healthy Lifestyle Behaviors and Cancer History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Jennifer Frediani, RD, PhD, ACSM-CES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4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Fruit and vegetable intake and physical activity have an effect on the prevention of cancer.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differences in these lifestyle behaviors has not been investigated between those with cancer and those with just a family history of cancer.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Health Information National Trends Survey (HINTS) is a nationally represented survey conducted by the National Cancer Institute (NCI) to collect data about the American public’s use of cancer-related information.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HINTS 4 Cycle 2 includes all of the health behaviors plus information on cancer history and demographics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3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2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52" y="1371313"/>
            <a:ext cx="5834528" cy="3600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366808"/>
            <a:ext cx="5783580" cy="3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7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000" y="960428"/>
            <a:ext cx="8000000" cy="493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9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95" y="767865"/>
            <a:ext cx="8413209" cy="53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8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863" y="3912844"/>
            <a:ext cx="4244575" cy="26188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123" y="925829"/>
            <a:ext cx="4241895" cy="26171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3040" y="542925"/>
            <a:ext cx="3509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Family History of Cancer ~ Fruits and Vegetables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543" y="925828"/>
            <a:ext cx="4241895" cy="26171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14985" y="3543023"/>
            <a:ext cx="3509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 Cancer ~ Days of Aerobic Exercise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3822" y="2514600"/>
            <a:ext cx="1132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AUC – 0.55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32573" y="2615565"/>
            <a:ext cx="1132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AUC – 0.52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123" y="3914498"/>
            <a:ext cx="4241895" cy="26171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68565" y="3543023"/>
            <a:ext cx="3509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 Cancer ~ Fruits and Vegetables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57085" y="633440"/>
            <a:ext cx="3509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Family History of Cancer ~ Days of Aerobic Exercise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39282" y="5644515"/>
            <a:ext cx="1132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AUC – 0.75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32573" y="5631994"/>
            <a:ext cx="1132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AUC – 0.72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1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239" y="-59747"/>
            <a:ext cx="4285702" cy="26448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38" y="-45066"/>
            <a:ext cx="4238126" cy="26155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038" y="2519310"/>
            <a:ext cx="4228613" cy="26096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2519310"/>
            <a:ext cx="4228613" cy="26096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01365" y="2266692"/>
            <a:ext cx="202311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Fruits and Vegetables (cups)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1365" y="4759048"/>
            <a:ext cx="202311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Fruits and Vegetables (cups)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4422894" y="2218966"/>
            <a:ext cx="3667178" cy="222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1127759" y="962383"/>
            <a:ext cx="202311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Family History Prediction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1127758" y="3526255"/>
            <a:ext cx="202311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 Cancer Prediction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38987" y="4759047"/>
            <a:ext cx="202311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Moderate Aerobic Exercise (days)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46852" y="2266691"/>
            <a:ext cx="202311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Moderate Aerobic Exercise (days)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5346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385</TotalTime>
  <Words>182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 Light</vt:lpstr>
      <vt:lpstr>Wingdings</vt:lpstr>
      <vt:lpstr>Metropolitan</vt:lpstr>
      <vt:lpstr>Association Between Healthy Lifestyle Behaviors and Cancer History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Frediani, Jennifer</dc:creator>
  <cp:lastModifiedBy>Frediani, Jennifer</cp:lastModifiedBy>
  <cp:revision>10</cp:revision>
  <dcterms:created xsi:type="dcterms:W3CDTF">2020-04-24T11:10:43Z</dcterms:created>
  <dcterms:modified xsi:type="dcterms:W3CDTF">2020-04-24T17:36:02Z</dcterms:modified>
</cp:coreProperties>
</file>