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4" r:id="rId11"/>
    <p:sldId id="535" r:id="rId12"/>
    <p:sldId id="533"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FF733C"/>
    <a:srgbClr val="E18300"/>
    <a:srgbClr val="FFDA7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117" d="100"/>
          <a:sy n="117" d="100"/>
        </p:scale>
        <p:origin x="303" y="54"/>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4/29/2021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4/29/2021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3600986"/>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Impact</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5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45</TotalTime>
  <Words>871</Words>
  <Application>Microsoft Office PowerPoint</Application>
  <PresentationFormat>Custom</PresentationFormat>
  <Paragraphs>172</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Population</vt:lpstr>
      <vt:lpstr>Population Impact</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7</cp:revision>
  <dcterms:created xsi:type="dcterms:W3CDTF">2021-04-30T02:09:51Z</dcterms:created>
  <dcterms:modified xsi:type="dcterms:W3CDTF">2021-04-30T02:59:57Z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