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527" r:id="rId5"/>
    <p:sldId id="528" r:id="rId6"/>
    <p:sldId id="529" r:id="rId7"/>
    <p:sldId id="530" r:id="rId8"/>
    <p:sldId id="531" r:id="rId9"/>
    <p:sldId id="532" r:id="rId10"/>
    <p:sldId id="534" r:id="rId11"/>
    <p:sldId id="535" r:id="rId12"/>
    <p:sldId id="533" r:id="rId13"/>
    <p:sldId id="536" r:id="rId14"/>
    <p:sldId id="537" r:id="rId15"/>
    <p:sldId id="524" r:id="rId16"/>
    <p:sldId id="522" r:id="rId17"/>
    <p:sldId id="521" r:id="rId18"/>
    <p:sldId id="523" r:id="rId19"/>
    <p:sldId id="444" r:id="rId20"/>
    <p:sldId id="526"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5F83"/>
    <a:srgbClr val="FF733C"/>
    <a:srgbClr val="E18300"/>
    <a:srgbClr val="FFDA70"/>
    <a:srgbClr val="FFC800"/>
    <a:srgbClr val="FFAA00"/>
    <a:srgbClr val="0A7832"/>
    <a:srgbClr val="0A7828"/>
    <a:srgbClr val="0A7228"/>
    <a:srgbClr val="9B9B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p:cViewPr varScale="1">
        <p:scale>
          <a:sx n="104" d="100"/>
          <a:sy n="104" d="100"/>
        </p:scale>
        <p:origin x="84" y="336"/>
      </p:cViewPr>
      <p:guideLst>
        <p:guide orient="horz" pos="2176"/>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pieChart>
        <c:varyColors val="1"/>
        <c:ser>
          <c:idx val="0"/>
          <c:order val="0"/>
          <c:tx>
            <c:strRef>
              <c:f>Sheet1!$B$1</c:f>
              <c:strCache>
                <c:ptCount val="1"/>
                <c:pt idx="0">
                  <c:v>Sales</c:v>
                </c:pt>
              </c:strCache>
            </c:strRef>
          </c:tx>
          <c:spPr>
            <a:ln>
              <a:noFill/>
            </a:ln>
            <a:effectLst/>
          </c:spPr>
          <c:dPt>
            <c:idx val="0"/>
            <c:bubble3D val="0"/>
            <c:spPr>
              <a:solidFill>
                <a:srgbClr val="9FD1F9"/>
              </a:solidFill>
              <a:ln>
                <a:noFill/>
              </a:ln>
              <a:effectLst/>
            </c:spPr>
            <c:extLst>
              <c:ext xmlns:c16="http://schemas.microsoft.com/office/drawing/2014/chart" uri="{C3380CC4-5D6E-409C-BE32-E72D297353CC}">
                <c16:uniqueId val="{00000001-B503-4ECB-899E-21EA6BA13603}"/>
              </c:ext>
            </c:extLst>
          </c:dPt>
          <c:dPt>
            <c:idx val="1"/>
            <c:bubble3D val="0"/>
            <c:spPr>
              <a:solidFill>
                <a:srgbClr val="4B94FF"/>
              </a:solidFill>
              <a:ln>
                <a:noFill/>
              </a:ln>
              <a:effectLst/>
            </c:spPr>
            <c:extLst>
              <c:ext xmlns:c16="http://schemas.microsoft.com/office/drawing/2014/chart" uri="{C3380CC4-5D6E-409C-BE32-E72D297353CC}">
                <c16:uniqueId val="{00000003-B503-4ECB-899E-21EA6BA13603}"/>
              </c:ext>
            </c:extLst>
          </c:dPt>
          <c:cat>
            <c:strRef>
              <c:f>Sheet1!$A$2:$A$3</c:f>
              <c:strCache>
                <c:ptCount val="2"/>
                <c:pt idx="0">
                  <c:v>1st Qtr</c:v>
                </c:pt>
                <c:pt idx="1">
                  <c:v>2nd Qtr</c:v>
                </c:pt>
              </c:strCache>
            </c:strRef>
          </c:cat>
          <c:val>
            <c:numRef>
              <c:f>Sheet1!$B$2:$B$3</c:f>
              <c:numCache>
                <c:formatCode>General</c:formatCode>
                <c:ptCount val="2"/>
                <c:pt idx="0">
                  <c:v>12</c:v>
                </c:pt>
                <c:pt idx="1">
                  <c:v>88</c:v>
                </c:pt>
              </c:numCache>
            </c:numRef>
          </c:val>
          <c:extLst>
            <c:ext xmlns:c16="http://schemas.microsoft.com/office/drawing/2014/chart" uri="{C3380CC4-5D6E-409C-BE32-E72D297353CC}">
              <c16:uniqueId val="{00000004-B503-4ECB-899E-21EA6BA13603}"/>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Sales</c:v>
                </c:pt>
              </c:strCache>
            </c:strRef>
          </c:tx>
          <c:spPr>
            <a:ln>
              <a:noFill/>
            </a:ln>
            <a:effectLst/>
          </c:spPr>
          <c:dPt>
            <c:idx val="0"/>
            <c:bubble3D val="0"/>
            <c:spPr>
              <a:solidFill>
                <a:srgbClr val="9FD1F9"/>
              </a:solidFill>
              <a:ln>
                <a:noFill/>
              </a:ln>
              <a:effectLst/>
            </c:spPr>
            <c:extLst>
              <c:ext xmlns:c16="http://schemas.microsoft.com/office/drawing/2014/chart" uri="{C3380CC4-5D6E-409C-BE32-E72D297353CC}">
                <c16:uniqueId val="{00000001-E4D4-4C67-B2E4-86893238A1AC}"/>
              </c:ext>
            </c:extLst>
          </c:dPt>
          <c:dPt>
            <c:idx val="1"/>
            <c:bubble3D val="0"/>
            <c:spPr>
              <a:solidFill>
                <a:srgbClr val="4B94FF"/>
              </a:solidFill>
              <a:ln>
                <a:noFill/>
              </a:ln>
              <a:effectLst/>
            </c:spPr>
            <c:extLst>
              <c:ext xmlns:c16="http://schemas.microsoft.com/office/drawing/2014/chart" uri="{C3380CC4-5D6E-409C-BE32-E72D297353CC}">
                <c16:uniqueId val="{00000003-E4D4-4C67-B2E4-86893238A1AC}"/>
              </c:ext>
            </c:extLst>
          </c:dPt>
          <c:cat>
            <c:strRef>
              <c:f>Sheet1!$A$2:$A$3</c:f>
              <c:strCache>
                <c:ptCount val="2"/>
                <c:pt idx="0">
                  <c:v>1st Qtr</c:v>
                </c:pt>
                <c:pt idx="1">
                  <c:v>2nd Qtr</c:v>
                </c:pt>
              </c:strCache>
            </c:strRef>
          </c:cat>
          <c:val>
            <c:numRef>
              <c:f>Sheet1!$B$2:$B$3</c:f>
              <c:numCache>
                <c:formatCode>General</c:formatCode>
                <c:ptCount val="2"/>
                <c:pt idx="0">
                  <c:v>45</c:v>
                </c:pt>
                <c:pt idx="1">
                  <c:v>55</c:v>
                </c:pt>
              </c:numCache>
            </c:numRef>
          </c:val>
          <c:extLst>
            <c:ext xmlns:c16="http://schemas.microsoft.com/office/drawing/2014/chart" uri="{C3380CC4-5D6E-409C-BE32-E72D297353CC}">
              <c16:uniqueId val="{00000004-E4D4-4C67-B2E4-86893238A1AC}"/>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Sales</c:v>
                </c:pt>
              </c:strCache>
            </c:strRef>
          </c:tx>
          <c:spPr>
            <a:ln>
              <a:noFill/>
            </a:ln>
            <a:effectLst/>
          </c:spPr>
          <c:dPt>
            <c:idx val="0"/>
            <c:bubble3D val="0"/>
            <c:spPr>
              <a:solidFill>
                <a:srgbClr val="9FD1F9"/>
              </a:solidFill>
              <a:ln>
                <a:noFill/>
              </a:ln>
              <a:effectLst/>
            </c:spPr>
            <c:extLst>
              <c:ext xmlns:c16="http://schemas.microsoft.com/office/drawing/2014/chart" uri="{C3380CC4-5D6E-409C-BE32-E72D297353CC}">
                <c16:uniqueId val="{00000001-004B-43E6-9E2E-CCA0159D8E95}"/>
              </c:ext>
            </c:extLst>
          </c:dPt>
          <c:dPt>
            <c:idx val="1"/>
            <c:bubble3D val="0"/>
            <c:spPr>
              <a:solidFill>
                <a:srgbClr val="4B94FF"/>
              </a:solidFill>
              <a:ln>
                <a:noFill/>
              </a:ln>
              <a:effectLst/>
            </c:spPr>
            <c:extLst>
              <c:ext xmlns:c16="http://schemas.microsoft.com/office/drawing/2014/chart" uri="{C3380CC4-5D6E-409C-BE32-E72D297353CC}">
                <c16:uniqueId val="{00000003-004B-43E6-9E2E-CCA0159D8E95}"/>
              </c:ext>
            </c:extLst>
          </c:dPt>
          <c:cat>
            <c:strRef>
              <c:f>Sheet1!$A$2:$A$3</c:f>
              <c:strCache>
                <c:ptCount val="2"/>
                <c:pt idx="0">
                  <c:v>1st Qtr</c:v>
                </c:pt>
                <c:pt idx="1">
                  <c:v>2nd Qtr</c:v>
                </c:pt>
              </c:strCache>
            </c:strRef>
          </c:cat>
          <c:val>
            <c:numRef>
              <c:f>Sheet1!$B$2:$B$3</c:f>
              <c:numCache>
                <c:formatCode>General</c:formatCode>
                <c:ptCount val="2"/>
                <c:pt idx="0">
                  <c:v>55</c:v>
                </c:pt>
                <c:pt idx="1">
                  <c:v>45</c:v>
                </c:pt>
              </c:numCache>
            </c:numRef>
          </c:val>
          <c:extLst>
            <c:ext xmlns:c16="http://schemas.microsoft.com/office/drawing/2014/chart" uri="{C3380CC4-5D6E-409C-BE32-E72D297353CC}">
              <c16:uniqueId val="{00000004-004B-43E6-9E2E-CCA0159D8E95}"/>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rgbClr val="4B94FF"/>
            </a:solidFill>
            <a:effectLst/>
          </c:spPr>
          <c:invertIfNegative val="0"/>
          <c:dLbls>
            <c:spPr>
              <a:noFill/>
              <a:ln>
                <a:noFill/>
              </a:ln>
              <a:effectLst/>
            </c:spPr>
            <c:txPr>
              <a:bodyPr/>
              <a:lstStyle/>
              <a:p>
                <a:pPr>
                  <a:defRPr sz="1800"/>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Sheet1!$B$2:$B$7</c:f>
              <c:numCache>
                <c:formatCode>General</c:formatCode>
                <c:ptCount val="6"/>
                <c:pt idx="0">
                  <c:v>43</c:v>
                </c:pt>
                <c:pt idx="1">
                  <c:v>25</c:v>
                </c:pt>
                <c:pt idx="2">
                  <c:v>35</c:v>
                </c:pt>
                <c:pt idx="3">
                  <c:v>45</c:v>
                </c:pt>
                <c:pt idx="4">
                  <c:v>38</c:v>
                </c:pt>
                <c:pt idx="5">
                  <c:v>29</c:v>
                </c:pt>
              </c:numCache>
            </c:numRef>
          </c:val>
          <c:extLst>
            <c:ext xmlns:c16="http://schemas.microsoft.com/office/drawing/2014/chart" uri="{C3380CC4-5D6E-409C-BE32-E72D297353CC}">
              <c16:uniqueId val="{00000000-0F6E-4168-A321-3317A1D42F3E}"/>
            </c:ext>
          </c:extLst>
        </c:ser>
        <c:ser>
          <c:idx val="1"/>
          <c:order val="1"/>
          <c:tx>
            <c:strRef>
              <c:f>Sheet1!$C$1</c:f>
              <c:strCache>
                <c:ptCount val="1"/>
                <c:pt idx="0">
                  <c:v>Series 2</c:v>
                </c:pt>
              </c:strCache>
            </c:strRef>
          </c:tx>
          <c:spPr>
            <a:solidFill>
              <a:srgbClr val="275EB2"/>
            </a:solidFill>
            <a:effectLst/>
          </c:spPr>
          <c:invertIfNegative val="0"/>
          <c:dLbls>
            <c:spPr>
              <a:noFill/>
              <a:ln>
                <a:noFill/>
              </a:ln>
              <a:effectLst/>
            </c:spPr>
            <c:txPr>
              <a:bodyPr/>
              <a:lstStyle/>
              <a:p>
                <a:pPr>
                  <a:defRPr sz="1800"/>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Sheet1!$C$2:$C$7</c:f>
              <c:numCache>
                <c:formatCode>General</c:formatCode>
                <c:ptCount val="6"/>
                <c:pt idx="0">
                  <c:v>24</c:v>
                </c:pt>
                <c:pt idx="1">
                  <c:v>44</c:v>
                </c:pt>
                <c:pt idx="2">
                  <c:v>18</c:v>
                </c:pt>
                <c:pt idx="3">
                  <c:v>28</c:v>
                </c:pt>
                <c:pt idx="4">
                  <c:v>34</c:v>
                </c:pt>
                <c:pt idx="5">
                  <c:v>31</c:v>
                </c:pt>
              </c:numCache>
            </c:numRef>
          </c:val>
          <c:extLst>
            <c:ext xmlns:c16="http://schemas.microsoft.com/office/drawing/2014/chart" uri="{C3380CC4-5D6E-409C-BE32-E72D297353CC}">
              <c16:uniqueId val="{00000001-0F6E-4168-A321-3317A1D42F3E}"/>
            </c:ext>
          </c:extLst>
        </c:ser>
        <c:dLbls>
          <c:showLegendKey val="0"/>
          <c:showVal val="1"/>
          <c:showCatName val="0"/>
          <c:showSerName val="0"/>
          <c:showPercent val="0"/>
          <c:showBubbleSize val="0"/>
        </c:dLbls>
        <c:gapWidth val="10"/>
        <c:overlap val="100"/>
        <c:axId val="-1782029888"/>
        <c:axId val="-1782027840"/>
      </c:barChart>
      <c:catAx>
        <c:axId val="-1782029888"/>
        <c:scaling>
          <c:orientation val="minMax"/>
        </c:scaling>
        <c:delete val="1"/>
        <c:axPos val="b"/>
        <c:numFmt formatCode="General" sourceLinked="0"/>
        <c:majorTickMark val="out"/>
        <c:minorTickMark val="none"/>
        <c:tickLblPos val="nextTo"/>
        <c:crossAx val="-1782027840"/>
        <c:crosses val="autoZero"/>
        <c:auto val="1"/>
        <c:lblAlgn val="ctr"/>
        <c:lblOffset val="100"/>
        <c:noMultiLvlLbl val="0"/>
      </c:catAx>
      <c:valAx>
        <c:axId val="-1782027840"/>
        <c:scaling>
          <c:orientation val="minMax"/>
        </c:scaling>
        <c:delete val="1"/>
        <c:axPos val="l"/>
        <c:numFmt formatCode="General" sourceLinked="1"/>
        <c:majorTickMark val="out"/>
        <c:minorTickMark val="none"/>
        <c:tickLblPos val="nextTo"/>
        <c:crossAx val="-1782029888"/>
        <c:crosses val="autoZero"/>
        <c:crossBetween val="between"/>
      </c:valAx>
    </c:plotArea>
    <c:plotVisOnly val="1"/>
    <c:dispBlanksAs val="gap"/>
    <c:showDLblsOverMax val="0"/>
  </c:chart>
  <c:spPr>
    <a:effectLst/>
  </c:spPr>
  <c:txPr>
    <a:bodyPr/>
    <a:lstStyle/>
    <a:p>
      <a:pPr>
        <a:defRPr sz="2800">
          <a:solidFill>
            <a:srgbClr val="FFFFFF"/>
          </a:solidFill>
          <a:latin typeface="Arial Narrow"/>
          <a:cs typeface="Arial Narrow"/>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CCF8C4-AE8F-43DE-9602-D1B2A7B6E4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5A1263-B86C-4FD3-A66B-54EAA711AE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1426BD-E17F-4764-AD4B-233F514BBAC8}" type="datetimeFigureOut">
              <a:rPr lang="en-US" smtClean="0"/>
              <a:t>4/29/2021</a:t>
            </a:fld>
            <a:endParaRPr lang="en-US" dirty="0"/>
          </a:p>
        </p:txBody>
      </p:sp>
      <p:sp>
        <p:nvSpPr>
          <p:cNvPr id="4" name="Footer Placeholder 3">
            <a:extLst>
              <a:ext uri="{FF2B5EF4-FFF2-40B4-BE49-F238E27FC236}">
                <a16:creationId xmlns:a16="http://schemas.microsoft.com/office/drawing/2014/main" id="{E5CA9750-17D9-4C3D-AA6D-43C607E379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418F409-AD41-42D9-AB40-8EEFFE5136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DAF53-FBBA-4F17-B20E-53978F21E7C5}" type="slidenum">
              <a:rPr lang="en-US" smtClean="0"/>
              <a:t>‹#›</a:t>
            </a:fld>
            <a:endParaRPr lang="en-US" dirty="0"/>
          </a:p>
        </p:txBody>
      </p:sp>
    </p:spTree>
    <p:extLst>
      <p:ext uri="{BB962C8B-B14F-4D97-AF65-F5344CB8AC3E}">
        <p14:creationId xmlns:p14="http://schemas.microsoft.com/office/powerpoint/2010/main" val="2573155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4/29/2021</a:t>
            </a:fld>
            <a:endParaRPr lang="en-US" dirty="0"/>
          </a:p>
        </p:txBody>
      </p:sp>
      <p:sp>
        <p:nvSpPr>
          <p:cNvPr id="4" name="Slide Image Placeholder 3"/>
          <p:cNvSpPr>
            <a:spLocks noGrp="1" noRot="1" noChangeAspect="1"/>
          </p:cNvSpPr>
          <p:nvPr>
            <p:ph type="sldImg" idx="2"/>
          </p:nvPr>
        </p:nvSpPr>
        <p:spPr>
          <a:xfrm>
            <a:off x="304800" y="6096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a:t>
            </a:fld>
            <a:endParaRPr 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a:t>
            </a:fld>
            <a:endParaRPr lang="en-US" dirty="0"/>
          </a:p>
        </p:txBody>
      </p:sp>
    </p:spTree>
    <p:extLst>
      <p:ext uri="{BB962C8B-B14F-4D97-AF65-F5344CB8AC3E}">
        <p14:creationId xmlns:p14="http://schemas.microsoft.com/office/powerpoint/2010/main" val="1374435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12</a:t>
            </a:fld>
            <a:endParaRPr lang="en-US" dirty="0"/>
          </a:p>
        </p:txBody>
      </p:sp>
    </p:spTree>
    <p:extLst>
      <p:ext uri="{BB962C8B-B14F-4D97-AF65-F5344CB8AC3E}">
        <p14:creationId xmlns:p14="http://schemas.microsoft.com/office/powerpoint/2010/main" val="3576938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13</a:t>
            </a:fld>
            <a:endParaRPr lang="en-US" dirty="0"/>
          </a:p>
        </p:txBody>
      </p:sp>
    </p:spTree>
    <p:extLst>
      <p:ext uri="{BB962C8B-B14F-4D97-AF65-F5344CB8AC3E}">
        <p14:creationId xmlns:p14="http://schemas.microsoft.com/office/powerpoint/2010/main" val="4007677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14</a:t>
            </a:fld>
            <a:endParaRPr lang="en-US" dirty="0"/>
          </a:p>
        </p:txBody>
      </p:sp>
    </p:spTree>
    <p:extLst>
      <p:ext uri="{BB962C8B-B14F-4D97-AF65-F5344CB8AC3E}">
        <p14:creationId xmlns:p14="http://schemas.microsoft.com/office/powerpoint/2010/main" val="3635999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15</a:t>
            </a:fld>
            <a:endParaRPr lang="en-US" dirty="0"/>
          </a:p>
        </p:txBody>
      </p:sp>
    </p:spTree>
    <p:extLst>
      <p:ext uri="{BB962C8B-B14F-4D97-AF65-F5344CB8AC3E}">
        <p14:creationId xmlns:p14="http://schemas.microsoft.com/office/powerpoint/2010/main" val="3462786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16</a:t>
            </a:fld>
            <a:endParaRPr lang="en-US" dirty="0"/>
          </a:p>
        </p:txBody>
      </p:sp>
    </p:spTree>
    <p:extLst>
      <p:ext uri="{BB962C8B-B14F-4D97-AF65-F5344CB8AC3E}">
        <p14:creationId xmlns:p14="http://schemas.microsoft.com/office/powerpoint/2010/main" val="3644628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17</a:t>
            </a:fld>
            <a:endParaRPr lang="en-US" dirty="0"/>
          </a:p>
        </p:txBody>
      </p:sp>
    </p:spTree>
    <p:extLst>
      <p:ext uri="{BB962C8B-B14F-4D97-AF65-F5344CB8AC3E}">
        <p14:creationId xmlns:p14="http://schemas.microsoft.com/office/powerpoint/2010/main" val="3914385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1905000"/>
            <a:ext cx="10360501" cy="2079624"/>
          </a:xfrm>
        </p:spPr>
        <p:txBody>
          <a:bodyPr>
            <a:noAutofit/>
          </a:bodyPr>
          <a:lstStyle>
            <a:lvl1pPr>
              <a:defRPr sz="7200" b="1"/>
            </a:lvl1pPr>
          </a:lstStyle>
          <a:p>
            <a:r>
              <a:rPr lang="en-US"/>
              <a:t>Click to edit Master title style</a:t>
            </a:r>
            <a:endParaRPr lang="en-US" dirty="0"/>
          </a:p>
        </p:txBody>
      </p:sp>
      <p:sp>
        <p:nvSpPr>
          <p:cNvPr id="3" name="Subtitle 2"/>
          <p:cNvSpPr>
            <a:spLocks noGrp="1"/>
          </p:cNvSpPr>
          <p:nvPr>
            <p:ph type="subTitle" idx="1"/>
          </p:nvPr>
        </p:nvSpPr>
        <p:spPr>
          <a:xfrm>
            <a:off x="912814" y="4038600"/>
            <a:ext cx="10363198" cy="762000"/>
          </a:xfrm>
        </p:spPr>
        <p:txBody>
          <a:bodyPr/>
          <a:lstStyle>
            <a:lvl1pPr marL="0" indent="0" algn="ctr">
              <a:buNone/>
              <a:defRPr>
                <a:solidFill>
                  <a:srgbClr val="70A0D7"/>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bg>
      <p:bgPr>
        <a:gradFill>
          <a:gsLst>
            <a:gs pos="0">
              <a:srgbClr val="FF733C"/>
            </a:gs>
            <a:gs pos="54000">
              <a:srgbClr val="FF733C"/>
            </a:gs>
            <a:gs pos="100000">
              <a:srgbClr val="FF8C19"/>
            </a:gs>
          </a:gsLst>
          <a:lin ang="19320000" scaled="0"/>
        </a:gradFill>
        <a:effectLst/>
      </p:bgPr>
    </p:bg>
    <p:spTree>
      <p:nvGrpSpPr>
        <p:cNvPr id="1" name="Shape 152"/>
        <p:cNvGrpSpPr/>
        <p:nvPr/>
      </p:nvGrpSpPr>
      <p:grpSpPr>
        <a:xfrm>
          <a:off x="0" y="0"/>
          <a:ext cx="0" cy="0"/>
          <a:chOff x="0" y="0"/>
          <a:chExt cx="0" cy="0"/>
        </a:xfrm>
      </p:grpSpPr>
      <p:grpSp>
        <p:nvGrpSpPr>
          <p:cNvPr id="153" name="Shape 153"/>
          <p:cNvGrpSpPr/>
          <p:nvPr/>
        </p:nvGrpSpPr>
        <p:grpSpPr>
          <a:xfrm>
            <a:off x="10361612" y="5791200"/>
            <a:ext cx="1659556" cy="922216"/>
            <a:chOff x="4056062" y="2305050"/>
            <a:chExt cx="4071937" cy="2262188"/>
          </a:xfrm>
        </p:grpSpPr>
        <p:sp>
          <p:nvSpPr>
            <p:cNvPr id="154" name="Shape 154"/>
            <p:cNvSpPr/>
            <p:nvPr/>
          </p:nvSpPr>
          <p:spPr>
            <a:xfrm>
              <a:off x="5259387" y="2684463"/>
              <a:ext cx="314324"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70909"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70909"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5" name="Shape 155"/>
            <p:cNvSpPr/>
            <p:nvPr/>
          </p:nvSpPr>
          <p:spPr>
            <a:xfrm>
              <a:off x="5816600" y="2684463"/>
              <a:ext cx="315912"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68181"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68181"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6" name="Shape 156"/>
            <p:cNvSpPr/>
            <p:nvPr/>
          </p:nvSpPr>
          <p:spPr>
            <a:xfrm>
              <a:off x="6167437" y="2684463"/>
              <a:ext cx="322263" cy="679449"/>
            </a:xfrm>
            <a:custGeom>
              <a:avLst/>
              <a:gdLst/>
              <a:ahLst/>
              <a:cxnLst/>
              <a:rect l="0" t="0" r="0" b="0"/>
              <a:pathLst>
                <a:path w="120000" h="120000" extrusionOk="0">
                  <a:moveTo>
                    <a:pt x="120000" y="118736"/>
                  </a:moveTo>
                  <a:cubicBezTo>
                    <a:pt x="72000" y="118736"/>
                    <a:pt x="72000" y="118736"/>
                    <a:pt x="72000" y="118736"/>
                  </a:cubicBezTo>
                  <a:cubicBezTo>
                    <a:pt x="72000" y="114947"/>
                    <a:pt x="72000" y="114947"/>
                    <a:pt x="72000" y="114947"/>
                  </a:cubicBezTo>
                  <a:cubicBezTo>
                    <a:pt x="69333" y="118736"/>
                    <a:pt x="58666" y="120000"/>
                    <a:pt x="40000" y="120000"/>
                  </a:cubicBezTo>
                  <a:cubicBezTo>
                    <a:pt x="13333" y="120000"/>
                    <a:pt x="0" y="114947"/>
                    <a:pt x="0" y="104842"/>
                  </a:cubicBezTo>
                  <a:cubicBezTo>
                    <a:pt x="0" y="66947"/>
                    <a:pt x="0" y="66947"/>
                    <a:pt x="0" y="66947"/>
                  </a:cubicBezTo>
                  <a:cubicBezTo>
                    <a:pt x="0" y="61894"/>
                    <a:pt x="2666" y="58105"/>
                    <a:pt x="10666" y="55578"/>
                  </a:cubicBezTo>
                  <a:cubicBezTo>
                    <a:pt x="16000" y="51789"/>
                    <a:pt x="29333" y="48000"/>
                    <a:pt x="50666" y="42947"/>
                  </a:cubicBezTo>
                  <a:cubicBezTo>
                    <a:pt x="64000" y="40421"/>
                    <a:pt x="72000" y="37894"/>
                    <a:pt x="72000" y="36631"/>
                  </a:cubicBezTo>
                  <a:cubicBezTo>
                    <a:pt x="72000" y="20210"/>
                    <a:pt x="72000" y="20210"/>
                    <a:pt x="72000" y="20210"/>
                  </a:cubicBezTo>
                  <a:cubicBezTo>
                    <a:pt x="72000" y="15157"/>
                    <a:pt x="69333" y="12631"/>
                    <a:pt x="58666" y="12631"/>
                  </a:cubicBezTo>
                  <a:cubicBezTo>
                    <a:pt x="50666" y="12631"/>
                    <a:pt x="45333" y="15157"/>
                    <a:pt x="45333" y="20210"/>
                  </a:cubicBezTo>
                  <a:cubicBezTo>
                    <a:pt x="45333" y="37894"/>
                    <a:pt x="45333" y="37894"/>
                    <a:pt x="45333" y="37894"/>
                  </a:cubicBezTo>
                  <a:cubicBezTo>
                    <a:pt x="0" y="37894"/>
                    <a:pt x="0" y="37894"/>
                    <a:pt x="0" y="37894"/>
                  </a:cubicBezTo>
                  <a:cubicBezTo>
                    <a:pt x="0" y="20210"/>
                    <a:pt x="0" y="20210"/>
                    <a:pt x="0" y="20210"/>
                  </a:cubicBezTo>
                  <a:cubicBezTo>
                    <a:pt x="0" y="6315"/>
                    <a:pt x="21333" y="0"/>
                    <a:pt x="58666" y="0"/>
                  </a:cubicBezTo>
                  <a:cubicBezTo>
                    <a:pt x="98666" y="0"/>
                    <a:pt x="120000" y="6315"/>
                    <a:pt x="120000" y="20210"/>
                  </a:cubicBezTo>
                  <a:lnTo>
                    <a:pt x="120000" y="118736"/>
                  </a:lnTo>
                  <a:close/>
                  <a:moveTo>
                    <a:pt x="72000" y="98526"/>
                  </a:moveTo>
                  <a:cubicBezTo>
                    <a:pt x="72000" y="55578"/>
                    <a:pt x="72000" y="55578"/>
                    <a:pt x="72000" y="55578"/>
                  </a:cubicBezTo>
                  <a:cubicBezTo>
                    <a:pt x="56000" y="56842"/>
                    <a:pt x="45333" y="59368"/>
                    <a:pt x="45333" y="63157"/>
                  </a:cubicBezTo>
                  <a:cubicBezTo>
                    <a:pt x="45333" y="98526"/>
                    <a:pt x="45333" y="98526"/>
                    <a:pt x="45333" y="98526"/>
                  </a:cubicBezTo>
                  <a:cubicBezTo>
                    <a:pt x="45333" y="102315"/>
                    <a:pt x="50666" y="104842"/>
                    <a:pt x="58666" y="104842"/>
                  </a:cubicBezTo>
                  <a:cubicBezTo>
                    <a:pt x="69333" y="104842"/>
                    <a:pt x="72000" y="102315"/>
                    <a:pt x="72000"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7" name="Shape 157"/>
            <p:cNvSpPr/>
            <p:nvPr/>
          </p:nvSpPr>
          <p:spPr>
            <a:xfrm>
              <a:off x="6524625" y="2684463"/>
              <a:ext cx="315912" cy="673099"/>
            </a:xfrm>
            <a:custGeom>
              <a:avLst/>
              <a:gdLst/>
              <a:ahLst/>
              <a:cxnLst/>
              <a:rect l="0" t="0" r="0" b="0"/>
              <a:pathLst>
                <a:path w="120000" h="120000" extrusionOk="0">
                  <a:moveTo>
                    <a:pt x="120000" y="45957"/>
                  </a:moveTo>
                  <a:cubicBezTo>
                    <a:pt x="73636" y="45957"/>
                    <a:pt x="73636" y="45957"/>
                    <a:pt x="73636" y="45957"/>
                  </a:cubicBezTo>
                  <a:cubicBezTo>
                    <a:pt x="73636" y="20425"/>
                    <a:pt x="73636" y="20425"/>
                    <a:pt x="73636" y="20425"/>
                  </a:cubicBezTo>
                  <a:cubicBezTo>
                    <a:pt x="73636" y="15319"/>
                    <a:pt x="68181" y="12765"/>
                    <a:pt x="60000" y="12765"/>
                  </a:cubicBezTo>
                  <a:cubicBezTo>
                    <a:pt x="51818" y="12765"/>
                    <a:pt x="46363" y="15319"/>
                    <a:pt x="46363" y="20425"/>
                  </a:cubicBezTo>
                  <a:cubicBezTo>
                    <a:pt x="46363" y="120000"/>
                    <a:pt x="46363" y="120000"/>
                    <a:pt x="46363" y="120000"/>
                  </a:cubicBezTo>
                  <a:cubicBezTo>
                    <a:pt x="0" y="120000"/>
                    <a:pt x="0" y="120000"/>
                    <a:pt x="0" y="120000"/>
                  </a:cubicBezTo>
                  <a:cubicBezTo>
                    <a:pt x="0" y="0"/>
                    <a:pt x="0" y="0"/>
                    <a:pt x="0" y="0"/>
                  </a:cubicBezTo>
                  <a:cubicBezTo>
                    <a:pt x="46363" y="0"/>
                    <a:pt x="46363" y="0"/>
                    <a:pt x="46363" y="0"/>
                  </a:cubicBezTo>
                  <a:cubicBezTo>
                    <a:pt x="46363" y="3829"/>
                    <a:pt x="46363" y="3829"/>
                    <a:pt x="46363" y="3829"/>
                  </a:cubicBezTo>
                  <a:cubicBezTo>
                    <a:pt x="54545" y="1276"/>
                    <a:pt x="68181" y="0"/>
                    <a:pt x="84545" y="0"/>
                  </a:cubicBezTo>
                  <a:cubicBezTo>
                    <a:pt x="92727" y="0"/>
                    <a:pt x="100909" y="1276"/>
                    <a:pt x="109090" y="5106"/>
                  </a:cubicBezTo>
                  <a:cubicBezTo>
                    <a:pt x="117272"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8" name="Shape 158"/>
            <p:cNvSpPr/>
            <p:nvPr/>
          </p:nvSpPr>
          <p:spPr>
            <a:xfrm>
              <a:off x="6869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2666"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9" name="Shape 159"/>
            <p:cNvSpPr/>
            <p:nvPr/>
          </p:nvSpPr>
          <p:spPr>
            <a:xfrm>
              <a:off x="7219950" y="2547938"/>
              <a:ext cx="120649" cy="809624"/>
            </a:xfrm>
            <a:custGeom>
              <a:avLst/>
              <a:gdLst/>
              <a:ahLst/>
              <a:cxnLst/>
              <a:rect l="0" t="0" r="0" b="0"/>
              <a:pathLst>
                <a:path w="120000" h="120000" extrusionOk="0">
                  <a:moveTo>
                    <a:pt x="0" y="8495"/>
                  </a:moveTo>
                  <a:cubicBezTo>
                    <a:pt x="0" y="6371"/>
                    <a:pt x="7058" y="4247"/>
                    <a:pt x="21176" y="2123"/>
                  </a:cubicBezTo>
                  <a:cubicBezTo>
                    <a:pt x="35294" y="1061"/>
                    <a:pt x="49411" y="0"/>
                    <a:pt x="63529" y="0"/>
                  </a:cubicBezTo>
                  <a:cubicBezTo>
                    <a:pt x="77647" y="0"/>
                    <a:pt x="91764" y="1061"/>
                    <a:pt x="105882" y="2123"/>
                  </a:cubicBezTo>
                  <a:cubicBezTo>
                    <a:pt x="112941" y="4247"/>
                    <a:pt x="120000" y="6371"/>
                    <a:pt x="120000" y="8495"/>
                  </a:cubicBezTo>
                  <a:cubicBezTo>
                    <a:pt x="120000" y="11681"/>
                    <a:pt x="112941" y="13805"/>
                    <a:pt x="105882" y="14867"/>
                  </a:cubicBezTo>
                  <a:cubicBezTo>
                    <a:pt x="91764" y="16991"/>
                    <a:pt x="77647" y="18053"/>
                    <a:pt x="63529" y="18053"/>
                  </a:cubicBezTo>
                  <a:cubicBezTo>
                    <a:pt x="42352" y="18053"/>
                    <a:pt x="28235" y="16991"/>
                    <a:pt x="21176" y="14867"/>
                  </a:cubicBezTo>
                  <a:cubicBezTo>
                    <a:pt x="7058" y="13805"/>
                    <a:pt x="0" y="11681"/>
                    <a:pt x="0" y="8495"/>
                  </a:cubicBezTo>
                  <a:close/>
                  <a:moveTo>
                    <a:pt x="120000" y="20176"/>
                  </a:moveTo>
                  <a:cubicBezTo>
                    <a:pt x="0" y="20176"/>
                    <a:pt x="0" y="20176"/>
                    <a:pt x="0" y="20176"/>
                  </a:cubicBezTo>
                  <a:cubicBezTo>
                    <a:pt x="0" y="120000"/>
                    <a:pt x="0" y="120000"/>
                    <a:pt x="0" y="120000"/>
                  </a:cubicBezTo>
                  <a:cubicBezTo>
                    <a:pt x="120000" y="120000"/>
                    <a:pt x="120000" y="120000"/>
                    <a:pt x="120000" y="120000"/>
                  </a:cubicBezTo>
                  <a:lnTo>
                    <a:pt x="120000" y="2017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0" name="Shape 160"/>
            <p:cNvSpPr/>
            <p:nvPr/>
          </p:nvSpPr>
          <p:spPr>
            <a:xfrm>
              <a:off x="7377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5333"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1" name="Shape 161"/>
            <p:cNvSpPr/>
            <p:nvPr/>
          </p:nvSpPr>
          <p:spPr>
            <a:xfrm>
              <a:off x="7727950" y="2684463"/>
              <a:ext cx="320675" cy="673099"/>
            </a:xfrm>
            <a:custGeom>
              <a:avLst/>
              <a:gdLst/>
              <a:ahLst/>
              <a:cxnLst/>
              <a:rect l="0" t="0" r="0" b="0"/>
              <a:pathLst>
                <a:path w="120000" h="120000" extrusionOk="0">
                  <a:moveTo>
                    <a:pt x="8000" y="120000"/>
                  </a:moveTo>
                  <a:cubicBezTo>
                    <a:pt x="8000" y="104680"/>
                    <a:pt x="8000" y="104680"/>
                    <a:pt x="8000" y="104680"/>
                  </a:cubicBezTo>
                  <a:cubicBezTo>
                    <a:pt x="50666" y="104680"/>
                    <a:pt x="50666" y="104680"/>
                    <a:pt x="50666" y="104680"/>
                  </a:cubicBezTo>
                  <a:cubicBezTo>
                    <a:pt x="64000" y="104680"/>
                    <a:pt x="72000" y="100851"/>
                    <a:pt x="72000" y="94468"/>
                  </a:cubicBezTo>
                  <a:cubicBezTo>
                    <a:pt x="58666" y="95744"/>
                    <a:pt x="48000" y="97021"/>
                    <a:pt x="40000" y="97021"/>
                  </a:cubicBezTo>
                  <a:cubicBezTo>
                    <a:pt x="13333" y="97021"/>
                    <a:pt x="0" y="90638"/>
                    <a:pt x="0" y="77872"/>
                  </a:cubicBezTo>
                  <a:cubicBezTo>
                    <a:pt x="0" y="20425"/>
                    <a:pt x="0" y="20425"/>
                    <a:pt x="0" y="20425"/>
                  </a:cubicBezTo>
                  <a:cubicBezTo>
                    <a:pt x="0" y="6382"/>
                    <a:pt x="13333" y="0"/>
                    <a:pt x="40000" y="0"/>
                  </a:cubicBezTo>
                  <a:cubicBezTo>
                    <a:pt x="48000" y="0"/>
                    <a:pt x="58666" y="1276"/>
                    <a:pt x="72000" y="3829"/>
                  </a:cubicBezTo>
                  <a:cubicBezTo>
                    <a:pt x="72000" y="0"/>
                    <a:pt x="72000" y="0"/>
                    <a:pt x="72000" y="0"/>
                  </a:cubicBezTo>
                  <a:cubicBezTo>
                    <a:pt x="117333" y="0"/>
                    <a:pt x="117333" y="0"/>
                    <a:pt x="117333" y="0"/>
                  </a:cubicBezTo>
                  <a:cubicBezTo>
                    <a:pt x="117333" y="94468"/>
                    <a:pt x="117333" y="94468"/>
                    <a:pt x="117333" y="94468"/>
                  </a:cubicBezTo>
                  <a:cubicBezTo>
                    <a:pt x="120000" y="100851"/>
                    <a:pt x="117333" y="107234"/>
                    <a:pt x="109333" y="112340"/>
                  </a:cubicBezTo>
                  <a:cubicBezTo>
                    <a:pt x="101333" y="117446"/>
                    <a:pt x="85333" y="120000"/>
                    <a:pt x="61333" y="120000"/>
                  </a:cubicBezTo>
                  <a:lnTo>
                    <a:pt x="8000" y="120000"/>
                  </a:lnTo>
                  <a:close/>
                  <a:moveTo>
                    <a:pt x="72000" y="77872"/>
                  </a:moveTo>
                  <a:cubicBezTo>
                    <a:pt x="72000" y="20425"/>
                    <a:pt x="72000" y="20425"/>
                    <a:pt x="72000" y="20425"/>
                  </a:cubicBezTo>
                  <a:cubicBezTo>
                    <a:pt x="72000" y="15319"/>
                    <a:pt x="66666" y="12765"/>
                    <a:pt x="58666" y="12765"/>
                  </a:cubicBezTo>
                  <a:cubicBezTo>
                    <a:pt x="50666" y="12765"/>
                    <a:pt x="45333" y="15319"/>
                    <a:pt x="45333" y="20425"/>
                  </a:cubicBezTo>
                  <a:cubicBezTo>
                    <a:pt x="45333" y="77872"/>
                    <a:pt x="45333" y="77872"/>
                    <a:pt x="45333" y="77872"/>
                  </a:cubicBezTo>
                  <a:cubicBezTo>
                    <a:pt x="45333" y="81702"/>
                    <a:pt x="50666" y="84255"/>
                    <a:pt x="58666" y="84255"/>
                  </a:cubicBezTo>
                  <a:cubicBezTo>
                    <a:pt x="66666" y="84255"/>
                    <a:pt x="72000" y="81702"/>
                    <a:pt x="72000" y="77872"/>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2" name="Shape 162"/>
            <p:cNvSpPr/>
            <p:nvPr/>
          </p:nvSpPr>
          <p:spPr>
            <a:xfrm>
              <a:off x="5259387" y="3465512"/>
              <a:ext cx="328613" cy="679449"/>
            </a:xfrm>
            <a:custGeom>
              <a:avLst/>
              <a:gdLst/>
              <a:ahLst/>
              <a:cxnLst/>
              <a:rect l="0" t="0" r="0" b="0"/>
              <a:pathLst>
                <a:path w="120000" h="120000" extrusionOk="0">
                  <a:moveTo>
                    <a:pt x="46956" y="114947"/>
                  </a:moveTo>
                  <a:cubicBezTo>
                    <a:pt x="46956" y="118736"/>
                    <a:pt x="46956" y="118736"/>
                    <a:pt x="46956" y="118736"/>
                  </a:cubicBezTo>
                  <a:cubicBezTo>
                    <a:pt x="0" y="118736"/>
                    <a:pt x="0" y="118736"/>
                    <a:pt x="0" y="118736"/>
                  </a:cubicBezTo>
                  <a:cubicBezTo>
                    <a:pt x="0" y="0"/>
                    <a:pt x="0" y="0"/>
                    <a:pt x="0" y="0"/>
                  </a:cubicBezTo>
                  <a:cubicBezTo>
                    <a:pt x="46956" y="0"/>
                    <a:pt x="46956" y="0"/>
                    <a:pt x="46956" y="0"/>
                  </a:cubicBezTo>
                  <a:cubicBezTo>
                    <a:pt x="46956" y="16421"/>
                    <a:pt x="46956" y="16421"/>
                    <a:pt x="46956" y="16421"/>
                  </a:cubicBezTo>
                  <a:cubicBezTo>
                    <a:pt x="54782" y="13894"/>
                    <a:pt x="67826" y="12631"/>
                    <a:pt x="83478" y="12631"/>
                  </a:cubicBezTo>
                  <a:cubicBezTo>
                    <a:pt x="91304" y="12631"/>
                    <a:pt x="101739" y="13894"/>
                    <a:pt x="106956" y="16421"/>
                  </a:cubicBezTo>
                  <a:cubicBezTo>
                    <a:pt x="114782" y="17684"/>
                    <a:pt x="120000" y="24000"/>
                    <a:pt x="120000" y="32842"/>
                  </a:cubicBezTo>
                  <a:cubicBezTo>
                    <a:pt x="120000" y="98526"/>
                    <a:pt x="120000" y="98526"/>
                    <a:pt x="120000" y="98526"/>
                  </a:cubicBezTo>
                  <a:cubicBezTo>
                    <a:pt x="120000" y="107368"/>
                    <a:pt x="114782" y="112421"/>
                    <a:pt x="106956" y="114947"/>
                  </a:cubicBezTo>
                  <a:cubicBezTo>
                    <a:pt x="96521" y="118736"/>
                    <a:pt x="86086" y="120000"/>
                    <a:pt x="73043" y="120000"/>
                  </a:cubicBezTo>
                  <a:cubicBezTo>
                    <a:pt x="62608" y="120000"/>
                    <a:pt x="54782" y="118736"/>
                    <a:pt x="46956" y="114947"/>
                  </a:cubicBezTo>
                  <a:close/>
                  <a:moveTo>
                    <a:pt x="73043" y="98526"/>
                  </a:moveTo>
                  <a:cubicBezTo>
                    <a:pt x="73043" y="32842"/>
                    <a:pt x="73043" y="32842"/>
                    <a:pt x="73043" y="32842"/>
                  </a:cubicBezTo>
                  <a:cubicBezTo>
                    <a:pt x="73043" y="27789"/>
                    <a:pt x="67826" y="26526"/>
                    <a:pt x="60000" y="26526"/>
                  </a:cubicBezTo>
                  <a:cubicBezTo>
                    <a:pt x="49565" y="26526"/>
                    <a:pt x="46956" y="27789"/>
                    <a:pt x="46956" y="32842"/>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3" name="Shape 163"/>
            <p:cNvSpPr/>
            <p:nvPr/>
          </p:nvSpPr>
          <p:spPr>
            <a:xfrm>
              <a:off x="5624512" y="3465512"/>
              <a:ext cx="320675" cy="671513"/>
            </a:xfrm>
            <a:custGeom>
              <a:avLst/>
              <a:gdLst/>
              <a:ahLst/>
              <a:cxnLst/>
              <a:rect l="0" t="0" r="0" b="0"/>
              <a:pathLst>
                <a:path w="120000" h="120000" extrusionOk="0">
                  <a:moveTo>
                    <a:pt x="120000" y="45957"/>
                  </a:moveTo>
                  <a:cubicBezTo>
                    <a:pt x="74666" y="45957"/>
                    <a:pt x="74666" y="45957"/>
                    <a:pt x="74666" y="45957"/>
                  </a:cubicBezTo>
                  <a:cubicBezTo>
                    <a:pt x="74666" y="20425"/>
                    <a:pt x="74666" y="20425"/>
                    <a:pt x="74666" y="20425"/>
                  </a:cubicBezTo>
                  <a:cubicBezTo>
                    <a:pt x="74666" y="15319"/>
                    <a:pt x="69333" y="12765"/>
                    <a:pt x="61333" y="12765"/>
                  </a:cubicBezTo>
                  <a:cubicBezTo>
                    <a:pt x="50666" y="12765"/>
                    <a:pt x="45333" y="15319"/>
                    <a:pt x="45333" y="20425"/>
                  </a:cubicBezTo>
                  <a:cubicBezTo>
                    <a:pt x="45333" y="120000"/>
                    <a:pt x="45333" y="120000"/>
                    <a:pt x="45333" y="120000"/>
                  </a:cubicBezTo>
                  <a:cubicBezTo>
                    <a:pt x="0" y="120000"/>
                    <a:pt x="0" y="120000"/>
                    <a:pt x="0" y="120000"/>
                  </a:cubicBezTo>
                  <a:cubicBezTo>
                    <a:pt x="0" y="0"/>
                    <a:pt x="0" y="0"/>
                    <a:pt x="0" y="0"/>
                  </a:cubicBezTo>
                  <a:cubicBezTo>
                    <a:pt x="45333" y="0"/>
                    <a:pt x="45333" y="0"/>
                    <a:pt x="45333" y="0"/>
                  </a:cubicBezTo>
                  <a:cubicBezTo>
                    <a:pt x="45333" y="3829"/>
                    <a:pt x="45333" y="3829"/>
                    <a:pt x="45333" y="3829"/>
                  </a:cubicBezTo>
                  <a:cubicBezTo>
                    <a:pt x="56000" y="1276"/>
                    <a:pt x="69333" y="0"/>
                    <a:pt x="85333" y="0"/>
                  </a:cubicBezTo>
                  <a:cubicBezTo>
                    <a:pt x="93333" y="0"/>
                    <a:pt x="101333" y="1276"/>
                    <a:pt x="109333" y="5106"/>
                  </a:cubicBezTo>
                  <a:cubicBezTo>
                    <a:pt x="117333"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4" name="Shape 164"/>
            <p:cNvSpPr/>
            <p:nvPr/>
          </p:nvSpPr>
          <p:spPr>
            <a:xfrm>
              <a:off x="5973762" y="3465512"/>
              <a:ext cx="330200" cy="679449"/>
            </a:xfrm>
            <a:custGeom>
              <a:avLst/>
              <a:gdLst/>
              <a:ahLst/>
              <a:cxnLst/>
              <a:rect l="0" t="0" r="0" b="0"/>
              <a:pathLst>
                <a:path w="120000" h="120000" extrusionOk="0">
                  <a:moveTo>
                    <a:pt x="0" y="98526"/>
                  </a:moveTo>
                  <a:cubicBezTo>
                    <a:pt x="0" y="20210"/>
                    <a:pt x="0" y="20210"/>
                    <a:pt x="0" y="20210"/>
                  </a:cubicBezTo>
                  <a:cubicBezTo>
                    <a:pt x="0" y="6315"/>
                    <a:pt x="20869" y="0"/>
                    <a:pt x="60000" y="0"/>
                  </a:cubicBezTo>
                  <a:cubicBezTo>
                    <a:pt x="99130" y="0"/>
                    <a:pt x="120000" y="6315"/>
                    <a:pt x="120000" y="20210"/>
                  </a:cubicBezTo>
                  <a:cubicBezTo>
                    <a:pt x="120000" y="98526"/>
                    <a:pt x="120000" y="98526"/>
                    <a:pt x="120000" y="98526"/>
                  </a:cubicBezTo>
                  <a:cubicBezTo>
                    <a:pt x="120000" y="112421"/>
                    <a:pt x="99130" y="120000"/>
                    <a:pt x="60000" y="120000"/>
                  </a:cubicBezTo>
                  <a:cubicBezTo>
                    <a:pt x="20869" y="120000"/>
                    <a:pt x="0" y="112421"/>
                    <a:pt x="0" y="98526"/>
                  </a:cubicBezTo>
                  <a:close/>
                  <a:moveTo>
                    <a:pt x="73043" y="98526"/>
                  </a:moveTo>
                  <a:cubicBezTo>
                    <a:pt x="73043" y="20210"/>
                    <a:pt x="73043" y="20210"/>
                    <a:pt x="73043" y="20210"/>
                  </a:cubicBezTo>
                  <a:cubicBezTo>
                    <a:pt x="73043" y="15157"/>
                    <a:pt x="67826" y="12631"/>
                    <a:pt x="60000" y="12631"/>
                  </a:cubicBezTo>
                  <a:cubicBezTo>
                    <a:pt x="49565" y="12631"/>
                    <a:pt x="46956" y="15157"/>
                    <a:pt x="46956" y="20210"/>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5" name="Shape 165"/>
            <p:cNvSpPr/>
            <p:nvPr/>
          </p:nvSpPr>
          <p:spPr>
            <a:xfrm>
              <a:off x="6332537" y="3465512"/>
              <a:ext cx="263525" cy="671513"/>
            </a:xfrm>
            <a:custGeom>
              <a:avLst/>
              <a:gdLst/>
              <a:ahLst/>
              <a:cxnLst/>
              <a:rect l="0" t="0" r="0" b="0"/>
              <a:pathLst>
                <a:path w="120000" h="120000" extrusionOk="0">
                  <a:moveTo>
                    <a:pt x="120000" y="39574"/>
                  </a:moveTo>
                  <a:cubicBezTo>
                    <a:pt x="74594" y="39574"/>
                    <a:pt x="74594" y="39574"/>
                    <a:pt x="74594" y="39574"/>
                  </a:cubicBezTo>
                  <a:cubicBezTo>
                    <a:pt x="74594" y="94468"/>
                    <a:pt x="74594" y="94468"/>
                    <a:pt x="74594" y="94468"/>
                  </a:cubicBezTo>
                  <a:cubicBezTo>
                    <a:pt x="74594" y="102127"/>
                    <a:pt x="81081" y="105957"/>
                    <a:pt x="90810" y="105957"/>
                  </a:cubicBezTo>
                  <a:cubicBezTo>
                    <a:pt x="120000" y="105957"/>
                    <a:pt x="120000" y="105957"/>
                    <a:pt x="120000" y="105957"/>
                  </a:cubicBezTo>
                  <a:cubicBezTo>
                    <a:pt x="120000" y="120000"/>
                    <a:pt x="120000" y="120000"/>
                    <a:pt x="120000" y="120000"/>
                  </a:cubicBezTo>
                  <a:cubicBezTo>
                    <a:pt x="90810" y="120000"/>
                    <a:pt x="90810" y="120000"/>
                    <a:pt x="90810" y="120000"/>
                  </a:cubicBezTo>
                  <a:cubicBezTo>
                    <a:pt x="61621" y="120000"/>
                    <a:pt x="42162" y="117446"/>
                    <a:pt x="32432" y="113617"/>
                  </a:cubicBezTo>
                  <a:cubicBezTo>
                    <a:pt x="22702" y="109787"/>
                    <a:pt x="16216" y="103404"/>
                    <a:pt x="16216" y="94468"/>
                  </a:cubicBezTo>
                  <a:cubicBezTo>
                    <a:pt x="16216" y="39574"/>
                    <a:pt x="16216" y="39574"/>
                    <a:pt x="16216" y="39574"/>
                  </a:cubicBezTo>
                  <a:cubicBezTo>
                    <a:pt x="0" y="39574"/>
                    <a:pt x="0" y="39574"/>
                    <a:pt x="0" y="39574"/>
                  </a:cubicBezTo>
                  <a:cubicBezTo>
                    <a:pt x="0" y="25531"/>
                    <a:pt x="0" y="25531"/>
                    <a:pt x="0" y="25531"/>
                  </a:cubicBezTo>
                  <a:cubicBezTo>
                    <a:pt x="16216" y="25531"/>
                    <a:pt x="16216" y="25531"/>
                    <a:pt x="16216" y="25531"/>
                  </a:cubicBezTo>
                  <a:cubicBezTo>
                    <a:pt x="16216" y="0"/>
                    <a:pt x="16216" y="0"/>
                    <a:pt x="16216" y="0"/>
                  </a:cubicBezTo>
                  <a:cubicBezTo>
                    <a:pt x="74594" y="0"/>
                    <a:pt x="74594" y="0"/>
                    <a:pt x="74594" y="0"/>
                  </a:cubicBezTo>
                  <a:cubicBezTo>
                    <a:pt x="74594" y="25531"/>
                    <a:pt x="74594" y="25531"/>
                    <a:pt x="74594" y="25531"/>
                  </a:cubicBezTo>
                  <a:cubicBezTo>
                    <a:pt x="120000" y="25531"/>
                    <a:pt x="120000" y="25531"/>
                    <a:pt x="120000" y="25531"/>
                  </a:cubicBezTo>
                  <a:lnTo>
                    <a:pt x="120000" y="39574"/>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6" name="Shape 166"/>
            <p:cNvSpPr/>
            <p:nvPr/>
          </p:nvSpPr>
          <p:spPr>
            <a:xfrm>
              <a:off x="6632575" y="3465512"/>
              <a:ext cx="328613" cy="671513"/>
            </a:xfrm>
            <a:custGeom>
              <a:avLst/>
              <a:gdLst/>
              <a:ahLst/>
              <a:cxnLst/>
              <a:rect l="0" t="0" r="0" b="0"/>
              <a:pathLst>
                <a:path w="120000" h="120000" extrusionOk="0">
                  <a:moveTo>
                    <a:pt x="120000" y="120000"/>
                  </a:moveTo>
                  <a:cubicBezTo>
                    <a:pt x="73043" y="120000"/>
                    <a:pt x="73043" y="120000"/>
                    <a:pt x="73043" y="120000"/>
                  </a:cubicBezTo>
                  <a:cubicBezTo>
                    <a:pt x="73043" y="33191"/>
                    <a:pt x="73043" y="33191"/>
                    <a:pt x="73043" y="33191"/>
                  </a:cubicBezTo>
                  <a:cubicBezTo>
                    <a:pt x="73043" y="28085"/>
                    <a:pt x="67826" y="26808"/>
                    <a:pt x="60000" y="26808"/>
                  </a:cubicBezTo>
                  <a:cubicBezTo>
                    <a:pt x="49565" y="26808"/>
                    <a:pt x="46956" y="28085"/>
                    <a:pt x="46956" y="33191"/>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16595"/>
                    <a:pt x="46956" y="16595"/>
                    <a:pt x="46956" y="16595"/>
                  </a:cubicBezTo>
                  <a:cubicBezTo>
                    <a:pt x="54782" y="14042"/>
                    <a:pt x="67826" y="12765"/>
                    <a:pt x="80869" y="12765"/>
                  </a:cubicBezTo>
                  <a:cubicBezTo>
                    <a:pt x="91304" y="12765"/>
                    <a:pt x="99130" y="14042"/>
                    <a:pt x="106956" y="16595"/>
                  </a:cubicBezTo>
                  <a:cubicBezTo>
                    <a:pt x="114782" y="19148"/>
                    <a:pt x="120000" y="24255"/>
                    <a:pt x="120000" y="33191"/>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7" name="Shape 167"/>
            <p:cNvSpPr/>
            <p:nvPr/>
          </p:nvSpPr>
          <p:spPr>
            <a:xfrm>
              <a:off x="6997700" y="3465512"/>
              <a:ext cx="322263" cy="679449"/>
            </a:xfrm>
            <a:custGeom>
              <a:avLst/>
              <a:gdLst/>
              <a:ahLst/>
              <a:cxnLst/>
              <a:rect l="0" t="0" r="0" b="0"/>
              <a:pathLst>
                <a:path w="120000" h="120000" extrusionOk="0">
                  <a:moveTo>
                    <a:pt x="120000" y="59368"/>
                  </a:moveTo>
                  <a:cubicBezTo>
                    <a:pt x="45333" y="59368"/>
                    <a:pt x="45333" y="59368"/>
                    <a:pt x="45333" y="59368"/>
                  </a:cubicBezTo>
                  <a:cubicBezTo>
                    <a:pt x="45333" y="98526"/>
                    <a:pt x="45333" y="98526"/>
                    <a:pt x="45333" y="98526"/>
                  </a:cubicBezTo>
                  <a:cubicBezTo>
                    <a:pt x="45333" y="102315"/>
                    <a:pt x="50666" y="104842"/>
                    <a:pt x="61333" y="104842"/>
                  </a:cubicBezTo>
                  <a:cubicBezTo>
                    <a:pt x="69333" y="104842"/>
                    <a:pt x="74666" y="102315"/>
                    <a:pt x="74666" y="98526"/>
                  </a:cubicBezTo>
                  <a:cubicBezTo>
                    <a:pt x="74666" y="66947"/>
                    <a:pt x="74666" y="66947"/>
                    <a:pt x="74666" y="66947"/>
                  </a:cubicBezTo>
                  <a:cubicBezTo>
                    <a:pt x="120000" y="66947"/>
                    <a:pt x="120000" y="66947"/>
                    <a:pt x="120000" y="66947"/>
                  </a:cubicBezTo>
                  <a:cubicBezTo>
                    <a:pt x="120000" y="98526"/>
                    <a:pt x="120000" y="98526"/>
                    <a:pt x="120000" y="98526"/>
                  </a:cubicBezTo>
                  <a:cubicBezTo>
                    <a:pt x="120000" y="112421"/>
                    <a:pt x="101333" y="120000"/>
                    <a:pt x="61333" y="120000"/>
                  </a:cubicBezTo>
                  <a:cubicBezTo>
                    <a:pt x="18666" y="120000"/>
                    <a:pt x="0" y="112421"/>
                    <a:pt x="0" y="98526"/>
                  </a:cubicBezTo>
                  <a:cubicBezTo>
                    <a:pt x="0" y="20210"/>
                    <a:pt x="0" y="20210"/>
                    <a:pt x="0" y="20210"/>
                  </a:cubicBezTo>
                  <a:cubicBezTo>
                    <a:pt x="0" y="6315"/>
                    <a:pt x="18666" y="0"/>
                    <a:pt x="61333" y="0"/>
                  </a:cubicBezTo>
                  <a:cubicBezTo>
                    <a:pt x="101333" y="0"/>
                    <a:pt x="120000" y="6315"/>
                    <a:pt x="120000" y="20210"/>
                  </a:cubicBezTo>
                  <a:lnTo>
                    <a:pt x="120000" y="59368"/>
                  </a:lnTo>
                  <a:close/>
                  <a:moveTo>
                    <a:pt x="74666" y="45473"/>
                  </a:moveTo>
                  <a:cubicBezTo>
                    <a:pt x="74666" y="20210"/>
                    <a:pt x="74666" y="20210"/>
                    <a:pt x="74666" y="20210"/>
                  </a:cubicBezTo>
                  <a:cubicBezTo>
                    <a:pt x="74666" y="15157"/>
                    <a:pt x="69333" y="12631"/>
                    <a:pt x="61333" y="12631"/>
                  </a:cubicBezTo>
                  <a:cubicBezTo>
                    <a:pt x="50666" y="12631"/>
                    <a:pt x="45333" y="15157"/>
                    <a:pt x="45333" y="20210"/>
                  </a:cubicBezTo>
                  <a:cubicBezTo>
                    <a:pt x="45333" y="45473"/>
                    <a:pt x="45333" y="45473"/>
                    <a:pt x="45333" y="45473"/>
                  </a:cubicBezTo>
                  <a:lnTo>
                    <a:pt x="7466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8" name="Shape 168"/>
            <p:cNvSpPr/>
            <p:nvPr/>
          </p:nvSpPr>
          <p:spPr>
            <a:xfrm>
              <a:off x="7354888" y="3465512"/>
              <a:ext cx="330200" cy="671513"/>
            </a:xfrm>
            <a:custGeom>
              <a:avLst/>
              <a:gdLst/>
              <a:ahLst/>
              <a:cxnLst/>
              <a:rect l="0" t="0" r="0" b="0"/>
              <a:pathLst>
                <a:path w="120000" h="120000" extrusionOk="0">
                  <a:moveTo>
                    <a:pt x="120000" y="45957"/>
                  </a:moveTo>
                  <a:cubicBezTo>
                    <a:pt x="73043" y="45957"/>
                    <a:pt x="73043" y="45957"/>
                    <a:pt x="73043" y="45957"/>
                  </a:cubicBezTo>
                  <a:cubicBezTo>
                    <a:pt x="73043" y="20425"/>
                    <a:pt x="73043" y="20425"/>
                    <a:pt x="73043" y="20425"/>
                  </a:cubicBezTo>
                  <a:cubicBezTo>
                    <a:pt x="73043" y="15319"/>
                    <a:pt x="70434" y="12765"/>
                    <a:pt x="60000" y="12765"/>
                  </a:cubicBezTo>
                  <a:cubicBezTo>
                    <a:pt x="52173" y="12765"/>
                    <a:pt x="46956" y="15319"/>
                    <a:pt x="46956" y="20425"/>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3829"/>
                    <a:pt x="46956" y="3829"/>
                    <a:pt x="46956" y="3829"/>
                  </a:cubicBezTo>
                  <a:cubicBezTo>
                    <a:pt x="57391" y="1276"/>
                    <a:pt x="67826" y="0"/>
                    <a:pt x="83478" y="0"/>
                  </a:cubicBezTo>
                  <a:cubicBezTo>
                    <a:pt x="93913" y="0"/>
                    <a:pt x="101739" y="1276"/>
                    <a:pt x="109565" y="5106"/>
                  </a:cubicBezTo>
                  <a:cubicBezTo>
                    <a:pt x="117391"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9" name="Shape 169"/>
            <p:cNvSpPr/>
            <p:nvPr/>
          </p:nvSpPr>
          <p:spPr>
            <a:xfrm>
              <a:off x="7713663" y="3465512"/>
              <a:ext cx="328613" cy="679449"/>
            </a:xfrm>
            <a:custGeom>
              <a:avLst/>
              <a:gdLst/>
              <a:ahLst/>
              <a:cxnLst/>
              <a:rect l="0" t="0" r="0" b="0"/>
              <a:pathLst>
                <a:path w="120000" h="120000" extrusionOk="0">
                  <a:moveTo>
                    <a:pt x="0" y="79578"/>
                  </a:moveTo>
                  <a:cubicBezTo>
                    <a:pt x="46956" y="79578"/>
                    <a:pt x="46956" y="79578"/>
                    <a:pt x="46956" y="79578"/>
                  </a:cubicBezTo>
                  <a:cubicBezTo>
                    <a:pt x="46956" y="98526"/>
                    <a:pt x="46956" y="98526"/>
                    <a:pt x="46956" y="98526"/>
                  </a:cubicBezTo>
                  <a:cubicBezTo>
                    <a:pt x="46956" y="102315"/>
                    <a:pt x="52173" y="104842"/>
                    <a:pt x="60000" y="104842"/>
                  </a:cubicBezTo>
                  <a:cubicBezTo>
                    <a:pt x="67826" y="104842"/>
                    <a:pt x="73043" y="102315"/>
                    <a:pt x="73043" y="98526"/>
                  </a:cubicBezTo>
                  <a:cubicBezTo>
                    <a:pt x="73043" y="88421"/>
                    <a:pt x="65217" y="77052"/>
                    <a:pt x="46956" y="66947"/>
                  </a:cubicBezTo>
                  <a:cubicBezTo>
                    <a:pt x="28695" y="55578"/>
                    <a:pt x="15652" y="49263"/>
                    <a:pt x="10434" y="46736"/>
                  </a:cubicBezTo>
                  <a:cubicBezTo>
                    <a:pt x="2608" y="42947"/>
                    <a:pt x="0" y="39157"/>
                    <a:pt x="0" y="34105"/>
                  </a:cubicBezTo>
                  <a:cubicBezTo>
                    <a:pt x="0" y="20210"/>
                    <a:pt x="0" y="20210"/>
                    <a:pt x="0" y="20210"/>
                  </a:cubicBezTo>
                  <a:cubicBezTo>
                    <a:pt x="0" y="6315"/>
                    <a:pt x="20869" y="0"/>
                    <a:pt x="60000" y="0"/>
                  </a:cubicBezTo>
                  <a:cubicBezTo>
                    <a:pt x="99130" y="0"/>
                    <a:pt x="120000" y="6315"/>
                    <a:pt x="120000" y="20210"/>
                  </a:cubicBezTo>
                  <a:cubicBezTo>
                    <a:pt x="120000" y="39157"/>
                    <a:pt x="120000" y="39157"/>
                    <a:pt x="120000" y="39157"/>
                  </a:cubicBezTo>
                  <a:cubicBezTo>
                    <a:pt x="73043" y="39157"/>
                    <a:pt x="73043" y="39157"/>
                    <a:pt x="73043" y="39157"/>
                  </a:cubicBezTo>
                  <a:cubicBezTo>
                    <a:pt x="73043" y="20210"/>
                    <a:pt x="73043" y="20210"/>
                    <a:pt x="73043" y="20210"/>
                  </a:cubicBezTo>
                  <a:cubicBezTo>
                    <a:pt x="73043" y="15157"/>
                    <a:pt x="67826" y="12631"/>
                    <a:pt x="60000" y="12631"/>
                  </a:cubicBezTo>
                  <a:cubicBezTo>
                    <a:pt x="52173" y="12631"/>
                    <a:pt x="46956" y="15157"/>
                    <a:pt x="46956" y="20210"/>
                  </a:cubicBezTo>
                  <a:cubicBezTo>
                    <a:pt x="46956" y="27789"/>
                    <a:pt x="49565" y="32842"/>
                    <a:pt x="52173" y="35368"/>
                  </a:cubicBezTo>
                  <a:cubicBezTo>
                    <a:pt x="57391" y="37894"/>
                    <a:pt x="70434" y="44210"/>
                    <a:pt x="88695" y="56842"/>
                  </a:cubicBezTo>
                  <a:cubicBezTo>
                    <a:pt x="109565" y="68210"/>
                    <a:pt x="120000" y="78315"/>
                    <a:pt x="120000" y="84631"/>
                  </a:cubicBezTo>
                  <a:cubicBezTo>
                    <a:pt x="120000" y="98526"/>
                    <a:pt x="120000" y="98526"/>
                    <a:pt x="120000" y="98526"/>
                  </a:cubicBezTo>
                  <a:cubicBezTo>
                    <a:pt x="120000" y="112421"/>
                    <a:pt x="99130" y="120000"/>
                    <a:pt x="60000" y="120000"/>
                  </a:cubicBezTo>
                  <a:cubicBezTo>
                    <a:pt x="20869" y="120000"/>
                    <a:pt x="0" y="112421"/>
                    <a:pt x="0" y="98526"/>
                  </a:cubicBezTo>
                  <a:lnTo>
                    <a:pt x="0" y="7957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0" name="Shape 170"/>
            <p:cNvSpPr/>
            <p:nvPr/>
          </p:nvSpPr>
          <p:spPr>
            <a:xfrm>
              <a:off x="5610225" y="2684463"/>
              <a:ext cx="128587" cy="673099"/>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1" name="Shape 171"/>
            <p:cNvSpPr/>
            <p:nvPr/>
          </p:nvSpPr>
          <p:spPr>
            <a:xfrm>
              <a:off x="5616575" y="3243263"/>
              <a:ext cx="171449" cy="11430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2" name="Shape 172"/>
            <p:cNvSpPr/>
            <p:nvPr/>
          </p:nvSpPr>
          <p:spPr>
            <a:xfrm>
              <a:off x="8042275" y="4159250"/>
              <a:ext cx="85724" cy="85724"/>
            </a:xfrm>
            <a:custGeom>
              <a:avLst/>
              <a:gdLst/>
              <a:ahLst/>
              <a:cxnLst/>
              <a:rect l="0" t="0" r="0" b="0"/>
              <a:pathLst>
                <a:path w="120000" h="120000" extrusionOk="0">
                  <a:moveTo>
                    <a:pt x="120000" y="60000"/>
                  </a:moveTo>
                  <a:cubicBezTo>
                    <a:pt x="120000" y="90000"/>
                    <a:pt x="100000" y="120000"/>
                    <a:pt x="60000" y="120000"/>
                  </a:cubicBezTo>
                  <a:cubicBezTo>
                    <a:pt x="30000" y="120000"/>
                    <a:pt x="0" y="90000"/>
                    <a:pt x="0" y="60000"/>
                  </a:cubicBezTo>
                  <a:cubicBezTo>
                    <a:pt x="0" y="20000"/>
                    <a:pt x="30000" y="0"/>
                    <a:pt x="60000" y="0"/>
                  </a:cubicBezTo>
                  <a:cubicBezTo>
                    <a:pt x="100000" y="0"/>
                    <a:pt x="120000" y="20000"/>
                    <a:pt x="120000" y="60000"/>
                  </a:cubicBezTo>
                  <a:close/>
                  <a:moveTo>
                    <a:pt x="10000" y="60000"/>
                  </a:moveTo>
                  <a:cubicBezTo>
                    <a:pt x="10000" y="80000"/>
                    <a:pt x="30000" y="110000"/>
                    <a:pt x="60000" y="110000"/>
                  </a:cubicBezTo>
                  <a:cubicBezTo>
                    <a:pt x="90000" y="110000"/>
                    <a:pt x="110000" y="80000"/>
                    <a:pt x="110000" y="60000"/>
                  </a:cubicBezTo>
                  <a:cubicBezTo>
                    <a:pt x="110000" y="30000"/>
                    <a:pt x="90000" y="10000"/>
                    <a:pt x="60000" y="10000"/>
                  </a:cubicBezTo>
                  <a:cubicBezTo>
                    <a:pt x="30000" y="10000"/>
                    <a:pt x="10000" y="30000"/>
                    <a:pt x="10000" y="60000"/>
                  </a:cubicBezTo>
                  <a:close/>
                  <a:moveTo>
                    <a:pt x="50000" y="90000"/>
                  </a:moveTo>
                  <a:cubicBezTo>
                    <a:pt x="40000" y="90000"/>
                    <a:pt x="40000" y="90000"/>
                    <a:pt x="40000" y="90000"/>
                  </a:cubicBezTo>
                  <a:cubicBezTo>
                    <a:pt x="40000" y="30000"/>
                    <a:pt x="40000" y="30000"/>
                    <a:pt x="40000" y="30000"/>
                  </a:cubicBezTo>
                  <a:cubicBezTo>
                    <a:pt x="40000" y="30000"/>
                    <a:pt x="50000" y="30000"/>
                    <a:pt x="60000" y="30000"/>
                  </a:cubicBezTo>
                  <a:cubicBezTo>
                    <a:pt x="70000" y="30000"/>
                    <a:pt x="80000" y="30000"/>
                    <a:pt x="80000" y="30000"/>
                  </a:cubicBezTo>
                  <a:cubicBezTo>
                    <a:pt x="90000" y="30000"/>
                    <a:pt x="90000" y="40000"/>
                    <a:pt x="90000" y="40000"/>
                  </a:cubicBezTo>
                  <a:cubicBezTo>
                    <a:pt x="90000" y="50000"/>
                    <a:pt x="80000" y="60000"/>
                    <a:pt x="80000" y="60000"/>
                  </a:cubicBezTo>
                  <a:cubicBezTo>
                    <a:pt x="80000" y="60000"/>
                    <a:pt x="80000" y="60000"/>
                    <a:pt x="80000" y="60000"/>
                  </a:cubicBezTo>
                  <a:cubicBezTo>
                    <a:pt x="80000" y="60000"/>
                    <a:pt x="80000" y="70000"/>
                    <a:pt x="90000" y="70000"/>
                  </a:cubicBezTo>
                  <a:cubicBezTo>
                    <a:pt x="90000" y="80000"/>
                    <a:pt x="90000" y="90000"/>
                    <a:pt x="90000" y="90000"/>
                  </a:cubicBezTo>
                  <a:cubicBezTo>
                    <a:pt x="80000" y="90000"/>
                    <a:pt x="80000" y="90000"/>
                    <a:pt x="80000" y="90000"/>
                  </a:cubicBezTo>
                  <a:cubicBezTo>
                    <a:pt x="70000" y="90000"/>
                    <a:pt x="70000" y="80000"/>
                    <a:pt x="70000" y="70000"/>
                  </a:cubicBezTo>
                  <a:cubicBezTo>
                    <a:pt x="70000" y="70000"/>
                    <a:pt x="70000" y="70000"/>
                    <a:pt x="60000" y="70000"/>
                  </a:cubicBezTo>
                  <a:cubicBezTo>
                    <a:pt x="50000" y="70000"/>
                    <a:pt x="50000" y="70000"/>
                    <a:pt x="50000" y="70000"/>
                  </a:cubicBezTo>
                  <a:lnTo>
                    <a:pt x="50000" y="90000"/>
                  </a:lnTo>
                  <a:close/>
                  <a:moveTo>
                    <a:pt x="50000" y="50000"/>
                  </a:moveTo>
                  <a:cubicBezTo>
                    <a:pt x="60000" y="50000"/>
                    <a:pt x="60000" y="50000"/>
                    <a:pt x="60000" y="50000"/>
                  </a:cubicBezTo>
                  <a:cubicBezTo>
                    <a:pt x="70000" y="50000"/>
                    <a:pt x="70000" y="50000"/>
                    <a:pt x="70000" y="50000"/>
                  </a:cubicBezTo>
                  <a:cubicBezTo>
                    <a:pt x="70000" y="40000"/>
                    <a:pt x="70000" y="40000"/>
                    <a:pt x="60000" y="40000"/>
                  </a:cubicBezTo>
                  <a:cubicBezTo>
                    <a:pt x="60000" y="40000"/>
                    <a:pt x="50000" y="40000"/>
                    <a:pt x="50000" y="40000"/>
                  </a:cubicBezTo>
                  <a:lnTo>
                    <a:pt x="50000" y="5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3" name="Shape 173"/>
            <p:cNvSpPr/>
            <p:nvPr/>
          </p:nvSpPr>
          <p:spPr>
            <a:xfrm>
              <a:off x="4056062" y="2570163"/>
              <a:ext cx="1166812" cy="1997075"/>
            </a:xfrm>
            <a:custGeom>
              <a:avLst/>
              <a:gdLst/>
              <a:ahLst/>
              <a:cxnLst/>
              <a:rect l="0" t="0" r="0" b="0"/>
              <a:pathLst>
                <a:path w="120000" h="120000" extrusionOk="0">
                  <a:moveTo>
                    <a:pt x="119263" y="107096"/>
                  </a:moveTo>
                  <a:cubicBezTo>
                    <a:pt x="119263" y="107096"/>
                    <a:pt x="119263" y="105806"/>
                    <a:pt x="116319" y="104946"/>
                  </a:cubicBezTo>
                  <a:cubicBezTo>
                    <a:pt x="111165" y="104086"/>
                    <a:pt x="109693" y="102365"/>
                    <a:pt x="108220" y="101505"/>
                  </a:cubicBezTo>
                  <a:cubicBezTo>
                    <a:pt x="107484" y="101075"/>
                    <a:pt x="105276" y="100215"/>
                    <a:pt x="105276" y="100215"/>
                  </a:cubicBezTo>
                  <a:cubicBezTo>
                    <a:pt x="107484" y="99784"/>
                    <a:pt x="107484" y="99784"/>
                    <a:pt x="107484" y="99784"/>
                  </a:cubicBezTo>
                  <a:cubicBezTo>
                    <a:pt x="107484" y="99784"/>
                    <a:pt x="106748" y="98064"/>
                    <a:pt x="106012" y="96774"/>
                  </a:cubicBezTo>
                  <a:cubicBezTo>
                    <a:pt x="104539" y="95913"/>
                    <a:pt x="105276" y="95053"/>
                    <a:pt x="105276" y="92903"/>
                  </a:cubicBezTo>
                  <a:cubicBezTo>
                    <a:pt x="104539" y="90752"/>
                    <a:pt x="105276" y="89462"/>
                    <a:pt x="105276" y="88172"/>
                  </a:cubicBezTo>
                  <a:cubicBezTo>
                    <a:pt x="105276" y="87311"/>
                    <a:pt x="105276" y="85161"/>
                    <a:pt x="106012" y="82150"/>
                  </a:cubicBezTo>
                  <a:cubicBezTo>
                    <a:pt x="106012" y="79569"/>
                    <a:pt x="109693" y="61075"/>
                    <a:pt x="109693" y="58924"/>
                  </a:cubicBezTo>
                  <a:cubicBezTo>
                    <a:pt x="109693" y="57204"/>
                    <a:pt x="109693" y="52903"/>
                    <a:pt x="109693" y="52903"/>
                  </a:cubicBezTo>
                  <a:cubicBezTo>
                    <a:pt x="109693" y="52903"/>
                    <a:pt x="111901" y="52903"/>
                    <a:pt x="113374" y="53333"/>
                  </a:cubicBezTo>
                  <a:cubicBezTo>
                    <a:pt x="114110" y="53763"/>
                    <a:pt x="114846" y="54193"/>
                    <a:pt x="115582" y="51612"/>
                  </a:cubicBezTo>
                  <a:cubicBezTo>
                    <a:pt x="115582" y="47311"/>
                    <a:pt x="109693" y="41290"/>
                    <a:pt x="109693" y="40000"/>
                  </a:cubicBezTo>
                  <a:cubicBezTo>
                    <a:pt x="108957" y="39139"/>
                    <a:pt x="111165" y="39569"/>
                    <a:pt x="110429" y="38279"/>
                  </a:cubicBezTo>
                  <a:cubicBezTo>
                    <a:pt x="108957" y="36989"/>
                    <a:pt x="110429" y="36559"/>
                    <a:pt x="110429" y="33548"/>
                  </a:cubicBezTo>
                  <a:cubicBezTo>
                    <a:pt x="110429" y="30967"/>
                    <a:pt x="108957" y="28817"/>
                    <a:pt x="109693" y="25376"/>
                  </a:cubicBezTo>
                  <a:cubicBezTo>
                    <a:pt x="111165" y="21935"/>
                    <a:pt x="108957" y="16344"/>
                    <a:pt x="108957" y="14193"/>
                  </a:cubicBezTo>
                  <a:cubicBezTo>
                    <a:pt x="108957" y="12473"/>
                    <a:pt x="107484" y="12903"/>
                    <a:pt x="104539" y="12473"/>
                  </a:cubicBezTo>
                  <a:cubicBezTo>
                    <a:pt x="101595" y="11612"/>
                    <a:pt x="94969" y="9892"/>
                    <a:pt x="94233" y="9032"/>
                  </a:cubicBezTo>
                  <a:cubicBezTo>
                    <a:pt x="94233" y="8172"/>
                    <a:pt x="92760" y="7311"/>
                    <a:pt x="92760" y="7311"/>
                  </a:cubicBezTo>
                  <a:cubicBezTo>
                    <a:pt x="92760" y="7311"/>
                    <a:pt x="92024" y="9892"/>
                    <a:pt x="90552" y="10752"/>
                  </a:cubicBezTo>
                  <a:cubicBezTo>
                    <a:pt x="89815" y="11182"/>
                    <a:pt x="89079" y="10322"/>
                    <a:pt x="87607" y="9892"/>
                  </a:cubicBezTo>
                  <a:cubicBezTo>
                    <a:pt x="86871" y="9032"/>
                    <a:pt x="81717" y="7311"/>
                    <a:pt x="79509" y="6451"/>
                  </a:cubicBezTo>
                  <a:cubicBezTo>
                    <a:pt x="77300" y="5161"/>
                    <a:pt x="78773" y="6451"/>
                    <a:pt x="78773" y="6451"/>
                  </a:cubicBezTo>
                  <a:cubicBezTo>
                    <a:pt x="78773" y="6451"/>
                    <a:pt x="77300" y="7741"/>
                    <a:pt x="74355" y="9032"/>
                  </a:cubicBezTo>
                  <a:cubicBezTo>
                    <a:pt x="72147" y="10322"/>
                    <a:pt x="61104" y="12473"/>
                    <a:pt x="61104" y="12473"/>
                  </a:cubicBezTo>
                  <a:cubicBezTo>
                    <a:pt x="60368" y="12473"/>
                    <a:pt x="60368" y="12473"/>
                    <a:pt x="60368" y="12903"/>
                  </a:cubicBezTo>
                  <a:cubicBezTo>
                    <a:pt x="58895" y="11612"/>
                    <a:pt x="57423" y="10752"/>
                    <a:pt x="55950" y="10322"/>
                  </a:cubicBezTo>
                  <a:cubicBezTo>
                    <a:pt x="54478" y="9462"/>
                    <a:pt x="53742" y="8602"/>
                    <a:pt x="53742" y="8602"/>
                  </a:cubicBezTo>
                  <a:cubicBezTo>
                    <a:pt x="53742" y="8602"/>
                    <a:pt x="53742" y="5591"/>
                    <a:pt x="50061" y="5161"/>
                  </a:cubicBezTo>
                  <a:cubicBezTo>
                    <a:pt x="49325" y="6881"/>
                    <a:pt x="49325" y="9462"/>
                    <a:pt x="49325" y="9462"/>
                  </a:cubicBezTo>
                  <a:cubicBezTo>
                    <a:pt x="47116" y="11182"/>
                    <a:pt x="47116" y="11182"/>
                    <a:pt x="47116" y="11182"/>
                  </a:cubicBezTo>
                  <a:cubicBezTo>
                    <a:pt x="46380" y="8602"/>
                    <a:pt x="46380" y="8602"/>
                    <a:pt x="46380" y="8602"/>
                  </a:cubicBezTo>
                  <a:cubicBezTo>
                    <a:pt x="46380" y="8602"/>
                    <a:pt x="44907" y="7311"/>
                    <a:pt x="43435" y="6451"/>
                  </a:cubicBezTo>
                  <a:cubicBezTo>
                    <a:pt x="42699" y="5591"/>
                    <a:pt x="37546" y="3010"/>
                    <a:pt x="37546" y="860"/>
                  </a:cubicBezTo>
                  <a:cubicBezTo>
                    <a:pt x="37546" y="860"/>
                    <a:pt x="36073" y="0"/>
                    <a:pt x="35337" y="860"/>
                  </a:cubicBezTo>
                  <a:cubicBezTo>
                    <a:pt x="33865" y="1720"/>
                    <a:pt x="33865" y="2150"/>
                    <a:pt x="27975" y="3010"/>
                  </a:cubicBezTo>
                  <a:cubicBezTo>
                    <a:pt x="21349" y="3440"/>
                    <a:pt x="16196" y="3440"/>
                    <a:pt x="12515" y="8602"/>
                  </a:cubicBezTo>
                  <a:cubicBezTo>
                    <a:pt x="8098" y="13763"/>
                    <a:pt x="3680" y="18064"/>
                    <a:pt x="3680" y="21935"/>
                  </a:cubicBezTo>
                  <a:cubicBezTo>
                    <a:pt x="3680" y="25376"/>
                    <a:pt x="2208" y="25376"/>
                    <a:pt x="1472" y="27096"/>
                  </a:cubicBezTo>
                  <a:cubicBezTo>
                    <a:pt x="0" y="29247"/>
                    <a:pt x="0" y="30537"/>
                    <a:pt x="2208" y="35268"/>
                  </a:cubicBezTo>
                  <a:cubicBezTo>
                    <a:pt x="4417" y="39569"/>
                    <a:pt x="5889" y="48172"/>
                    <a:pt x="10306" y="49892"/>
                  </a:cubicBezTo>
                  <a:cubicBezTo>
                    <a:pt x="11042" y="50322"/>
                    <a:pt x="11779" y="51182"/>
                    <a:pt x="13251" y="51182"/>
                  </a:cubicBezTo>
                  <a:cubicBezTo>
                    <a:pt x="14723" y="51182"/>
                    <a:pt x="18404" y="48172"/>
                    <a:pt x="21349" y="46451"/>
                  </a:cubicBezTo>
                  <a:cubicBezTo>
                    <a:pt x="24294" y="46451"/>
                    <a:pt x="25030" y="46021"/>
                    <a:pt x="28711" y="47741"/>
                  </a:cubicBezTo>
                  <a:cubicBezTo>
                    <a:pt x="32392" y="49892"/>
                    <a:pt x="32392" y="49032"/>
                    <a:pt x="32392" y="49032"/>
                  </a:cubicBezTo>
                  <a:cubicBezTo>
                    <a:pt x="32392" y="49032"/>
                    <a:pt x="33128" y="49892"/>
                    <a:pt x="31656" y="50322"/>
                  </a:cubicBezTo>
                  <a:cubicBezTo>
                    <a:pt x="29447" y="50322"/>
                    <a:pt x="27975" y="49462"/>
                    <a:pt x="26503" y="49032"/>
                  </a:cubicBezTo>
                  <a:cubicBezTo>
                    <a:pt x="25030" y="48602"/>
                    <a:pt x="22085" y="51182"/>
                    <a:pt x="19877" y="53333"/>
                  </a:cubicBezTo>
                  <a:cubicBezTo>
                    <a:pt x="17668" y="55053"/>
                    <a:pt x="18404" y="55483"/>
                    <a:pt x="17668" y="58064"/>
                  </a:cubicBezTo>
                  <a:cubicBezTo>
                    <a:pt x="16932" y="60645"/>
                    <a:pt x="14723" y="64086"/>
                    <a:pt x="13987" y="68387"/>
                  </a:cubicBezTo>
                  <a:cubicBezTo>
                    <a:pt x="13251" y="72688"/>
                    <a:pt x="10306" y="100215"/>
                    <a:pt x="8834" y="103225"/>
                  </a:cubicBezTo>
                  <a:cubicBezTo>
                    <a:pt x="7361" y="105806"/>
                    <a:pt x="5889" y="107526"/>
                    <a:pt x="5889" y="107526"/>
                  </a:cubicBezTo>
                  <a:cubicBezTo>
                    <a:pt x="8834" y="109247"/>
                    <a:pt x="8834" y="109247"/>
                    <a:pt x="8834" y="109247"/>
                  </a:cubicBezTo>
                  <a:cubicBezTo>
                    <a:pt x="8834" y="113118"/>
                    <a:pt x="8834" y="113118"/>
                    <a:pt x="8834" y="113118"/>
                  </a:cubicBezTo>
                  <a:cubicBezTo>
                    <a:pt x="8834" y="113118"/>
                    <a:pt x="9570" y="113118"/>
                    <a:pt x="9570" y="113978"/>
                  </a:cubicBezTo>
                  <a:cubicBezTo>
                    <a:pt x="9570" y="114408"/>
                    <a:pt x="7361" y="116129"/>
                    <a:pt x="10306" y="117419"/>
                  </a:cubicBezTo>
                  <a:cubicBezTo>
                    <a:pt x="13987" y="119139"/>
                    <a:pt x="23558" y="120000"/>
                    <a:pt x="24294" y="117849"/>
                  </a:cubicBezTo>
                  <a:cubicBezTo>
                    <a:pt x="25030" y="115698"/>
                    <a:pt x="22822" y="113548"/>
                    <a:pt x="22085" y="112688"/>
                  </a:cubicBezTo>
                  <a:cubicBezTo>
                    <a:pt x="21349" y="111827"/>
                    <a:pt x="20613" y="110107"/>
                    <a:pt x="20613" y="110107"/>
                  </a:cubicBezTo>
                  <a:cubicBezTo>
                    <a:pt x="22822" y="109677"/>
                    <a:pt x="22822" y="109677"/>
                    <a:pt x="22822" y="109677"/>
                  </a:cubicBezTo>
                  <a:cubicBezTo>
                    <a:pt x="22822" y="109677"/>
                    <a:pt x="23558" y="106236"/>
                    <a:pt x="24294" y="105376"/>
                  </a:cubicBezTo>
                  <a:cubicBezTo>
                    <a:pt x="25766" y="104086"/>
                    <a:pt x="26503" y="101075"/>
                    <a:pt x="26503" y="97634"/>
                  </a:cubicBezTo>
                  <a:cubicBezTo>
                    <a:pt x="26503" y="94193"/>
                    <a:pt x="28711" y="87311"/>
                    <a:pt x="30184" y="84731"/>
                  </a:cubicBezTo>
                  <a:cubicBezTo>
                    <a:pt x="30920" y="81720"/>
                    <a:pt x="35337" y="76559"/>
                    <a:pt x="35337" y="73978"/>
                  </a:cubicBezTo>
                  <a:cubicBezTo>
                    <a:pt x="35337" y="71827"/>
                    <a:pt x="36073" y="70537"/>
                    <a:pt x="37546" y="68387"/>
                  </a:cubicBezTo>
                  <a:cubicBezTo>
                    <a:pt x="38282" y="66236"/>
                    <a:pt x="39018" y="64946"/>
                    <a:pt x="40490" y="63655"/>
                  </a:cubicBezTo>
                  <a:cubicBezTo>
                    <a:pt x="41226" y="65806"/>
                    <a:pt x="40490" y="66666"/>
                    <a:pt x="41226" y="68817"/>
                  </a:cubicBezTo>
                  <a:cubicBezTo>
                    <a:pt x="41226" y="71397"/>
                    <a:pt x="41963" y="77419"/>
                    <a:pt x="42699" y="78709"/>
                  </a:cubicBezTo>
                  <a:cubicBezTo>
                    <a:pt x="43435" y="80430"/>
                    <a:pt x="42699" y="82150"/>
                    <a:pt x="41963" y="84301"/>
                  </a:cubicBezTo>
                  <a:cubicBezTo>
                    <a:pt x="41963" y="86451"/>
                    <a:pt x="44171" y="91612"/>
                    <a:pt x="44171" y="93333"/>
                  </a:cubicBezTo>
                  <a:cubicBezTo>
                    <a:pt x="43435" y="95483"/>
                    <a:pt x="42699" y="101505"/>
                    <a:pt x="42699" y="102795"/>
                  </a:cubicBezTo>
                  <a:cubicBezTo>
                    <a:pt x="42699" y="104516"/>
                    <a:pt x="41963" y="106666"/>
                    <a:pt x="41963" y="106666"/>
                  </a:cubicBezTo>
                  <a:cubicBezTo>
                    <a:pt x="41963" y="107096"/>
                    <a:pt x="41963" y="107096"/>
                    <a:pt x="41963" y="107096"/>
                  </a:cubicBezTo>
                  <a:cubicBezTo>
                    <a:pt x="41963" y="109247"/>
                    <a:pt x="41963" y="109247"/>
                    <a:pt x="41963" y="109247"/>
                  </a:cubicBezTo>
                  <a:cubicBezTo>
                    <a:pt x="41226" y="109677"/>
                    <a:pt x="41226" y="109677"/>
                    <a:pt x="41226" y="109677"/>
                  </a:cubicBezTo>
                  <a:cubicBezTo>
                    <a:pt x="41226" y="111397"/>
                    <a:pt x="41226" y="111397"/>
                    <a:pt x="41226" y="111397"/>
                  </a:cubicBezTo>
                  <a:cubicBezTo>
                    <a:pt x="41226" y="111397"/>
                    <a:pt x="44907" y="112688"/>
                    <a:pt x="50061" y="112688"/>
                  </a:cubicBezTo>
                  <a:cubicBezTo>
                    <a:pt x="50797" y="112688"/>
                    <a:pt x="51533" y="112258"/>
                    <a:pt x="51533" y="112258"/>
                  </a:cubicBezTo>
                  <a:cubicBezTo>
                    <a:pt x="51533" y="112258"/>
                    <a:pt x="52269" y="111827"/>
                    <a:pt x="55950" y="113548"/>
                  </a:cubicBezTo>
                  <a:cubicBezTo>
                    <a:pt x="60368" y="115268"/>
                    <a:pt x="64785" y="116129"/>
                    <a:pt x="67730" y="116129"/>
                  </a:cubicBezTo>
                  <a:cubicBezTo>
                    <a:pt x="71411" y="115698"/>
                    <a:pt x="71411" y="115268"/>
                    <a:pt x="71411" y="115268"/>
                  </a:cubicBezTo>
                  <a:cubicBezTo>
                    <a:pt x="71411" y="113978"/>
                    <a:pt x="71411" y="113978"/>
                    <a:pt x="71411" y="113978"/>
                  </a:cubicBezTo>
                  <a:cubicBezTo>
                    <a:pt x="71411" y="113978"/>
                    <a:pt x="71411" y="112688"/>
                    <a:pt x="65521" y="110107"/>
                  </a:cubicBezTo>
                  <a:cubicBezTo>
                    <a:pt x="60368" y="107956"/>
                    <a:pt x="59631" y="106666"/>
                    <a:pt x="60368" y="106666"/>
                  </a:cubicBezTo>
                  <a:cubicBezTo>
                    <a:pt x="61104" y="106666"/>
                    <a:pt x="61104" y="106666"/>
                    <a:pt x="61104" y="106666"/>
                  </a:cubicBezTo>
                  <a:cubicBezTo>
                    <a:pt x="61104" y="106666"/>
                    <a:pt x="59631" y="103655"/>
                    <a:pt x="59631" y="101935"/>
                  </a:cubicBezTo>
                  <a:cubicBezTo>
                    <a:pt x="59631" y="100645"/>
                    <a:pt x="60368" y="93333"/>
                    <a:pt x="60368" y="90752"/>
                  </a:cubicBezTo>
                  <a:cubicBezTo>
                    <a:pt x="61104" y="88602"/>
                    <a:pt x="61104" y="80430"/>
                    <a:pt x="62576" y="75268"/>
                  </a:cubicBezTo>
                  <a:cubicBezTo>
                    <a:pt x="63312" y="70537"/>
                    <a:pt x="63312" y="64946"/>
                    <a:pt x="64049" y="63225"/>
                  </a:cubicBezTo>
                  <a:cubicBezTo>
                    <a:pt x="64049" y="63225"/>
                    <a:pt x="64049" y="61075"/>
                    <a:pt x="63312" y="58494"/>
                  </a:cubicBezTo>
                  <a:cubicBezTo>
                    <a:pt x="64049" y="58924"/>
                    <a:pt x="64049" y="59354"/>
                    <a:pt x="64049" y="59354"/>
                  </a:cubicBezTo>
                  <a:cubicBezTo>
                    <a:pt x="74355" y="58494"/>
                    <a:pt x="74355" y="58494"/>
                    <a:pt x="74355" y="58494"/>
                  </a:cubicBezTo>
                  <a:cubicBezTo>
                    <a:pt x="74355" y="58494"/>
                    <a:pt x="75828" y="60645"/>
                    <a:pt x="75828" y="61505"/>
                  </a:cubicBezTo>
                  <a:cubicBezTo>
                    <a:pt x="76564" y="62795"/>
                    <a:pt x="77300" y="63655"/>
                    <a:pt x="76564" y="64086"/>
                  </a:cubicBezTo>
                  <a:cubicBezTo>
                    <a:pt x="75828" y="64516"/>
                    <a:pt x="73619" y="61935"/>
                    <a:pt x="73619" y="61505"/>
                  </a:cubicBezTo>
                  <a:cubicBezTo>
                    <a:pt x="72883" y="62365"/>
                    <a:pt x="74355" y="63655"/>
                    <a:pt x="74355" y="64086"/>
                  </a:cubicBezTo>
                  <a:cubicBezTo>
                    <a:pt x="75092" y="64946"/>
                    <a:pt x="75092" y="66236"/>
                    <a:pt x="73619" y="65806"/>
                  </a:cubicBezTo>
                  <a:cubicBezTo>
                    <a:pt x="72883" y="65376"/>
                    <a:pt x="72883" y="65376"/>
                    <a:pt x="72147" y="65806"/>
                  </a:cubicBezTo>
                  <a:cubicBezTo>
                    <a:pt x="71411" y="66236"/>
                    <a:pt x="66993" y="65376"/>
                    <a:pt x="66993" y="65376"/>
                  </a:cubicBezTo>
                  <a:cubicBezTo>
                    <a:pt x="66993" y="65376"/>
                    <a:pt x="67730" y="71397"/>
                    <a:pt x="67730" y="73118"/>
                  </a:cubicBezTo>
                  <a:cubicBezTo>
                    <a:pt x="67730" y="74838"/>
                    <a:pt x="69202" y="85591"/>
                    <a:pt x="68466" y="89032"/>
                  </a:cubicBezTo>
                  <a:cubicBezTo>
                    <a:pt x="67730" y="92473"/>
                    <a:pt x="69938" y="102795"/>
                    <a:pt x="69938" y="103655"/>
                  </a:cubicBezTo>
                  <a:cubicBezTo>
                    <a:pt x="69938" y="104946"/>
                    <a:pt x="74355" y="104946"/>
                    <a:pt x="74355" y="104946"/>
                  </a:cubicBezTo>
                  <a:cubicBezTo>
                    <a:pt x="74355" y="104946"/>
                    <a:pt x="73619" y="106236"/>
                    <a:pt x="73619" y="107956"/>
                  </a:cubicBezTo>
                  <a:cubicBezTo>
                    <a:pt x="73619" y="108387"/>
                    <a:pt x="72883" y="109677"/>
                    <a:pt x="73619" y="110967"/>
                  </a:cubicBezTo>
                  <a:cubicBezTo>
                    <a:pt x="74355" y="111827"/>
                    <a:pt x="76564" y="113118"/>
                    <a:pt x="81717" y="113548"/>
                  </a:cubicBezTo>
                  <a:cubicBezTo>
                    <a:pt x="82453" y="113548"/>
                    <a:pt x="85398" y="112688"/>
                    <a:pt x="86134" y="111827"/>
                  </a:cubicBezTo>
                  <a:cubicBezTo>
                    <a:pt x="86871" y="110537"/>
                    <a:pt x="86134" y="110107"/>
                    <a:pt x="86134" y="108817"/>
                  </a:cubicBezTo>
                  <a:cubicBezTo>
                    <a:pt x="85398" y="107526"/>
                    <a:pt x="84662" y="105376"/>
                    <a:pt x="84662" y="104946"/>
                  </a:cubicBezTo>
                  <a:cubicBezTo>
                    <a:pt x="86134" y="104516"/>
                    <a:pt x="85398" y="103655"/>
                    <a:pt x="85398" y="103655"/>
                  </a:cubicBezTo>
                  <a:cubicBezTo>
                    <a:pt x="85398" y="103655"/>
                    <a:pt x="86134" y="100215"/>
                    <a:pt x="85398" y="98924"/>
                  </a:cubicBezTo>
                  <a:cubicBezTo>
                    <a:pt x="84662" y="97204"/>
                    <a:pt x="86134" y="93333"/>
                    <a:pt x="85398" y="92043"/>
                  </a:cubicBezTo>
                  <a:cubicBezTo>
                    <a:pt x="84662" y="90322"/>
                    <a:pt x="83926" y="90322"/>
                    <a:pt x="84662" y="89032"/>
                  </a:cubicBezTo>
                  <a:cubicBezTo>
                    <a:pt x="85398" y="88172"/>
                    <a:pt x="84662" y="86451"/>
                    <a:pt x="85398" y="84301"/>
                  </a:cubicBezTo>
                  <a:cubicBezTo>
                    <a:pt x="86134" y="81720"/>
                    <a:pt x="86871" y="75698"/>
                    <a:pt x="87607" y="73118"/>
                  </a:cubicBezTo>
                  <a:cubicBezTo>
                    <a:pt x="89079" y="70537"/>
                    <a:pt x="87607" y="69677"/>
                    <a:pt x="89079" y="68387"/>
                  </a:cubicBezTo>
                  <a:cubicBezTo>
                    <a:pt x="89815" y="69677"/>
                    <a:pt x="90552" y="79139"/>
                    <a:pt x="90552" y="81720"/>
                  </a:cubicBezTo>
                  <a:cubicBezTo>
                    <a:pt x="89815" y="83870"/>
                    <a:pt x="91288" y="90322"/>
                    <a:pt x="92024" y="92903"/>
                  </a:cubicBezTo>
                  <a:cubicBezTo>
                    <a:pt x="92760" y="95483"/>
                    <a:pt x="92760" y="101935"/>
                    <a:pt x="92760" y="101935"/>
                  </a:cubicBezTo>
                  <a:cubicBezTo>
                    <a:pt x="94233" y="101935"/>
                    <a:pt x="94233" y="101935"/>
                    <a:pt x="94233" y="101935"/>
                  </a:cubicBezTo>
                  <a:cubicBezTo>
                    <a:pt x="93496" y="104516"/>
                    <a:pt x="93496" y="104516"/>
                    <a:pt x="93496" y="104516"/>
                  </a:cubicBezTo>
                  <a:cubicBezTo>
                    <a:pt x="101595" y="106236"/>
                    <a:pt x="101595" y="106236"/>
                    <a:pt x="101595" y="106236"/>
                  </a:cubicBezTo>
                  <a:cubicBezTo>
                    <a:pt x="101595" y="106236"/>
                    <a:pt x="102331" y="105806"/>
                    <a:pt x="104539" y="107096"/>
                  </a:cubicBezTo>
                  <a:cubicBezTo>
                    <a:pt x="109693" y="109247"/>
                    <a:pt x="117055" y="109677"/>
                    <a:pt x="118527" y="109247"/>
                  </a:cubicBezTo>
                  <a:cubicBezTo>
                    <a:pt x="120000" y="109247"/>
                    <a:pt x="119263" y="107096"/>
                    <a:pt x="119263" y="10709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4" name="Shape 174"/>
            <p:cNvSpPr/>
            <p:nvPr/>
          </p:nvSpPr>
          <p:spPr>
            <a:xfrm>
              <a:off x="4392612" y="2305050"/>
              <a:ext cx="250825" cy="265113"/>
            </a:xfrm>
            <a:custGeom>
              <a:avLst/>
              <a:gdLst/>
              <a:ahLst/>
              <a:cxnLst/>
              <a:rect l="0" t="0" r="0" b="0"/>
              <a:pathLst>
                <a:path w="120000" h="120000" extrusionOk="0">
                  <a:moveTo>
                    <a:pt x="6857" y="103783"/>
                  </a:moveTo>
                  <a:cubicBezTo>
                    <a:pt x="6857" y="110270"/>
                    <a:pt x="13714" y="120000"/>
                    <a:pt x="13714" y="120000"/>
                  </a:cubicBezTo>
                  <a:cubicBezTo>
                    <a:pt x="13714" y="94054"/>
                    <a:pt x="13714" y="94054"/>
                    <a:pt x="13714" y="94054"/>
                  </a:cubicBezTo>
                  <a:cubicBezTo>
                    <a:pt x="13714" y="94054"/>
                    <a:pt x="13714" y="97297"/>
                    <a:pt x="6857" y="94054"/>
                  </a:cubicBezTo>
                  <a:cubicBezTo>
                    <a:pt x="0" y="90810"/>
                    <a:pt x="3428" y="64864"/>
                    <a:pt x="10285" y="68108"/>
                  </a:cubicBezTo>
                  <a:cubicBezTo>
                    <a:pt x="17142" y="68108"/>
                    <a:pt x="20571" y="74594"/>
                    <a:pt x="20571" y="74594"/>
                  </a:cubicBezTo>
                  <a:cubicBezTo>
                    <a:pt x="20571" y="74594"/>
                    <a:pt x="20571" y="68108"/>
                    <a:pt x="20571" y="61621"/>
                  </a:cubicBezTo>
                  <a:cubicBezTo>
                    <a:pt x="20571" y="58378"/>
                    <a:pt x="34285" y="45405"/>
                    <a:pt x="34285" y="42162"/>
                  </a:cubicBezTo>
                  <a:cubicBezTo>
                    <a:pt x="37714" y="38918"/>
                    <a:pt x="37714" y="32432"/>
                    <a:pt x="44571" y="29189"/>
                  </a:cubicBezTo>
                  <a:cubicBezTo>
                    <a:pt x="75428" y="12972"/>
                    <a:pt x="99428" y="32432"/>
                    <a:pt x="106285" y="42162"/>
                  </a:cubicBezTo>
                  <a:cubicBezTo>
                    <a:pt x="116571" y="51891"/>
                    <a:pt x="102857" y="97297"/>
                    <a:pt x="106285" y="94054"/>
                  </a:cubicBezTo>
                  <a:cubicBezTo>
                    <a:pt x="106285" y="90810"/>
                    <a:pt x="113142" y="87567"/>
                    <a:pt x="113142" y="77837"/>
                  </a:cubicBezTo>
                  <a:cubicBezTo>
                    <a:pt x="116571" y="71351"/>
                    <a:pt x="116571" y="51891"/>
                    <a:pt x="116571" y="45405"/>
                  </a:cubicBezTo>
                  <a:cubicBezTo>
                    <a:pt x="116571" y="38918"/>
                    <a:pt x="120000" y="32432"/>
                    <a:pt x="116571" y="25945"/>
                  </a:cubicBezTo>
                  <a:cubicBezTo>
                    <a:pt x="113142" y="19459"/>
                    <a:pt x="102857" y="16216"/>
                    <a:pt x="99428" y="12972"/>
                  </a:cubicBezTo>
                  <a:cubicBezTo>
                    <a:pt x="96000" y="9729"/>
                    <a:pt x="89142" y="9729"/>
                    <a:pt x="85714" y="9729"/>
                  </a:cubicBezTo>
                  <a:cubicBezTo>
                    <a:pt x="82285" y="9729"/>
                    <a:pt x="78857" y="19459"/>
                    <a:pt x="78857" y="12972"/>
                  </a:cubicBezTo>
                  <a:cubicBezTo>
                    <a:pt x="78857" y="6486"/>
                    <a:pt x="72000" y="0"/>
                    <a:pt x="72000" y="0"/>
                  </a:cubicBezTo>
                  <a:cubicBezTo>
                    <a:pt x="72000" y="3243"/>
                    <a:pt x="68571" y="9729"/>
                    <a:pt x="68571" y="9729"/>
                  </a:cubicBezTo>
                  <a:cubicBezTo>
                    <a:pt x="68571" y="9729"/>
                    <a:pt x="68571" y="3243"/>
                    <a:pt x="65142" y="6486"/>
                  </a:cubicBezTo>
                  <a:cubicBezTo>
                    <a:pt x="61714" y="9729"/>
                    <a:pt x="48000" y="9729"/>
                    <a:pt x="48000" y="12972"/>
                  </a:cubicBezTo>
                  <a:cubicBezTo>
                    <a:pt x="44571" y="12972"/>
                    <a:pt x="41142" y="9729"/>
                    <a:pt x="34285" y="12972"/>
                  </a:cubicBezTo>
                  <a:cubicBezTo>
                    <a:pt x="24000" y="19459"/>
                    <a:pt x="17142" y="29189"/>
                    <a:pt x="13714" y="32432"/>
                  </a:cubicBezTo>
                  <a:cubicBezTo>
                    <a:pt x="10285" y="35675"/>
                    <a:pt x="13714" y="35675"/>
                    <a:pt x="10285" y="38918"/>
                  </a:cubicBezTo>
                  <a:cubicBezTo>
                    <a:pt x="10285" y="42162"/>
                    <a:pt x="6857" y="48648"/>
                    <a:pt x="6857" y="48648"/>
                  </a:cubicBezTo>
                  <a:cubicBezTo>
                    <a:pt x="6857" y="51891"/>
                    <a:pt x="3428" y="61621"/>
                    <a:pt x="3428" y="71351"/>
                  </a:cubicBezTo>
                  <a:cubicBezTo>
                    <a:pt x="0" y="77837"/>
                    <a:pt x="3428" y="100540"/>
                    <a:pt x="3428" y="100540"/>
                  </a:cubicBezTo>
                  <a:cubicBezTo>
                    <a:pt x="3428" y="100540"/>
                    <a:pt x="3428" y="97297"/>
                    <a:pt x="6857" y="103783"/>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5" name="Shape 175"/>
            <p:cNvSpPr/>
            <p:nvPr/>
          </p:nvSpPr>
          <p:spPr>
            <a:xfrm>
              <a:off x="4779962" y="2398713"/>
              <a:ext cx="206374" cy="192088"/>
            </a:xfrm>
            <a:custGeom>
              <a:avLst/>
              <a:gdLst/>
              <a:ahLst/>
              <a:cxnLst/>
              <a:rect l="0" t="0" r="0" b="0"/>
              <a:pathLst>
                <a:path w="120000" h="120000" extrusionOk="0">
                  <a:moveTo>
                    <a:pt x="16551" y="120000"/>
                  </a:moveTo>
                  <a:cubicBezTo>
                    <a:pt x="20689" y="111111"/>
                    <a:pt x="16551" y="93333"/>
                    <a:pt x="16551" y="88888"/>
                  </a:cubicBezTo>
                  <a:cubicBezTo>
                    <a:pt x="16551" y="80000"/>
                    <a:pt x="20689" y="80000"/>
                    <a:pt x="20689" y="66666"/>
                  </a:cubicBezTo>
                  <a:cubicBezTo>
                    <a:pt x="20689" y="57777"/>
                    <a:pt x="20689" y="57777"/>
                    <a:pt x="28965" y="44444"/>
                  </a:cubicBezTo>
                  <a:cubicBezTo>
                    <a:pt x="33103" y="31111"/>
                    <a:pt x="57931" y="31111"/>
                    <a:pt x="74482" y="31111"/>
                  </a:cubicBezTo>
                  <a:cubicBezTo>
                    <a:pt x="91034" y="31111"/>
                    <a:pt x="99310" y="40000"/>
                    <a:pt x="103448" y="44444"/>
                  </a:cubicBezTo>
                  <a:cubicBezTo>
                    <a:pt x="103448" y="48888"/>
                    <a:pt x="111724" y="71111"/>
                    <a:pt x="107586" y="93333"/>
                  </a:cubicBezTo>
                  <a:cubicBezTo>
                    <a:pt x="103448" y="115555"/>
                    <a:pt x="111724" y="111111"/>
                    <a:pt x="111724" y="111111"/>
                  </a:cubicBezTo>
                  <a:cubicBezTo>
                    <a:pt x="111724" y="111111"/>
                    <a:pt x="111724" y="102222"/>
                    <a:pt x="115862" y="97777"/>
                  </a:cubicBezTo>
                  <a:cubicBezTo>
                    <a:pt x="120000" y="84444"/>
                    <a:pt x="115862" y="62222"/>
                    <a:pt x="111724" y="48888"/>
                  </a:cubicBezTo>
                  <a:cubicBezTo>
                    <a:pt x="111724" y="40000"/>
                    <a:pt x="107586" y="31111"/>
                    <a:pt x="107586" y="26666"/>
                  </a:cubicBezTo>
                  <a:cubicBezTo>
                    <a:pt x="103448" y="26666"/>
                    <a:pt x="103448" y="22222"/>
                    <a:pt x="99310" y="17777"/>
                  </a:cubicBezTo>
                  <a:cubicBezTo>
                    <a:pt x="95172" y="8888"/>
                    <a:pt x="78620" y="8888"/>
                    <a:pt x="70344" y="4444"/>
                  </a:cubicBezTo>
                  <a:cubicBezTo>
                    <a:pt x="62068" y="0"/>
                    <a:pt x="45517" y="8888"/>
                    <a:pt x="37241" y="8888"/>
                  </a:cubicBezTo>
                  <a:cubicBezTo>
                    <a:pt x="33103" y="13333"/>
                    <a:pt x="33103" y="17777"/>
                    <a:pt x="20689" y="22222"/>
                  </a:cubicBezTo>
                  <a:cubicBezTo>
                    <a:pt x="12413" y="31111"/>
                    <a:pt x="16551" y="35555"/>
                    <a:pt x="12413" y="40000"/>
                  </a:cubicBezTo>
                  <a:cubicBezTo>
                    <a:pt x="12413" y="48888"/>
                    <a:pt x="12413" y="44444"/>
                    <a:pt x="8275" y="53333"/>
                  </a:cubicBezTo>
                  <a:cubicBezTo>
                    <a:pt x="4137" y="66666"/>
                    <a:pt x="4137" y="62222"/>
                    <a:pt x="4137" y="71111"/>
                  </a:cubicBezTo>
                  <a:cubicBezTo>
                    <a:pt x="0" y="84444"/>
                    <a:pt x="8275" y="106666"/>
                    <a:pt x="12413" y="115555"/>
                  </a:cubicBezTo>
                  <a:cubicBezTo>
                    <a:pt x="12413" y="120000"/>
                    <a:pt x="16551" y="120000"/>
                    <a:pt x="16551"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grpSp>
      <p:sp>
        <p:nvSpPr>
          <p:cNvPr id="25" name="Title 1"/>
          <p:cNvSpPr>
            <a:spLocks noGrp="1"/>
          </p:cNvSpPr>
          <p:nvPr>
            <p:ph type="ctrTitle"/>
          </p:nvPr>
        </p:nvSpPr>
        <p:spPr>
          <a:xfrm>
            <a:off x="914162" y="1905000"/>
            <a:ext cx="10360501" cy="2079624"/>
          </a:xfrm>
        </p:spPr>
        <p:txBody>
          <a:bodyPr>
            <a:noAutofit/>
          </a:bodyPr>
          <a:lstStyle>
            <a:lvl1pPr>
              <a:defRPr sz="72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03800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lang="en-US" dirty="0"/>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28600"/>
            <a:ext cx="10969943" cy="944561"/>
          </a:xfrm>
          <a:prstGeom prst="rect">
            <a:avLst/>
          </a:prstGeom>
        </p:spPr>
        <p:txBody>
          <a:bodyPr vert="horz" lIns="121899" tIns="60949" rIns="121899" bIns="60949"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441" y="1447800"/>
            <a:ext cx="10969943" cy="46482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205046" y="6264275"/>
            <a:ext cx="2844059" cy="365125"/>
          </a:xfrm>
          <a:prstGeom prst="rect">
            <a:avLst/>
          </a:prstGeom>
        </p:spPr>
        <p:txBody>
          <a:bodyPr vert="horz" lIns="121899" tIns="60949" rIns="121899" bIns="60949" rtlCol="0" anchor="ctr"/>
          <a:lstStyle>
            <a:lvl1pPr algn="r">
              <a:defRPr sz="1600">
                <a:solidFill>
                  <a:schemeClr val="tx1">
                    <a:tint val="75000"/>
                  </a:schemeClr>
                </a:solidFill>
                <a:latin typeface="Arial"/>
                <a:cs typeface="Arial"/>
              </a:defRPr>
            </a:lvl1pPr>
          </a:lstStyle>
          <a:p>
            <a:fld id="{7091A9FD-CDA2-4BA5-8C18-59D6F59EB34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1218987" rtl="0" eaLnBrk="1" latinLnBrk="0" hangingPunct="1">
        <a:lnSpc>
          <a:spcPct val="85000"/>
        </a:lnSpc>
        <a:spcBef>
          <a:spcPts val="0"/>
        </a:spcBef>
        <a:spcAft>
          <a:spcPts val="600"/>
        </a:spcAft>
        <a:buNone/>
        <a:defRPr sz="5400" kern="1200">
          <a:solidFill>
            <a:srgbClr val="0C4B92"/>
          </a:solidFill>
          <a:latin typeface="Arial"/>
          <a:ea typeface="+mj-ea"/>
          <a:cs typeface="Arial"/>
        </a:defRPr>
      </a:lvl1pPr>
    </p:titleStyle>
    <p:body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rgbClr val="70A0D7"/>
          </a:solidFill>
          <a:latin typeface="Arial"/>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rgbClr val="70A0D7"/>
          </a:solidFill>
          <a:latin typeface="Arial"/>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rgbClr val="70A0D7"/>
          </a:solidFill>
          <a:latin typeface="Arial"/>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_rels/slide17.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18.png"/><Relationship Id="rId3" Type="http://schemas.openxmlformats.org/officeDocument/2006/relationships/image" Target="../media/image10.jpeg"/><Relationship Id="rId7" Type="http://schemas.openxmlformats.org/officeDocument/2006/relationships/image" Target="../media/image14.jpeg"/><Relationship Id="rId12" Type="http://schemas.openxmlformats.org/officeDocument/2006/relationships/hyperlink" Target="http://getmygraphics.com/?utm_campaign=office_samples&amp;utm_medium=embeded_link&amp;utm_source=partner_site&amp;utm_content=PPT_Infographic_Sampler_2"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3.jpeg"/><Relationship Id="rId11" Type="http://schemas.openxmlformats.org/officeDocument/2006/relationships/hyperlink" Target="http://getmygraphics.com/" TargetMode="External"/><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9000" b="-49000"/>
          </a:stretch>
        </a:blipFill>
        <a:effectLst/>
      </p:bgPr>
    </p:bg>
    <p:spTree>
      <p:nvGrpSpPr>
        <p:cNvPr id="1" name=""/>
        <p:cNvGrpSpPr/>
        <p:nvPr/>
      </p:nvGrpSpPr>
      <p:grpSpPr>
        <a:xfrm>
          <a:off x="0" y="0"/>
          <a:ext cx="0" cy="0"/>
          <a:chOff x="0" y="0"/>
          <a:chExt cx="0" cy="0"/>
        </a:xfrm>
      </p:grpSpPr>
      <p:sp>
        <p:nvSpPr>
          <p:cNvPr id="5" name="Title 4" hidden="1"/>
          <p:cNvSpPr>
            <a:spLocks noGrp="1"/>
          </p:cNvSpPr>
          <p:nvPr>
            <p:ph type="ctrTitle"/>
          </p:nvPr>
        </p:nvSpPr>
        <p:spPr/>
        <p:txBody>
          <a:bodyPr/>
          <a:lstStyle/>
          <a:p>
            <a:r>
              <a:rPr lang="en-US" dirty="0"/>
              <a:t>PowerPoint Infographics Sampler</a:t>
            </a:r>
          </a:p>
        </p:txBody>
      </p:sp>
      <p:grpSp>
        <p:nvGrpSpPr>
          <p:cNvPr id="9" name="Frame Lines">
            <a:extLst>
              <a:ext uri="{C183D7F6-B498-43B3-948B-1728B52AA6E4}">
                <adec:decorative xmlns:adec="http://schemas.microsoft.com/office/drawing/2017/decorative" val="1"/>
              </a:ext>
            </a:extLst>
          </p:cNvPr>
          <p:cNvGrpSpPr/>
          <p:nvPr/>
        </p:nvGrpSpPr>
        <p:grpSpPr>
          <a:xfrm>
            <a:off x="0" y="0"/>
            <a:ext cx="12197242" cy="6858000"/>
            <a:chOff x="0" y="0"/>
            <a:chExt cx="12197242" cy="6858000"/>
          </a:xfrm>
        </p:grpSpPr>
        <p:grpSp>
          <p:nvGrpSpPr>
            <p:cNvPr id="10" name="Group 9"/>
            <p:cNvGrpSpPr/>
            <p:nvPr/>
          </p:nvGrpSpPr>
          <p:grpSpPr>
            <a:xfrm>
              <a:off x="0" y="0"/>
              <a:ext cx="12188825" cy="6858000"/>
              <a:chOff x="0" y="0"/>
              <a:chExt cx="12188825" cy="6858000"/>
            </a:xfrm>
          </p:grpSpPr>
          <p:cxnSp>
            <p:nvCxnSpPr>
              <p:cNvPr id="12" name="Straight Connector 11" descr="White horizontal divider line."/>
              <p:cNvCxnSpPr/>
              <p:nvPr/>
            </p:nvCxnSpPr>
            <p:spPr>
              <a:xfrm>
                <a:off x="0" y="3454399"/>
                <a:ext cx="1218882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descr="White vertical divider line."/>
              <p:cNvCxnSpPr/>
              <p:nvPr/>
            </p:nvCxnSpPr>
            <p:spPr>
              <a:xfrm>
                <a:off x="6099495" y="0"/>
                <a:ext cx="0" cy="685800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White Boarder" descr="White boarder line."/>
            <p:cNvSpPr/>
            <p:nvPr/>
          </p:nvSpPr>
          <p:spPr>
            <a:xfrm>
              <a:off x="8417" y="0"/>
              <a:ext cx="12188825" cy="685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Rectangle 15">
            <a:extLst>
              <a:ext uri="{FF2B5EF4-FFF2-40B4-BE49-F238E27FC236}">
                <a16:creationId xmlns:a16="http://schemas.microsoft.com/office/drawing/2014/main" id="{D165F28E-F19F-4245-B2B4-BD42B4CF790E}"/>
              </a:ext>
            </a:extLst>
          </p:cNvPr>
          <p:cNvSpPr/>
          <p:nvPr/>
        </p:nvSpPr>
        <p:spPr>
          <a:xfrm>
            <a:off x="-9054" y="0"/>
            <a:ext cx="6089904" cy="344423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FEF1468-AC3E-4F11-8E4A-B7299C0A4C6E}"/>
              </a:ext>
            </a:extLst>
          </p:cNvPr>
          <p:cNvSpPr/>
          <p:nvPr/>
        </p:nvSpPr>
        <p:spPr>
          <a:xfrm>
            <a:off x="6109803" y="3454399"/>
            <a:ext cx="6089904" cy="340359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6719F75-1F0D-4C3C-80BE-15A8C22768DD}"/>
              </a:ext>
            </a:extLst>
          </p:cNvPr>
          <p:cNvSpPr/>
          <p:nvPr/>
        </p:nvSpPr>
        <p:spPr>
          <a:xfrm>
            <a:off x="-9054" y="3474720"/>
            <a:ext cx="6089904" cy="3383280"/>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7170" y="0"/>
            <a:ext cx="11140782" cy="3600986"/>
          </a:xfrm>
          <a:prstGeom prst="rect">
            <a:avLst/>
          </a:prstGeom>
          <a:noFill/>
        </p:spPr>
        <p:txBody>
          <a:bodyPr wrap="square" rtlCol="0">
            <a:spAutoFit/>
          </a:bodyPr>
          <a:lstStyle/>
          <a:p>
            <a:endParaRPr lang="en-US" sz="6600" b="1" dirty="0">
              <a:solidFill>
                <a:schemeClr val="bg1"/>
              </a:solidFill>
              <a:latin typeface="Arial Black" charset="0"/>
              <a:ea typeface="Arial Black" charset="0"/>
              <a:cs typeface="Arial Black" charset="0"/>
            </a:endParaRPr>
          </a:p>
          <a:p>
            <a:r>
              <a:rPr lang="en-US" sz="6600" b="1" dirty="0">
                <a:solidFill>
                  <a:schemeClr val="tx1">
                    <a:lumMod val="75000"/>
                    <a:lumOff val="25000"/>
                  </a:schemeClr>
                </a:solidFill>
                <a:latin typeface="Palatino Linotype" panose="02040502050505030304" pitchFamily="18" charset="0"/>
                <a:ea typeface="Arial Black" charset="0"/>
                <a:cs typeface="Times" panose="02020603050405020304" pitchFamily="18" charset="0"/>
              </a:rPr>
              <a:t>Project CalFresh</a:t>
            </a:r>
          </a:p>
          <a:p>
            <a:endParaRPr lang="en-US" sz="4800" b="1" dirty="0">
              <a:solidFill>
                <a:schemeClr val="tx1">
                  <a:lumMod val="75000"/>
                  <a:lumOff val="25000"/>
                </a:schemeClr>
              </a:solidFill>
              <a:latin typeface="Arial Black" charset="0"/>
              <a:ea typeface="Arial Black" charset="0"/>
              <a:cs typeface="Arial Black" charset="0"/>
            </a:endParaRPr>
          </a:p>
          <a:p>
            <a:r>
              <a:rPr lang="en-US" sz="4800" b="1" dirty="0">
                <a:solidFill>
                  <a:schemeClr val="tx1">
                    <a:lumMod val="75000"/>
                    <a:lumOff val="25000"/>
                  </a:schemeClr>
                </a:solidFill>
                <a:latin typeface="Arial" panose="020B0604020202020204" pitchFamily="34" charset="0"/>
                <a:ea typeface="Arial Black" charset="0"/>
                <a:cs typeface="Arial" panose="020B0604020202020204" pitchFamily="34" charset="0"/>
              </a:rPr>
              <a:t>Charting the California Impact</a:t>
            </a:r>
          </a:p>
        </p:txBody>
      </p:sp>
      <p:sp>
        <p:nvSpPr>
          <p:cNvPr id="21" name="Rectangle 20">
            <a:extLst>
              <a:ext uri="{FF2B5EF4-FFF2-40B4-BE49-F238E27FC236}">
                <a16:creationId xmlns:a16="http://schemas.microsoft.com/office/drawing/2014/main" id="{AC791519-B59E-4454-9FFA-F521AE97BBC6}"/>
              </a:ext>
            </a:extLst>
          </p:cNvPr>
          <p:cNvSpPr/>
          <p:nvPr/>
        </p:nvSpPr>
        <p:spPr>
          <a:xfrm>
            <a:off x="6112267" y="0"/>
            <a:ext cx="6089904" cy="344423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C183D7F6-B498-43B3-948B-1728B52AA6E4}">
                <adec:decorative xmlns:adec="http://schemas.microsoft.com/office/drawing/2017/decorative" val="1"/>
              </a:ext>
            </a:extLst>
          </p:cNvPr>
          <p:cNvSpPr/>
          <p:nvPr/>
        </p:nvSpPr>
        <p:spPr>
          <a:xfrm>
            <a:off x="342051" y="2468881"/>
            <a:ext cx="2286000" cy="45719"/>
          </a:xfrm>
          <a:prstGeom prst="rect">
            <a:avLst/>
          </a:prstGeom>
          <a:solidFill>
            <a:schemeClr val="tx1">
              <a:lumMod val="95000"/>
              <a:lumOff val="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57288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B8DB-AA7C-41EC-A1A7-673C1789C8F6}"/>
              </a:ext>
            </a:extLst>
          </p:cNvPr>
          <p:cNvSpPr>
            <a:spLocks noGrp="1"/>
          </p:cNvSpPr>
          <p:nvPr>
            <p:ph type="title"/>
          </p:nvPr>
        </p:nvSpPr>
        <p:spPr/>
        <p:txBody>
          <a:bodyPr/>
          <a:lstStyle/>
          <a:p>
            <a:pPr algn="l"/>
            <a:r>
              <a:rPr lang="en-US" dirty="0">
                <a:solidFill>
                  <a:srgbClr val="405F83"/>
                </a:solidFill>
              </a:rPr>
              <a:t>Conclusion</a:t>
            </a:r>
          </a:p>
        </p:txBody>
      </p:sp>
      <p:sp>
        <p:nvSpPr>
          <p:cNvPr id="6" name="Content Placeholder 5">
            <a:extLst>
              <a:ext uri="{FF2B5EF4-FFF2-40B4-BE49-F238E27FC236}">
                <a16:creationId xmlns:a16="http://schemas.microsoft.com/office/drawing/2014/main" id="{6828CEC2-20EC-42C8-A05D-58721CAAB83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55620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29B71-B2F4-4B6D-AFA9-4F15F7E5FC7B}"/>
              </a:ext>
            </a:extLst>
          </p:cNvPr>
          <p:cNvSpPr>
            <a:spLocks noGrp="1"/>
          </p:cNvSpPr>
          <p:nvPr>
            <p:ph type="title"/>
          </p:nvPr>
        </p:nvSpPr>
        <p:spPr/>
        <p:txBody>
          <a:bodyPr/>
          <a:lstStyle/>
          <a:p>
            <a:r>
              <a:rPr lang="en-US" dirty="0"/>
              <a:t>Style placeholder</a:t>
            </a:r>
          </a:p>
        </p:txBody>
      </p:sp>
      <p:sp>
        <p:nvSpPr>
          <p:cNvPr id="3" name="Text Placeholder 2">
            <a:extLst>
              <a:ext uri="{FF2B5EF4-FFF2-40B4-BE49-F238E27FC236}">
                <a16:creationId xmlns:a16="http://schemas.microsoft.com/office/drawing/2014/main" id="{C1A9FDBC-73A1-4F58-9E07-C286C974B2C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97504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1</a:t>
            </a:r>
          </a:p>
        </p:txBody>
      </p:sp>
      <p:sp>
        <p:nvSpPr>
          <p:cNvPr id="824" name="Rectangle 823">
            <a:extLst>
              <a:ext uri="{C183D7F6-B498-43B3-948B-1728B52AA6E4}">
                <adec:decorative xmlns:adec="http://schemas.microsoft.com/office/drawing/2017/decorative" val="1"/>
              </a:ext>
            </a:extLst>
          </p:cNvPr>
          <p:cNvSpPr/>
          <p:nvPr/>
        </p:nvSpPr>
        <p:spPr bwMode="auto">
          <a:xfrm>
            <a:off x="0" y="0"/>
            <a:ext cx="12192000" cy="6858000"/>
          </a:xfrm>
          <a:prstGeom prst="rect">
            <a:avLst/>
          </a:prstGeom>
          <a:gradFill flip="none" rotWithShape="1">
            <a:gsLst>
              <a:gs pos="0">
                <a:srgbClr val="000000"/>
              </a:gs>
              <a:gs pos="100000">
                <a:srgbClr val="242424"/>
              </a:gs>
            </a:gsLst>
            <a:lin ang="5400000" scaled="0"/>
            <a:tileRect/>
          </a:gradFill>
          <a:ln w="9525">
            <a:noFill/>
            <a:miter lim="800000"/>
            <a:headEnd/>
            <a:tailEnd/>
          </a:ln>
          <a:effectLst/>
        </p:spPr>
        <p:txBody>
          <a:bodyPr wrap="none" anchor="ctr">
            <a:prstTxWarp prst="textNoShape">
              <a:avLst/>
            </a:prstTxWarp>
          </a:bodyPr>
          <a:lstStyle/>
          <a:p>
            <a:endParaRPr lang="en-US" dirty="0"/>
          </a:p>
        </p:txBody>
      </p:sp>
      <p:grpSp>
        <p:nvGrpSpPr>
          <p:cNvPr id="3" name="Group 2" descr="Infographic title text group."/>
          <p:cNvGrpSpPr/>
          <p:nvPr/>
        </p:nvGrpSpPr>
        <p:grpSpPr>
          <a:xfrm>
            <a:off x="6399212" y="228600"/>
            <a:ext cx="5411788" cy="2286000"/>
            <a:chOff x="6399212" y="228600"/>
            <a:chExt cx="5411788" cy="2286000"/>
          </a:xfrm>
        </p:grpSpPr>
        <p:sp>
          <p:nvSpPr>
            <p:cNvPr id="852" name="Rectangle 70"/>
            <p:cNvSpPr>
              <a:spLocks noChangeArrowheads="1"/>
            </p:cNvSpPr>
            <p:nvPr/>
          </p:nvSpPr>
          <p:spPr bwMode="auto">
            <a:xfrm>
              <a:off x="6399212" y="228600"/>
              <a:ext cx="5105400" cy="609600"/>
            </a:xfrm>
            <a:prstGeom prst="rect">
              <a:avLst/>
            </a:prstGeom>
            <a:noFill/>
            <a:ln w="9525">
              <a:noFill/>
              <a:miter lim="800000"/>
              <a:headEnd/>
              <a:tailEnd/>
            </a:ln>
          </p:spPr>
          <p:txBody>
            <a:bodyPr lIns="45720" tIns="18288" rIns="27432" bIns="18288"/>
            <a:lstStyle/>
            <a:p>
              <a:pPr>
                <a:lnSpc>
                  <a:spcPct val="85000"/>
                </a:lnSpc>
                <a:spcBef>
                  <a:spcPts val="200"/>
                </a:spcBef>
              </a:pPr>
              <a:r>
                <a:rPr lang="en-US" sz="4000" dirty="0">
                  <a:solidFill>
                    <a:srgbClr val="FFFFFF"/>
                  </a:solidFill>
                  <a:latin typeface="Arial Narrow" pitchFamily="34" charset="0"/>
                </a:rPr>
                <a:t>INFOGRAPHIC TITLE</a:t>
              </a:r>
              <a:endParaRPr lang="en-US" sz="4000" dirty="0">
                <a:solidFill>
                  <a:srgbClr val="FFFFFF"/>
                </a:solidFill>
                <a:latin typeface="Arial Narrow" pitchFamily="112" charset="0"/>
              </a:endParaRPr>
            </a:p>
          </p:txBody>
        </p:sp>
        <p:sp>
          <p:nvSpPr>
            <p:cNvPr id="1745" name="Rectangle 70"/>
            <p:cNvSpPr>
              <a:spLocks noChangeArrowheads="1"/>
            </p:cNvSpPr>
            <p:nvPr/>
          </p:nvSpPr>
          <p:spPr bwMode="auto">
            <a:xfrm>
              <a:off x="6400800" y="762000"/>
              <a:ext cx="3276600" cy="1752600"/>
            </a:xfrm>
            <a:prstGeom prst="rect">
              <a:avLst/>
            </a:prstGeom>
            <a:noFill/>
            <a:ln w="9525">
              <a:noFill/>
              <a:miter lim="800000"/>
              <a:headEnd/>
              <a:tailEnd/>
            </a:ln>
          </p:spPr>
          <p:txBody>
            <a:bodyPr lIns="45720" tIns="18288" rIns="27432" bIns="18288"/>
            <a:lstStyle/>
            <a:p>
              <a:pPr>
                <a:lnSpc>
                  <a:spcPct val="85000"/>
                </a:lnSpc>
                <a:spcBef>
                  <a:spcPts val="200"/>
                </a:spcBef>
              </a:pPr>
              <a:r>
                <a:rPr lang="en-US" sz="13800" dirty="0">
                  <a:solidFill>
                    <a:srgbClr val="717171"/>
                  </a:solidFill>
                  <a:latin typeface="Arial Narrow" pitchFamily="112" charset="0"/>
                </a:rPr>
                <a:t>99%</a:t>
              </a:r>
            </a:p>
          </p:txBody>
        </p:sp>
        <p:sp>
          <p:nvSpPr>
            <p:cNvPr id="1744" name="Rectangle 70"/>
            <p:cNvSpPr>
              <a:spLocks noChangeArrowheads="1"/>
            </p:cNvSpPr>
            <p:nvPr/>
          </p:nvSpPr>
          <p:spPr bwMode="auto">
            <a:xfrm>
              <a:off x="9372600" y="838200"/>
              <a:ext cx="2438400" cy="1524000"/>
            </a:xfrm>
            <a:prstGeom prst="rect">
              <a:avLst/>
            </a:prstGeom>
            <a:noFill/>
            <a:ln w="9525">
              <a:noFill/>
              <a:miter lim="800000"/>
              <a:headEnd/>
              <a:tailEnd/>
            </a:ln>
          </p:spPr>
          <p:txBody>
            <a:bodyPr lIns="45720" tIns="18288" rIns="27432" bIns="18288"/>
            <a:lstStyle/>
            <a:p>
              <a:pPr>
                <a:lnSpc>
                  <a:spcPct val="85000"/>
                </a:lnSpc>
                <a:spcBef>
                  <a:spcPts val="200"/>
                </a:spcBef>
              </a:pPr>
              <a:r>
                <a:rPr lang="en-US" sz="1600" dirty="0">
                  <a:solidFill>
                    <a:srgbClr val="6B6B6B"/>
                  </a:solidFill>
                  <a:latin typeface="Arial Narrow" pitchFamily="112" charset="0"/>
                </a:rPr>
                <a:t>Place additional content here. Your content can be placed in this area. Type more words here if needed. Your content can be placed in this area. Place additional content here. Add your words here. </a:t>
              </a:r>
            </a:p>
          </p:txBody>
        </p:sp>
      </p:grpSp>
      <p:grpSp>
        <p:nvGrpSpPr>
          <p:cNvPr id="853" name="Group 852">
            <a:extLst>
              <a:ext uri="{C183D7F6-B498-43B3-948B-1728B52AA6E4}">
                <adec:decorative xmlns:adec="http://schemas.microsoft.com/office/drawing/2017/decorative" val="1"/>
              </a:ext>
            </a:extLst>
          </p:cNvPr>
          <p:cNvGrpSpPr/>
          <p:nvPr/>
        </p:nvGrpSpPr>
        <p:grpSpPr>
          <a:xfrm>
            <a:off x="415925" y="152400"/>
            <a:ext cx="5410200" cy="3484878"/>
            <a:chOff x="744538" y="963613"/>
            <a:chExt cx="7654925" cy="4930775"/>
          </a:xfrm>
          <a:solidFill>
            <a:schemeClr val="tx1">
              <a:lumMod val="85000"/>
              <a:lumOff val="15000"/>
            </a:schemeClr>
          </a:solidFill>
          <a:effectLst/>
        </p:grpSpPr>
        <p:sp>
          <p:nvSpPr>
            <p:cNvPr id="854" name="Freeform 5"/>
            <p:cNvSpPr>
              <a:spLocks/>
            </p:cNvSpPr>
            <p:nvPr/>
          </p:nvSpPr>
          <p:spPr bwMode="auto">
            <a:xfrm>
              <a:off x="8348663" y="2700338"/>
              <a:ext cx="50800" cy="34925"/>
            </a:xfrm>
            <a:custGeom>
              <a:avLst/>
              <a:gdLst/>
              <a:ahLst/>
              <a:cxnLst>
                <a:cxn ang="0">
                  <a:pos x="32" y="22"/>
                </a:cxn>
                <a:cxn ang="0">
                  <a:pos x="28" y="22"/>
                </a:cxn>
                <a:cxn ang="0">
                  <a:pos x="14" y="14"/>
                </a:cxn>
                <a:cxn ang="0">
                  <a:pos x="4" y="14"/>
                </a:cxn>
                <a:cxn ang="0">
                  <a:pos x="0" y="8"/>
                </a:cxn>
                <a:cxn ang="0">
                  <a:pos x="0" y="0"/>
                </a:cxn>
                <a:cxn ang="0">
                  <a:pos x="12" y="6"/>
                </a:cxn>
                <a:cxn ang="0">
                  <a:pos x="20" y="4"/>
                </a:cxn>
                <a:cxn ang="0">
                  <a:pos x="32" y="14"/>
                </a:cxn>
                <a:cxn ang="0">
                  <a:pos x="32" y="22"/>
                </a:cxn>
                <a:cxn ang="0">
                  <a:pos x="32" y="22"/>
                </a:cxn>
              </a:cxnLst>
              <a:rect l="0" t="0" r="r" b="b"/>
              <a:pathLst>
                <a:path w="32" h="22">
                  <a:moveTo>
                    <a:pt x="32" y="22"/>
                  </a:moveTo>
                  <a:lnTo>
                    <a:pt x="28" y="22"/>
                  </a:lnTo>
                  <a:lnTo>
                    <a:pt x="14" y="14"/>
                  </a:lnTo>
                  <a:lnTo>
                    <a:pt x="4" y="14"/>
                  </a:lnTo>
                  <a:lnTo>
                    <a:pt x="0" y="8"/>
                  </a:lnTo>
                  <a:lnTo>
                    <a:pt x="0" y="0"/>
                  </a:lnTo>
                  <a:lnTo>
                    <a:pt x="12" y="6"/>
                  </a:lnTo>
                  <a:lnTo>
                    <a:pt x="20" y="4"/>
                  </a:lnTo>
                  <a:lnTo>
                    <a:pt x="32" y="14"/>
                  </a:lnTo>
                  <a:lnTo>
                    <a:pt x="32" y="22"/>
                  </a:lnTo>
                  <a:lnTo>
                    <a:pt x="32" y="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5" name="Freeform 6"/>
            <p:cNvSpPr>
              <a:spLocks/>
            </p:cNvSpPr>
            <p:nvPr/>
          </p:nvSpPr>
          <p:spPr bwMode="auto">
            <a:xfrm>
              <a:off x="6424613" y="4021138"/>
              <a:ext cx="168275" cy="327025"/>
            </a:xfrm>
            <a:custGeom>
              <a:avLst/>
              <a:gdLst/>
              <a:ahLst/>
              <a:cxnLst>
                <a:cxn ang="0">
                  <a:pos x="68" y="120"/>
                </a:cxn>
                <a:cxn ang="0">
                  <a:pos x="58" y="112"/>
                </a:cxn>
                <a:cxn ang="0">
                  <a:pos x="44" y="100"/>
                </a:cxn>
                <a:cxn ang="0">
                  <a:pos x="32" y="102"/>
                </a:cxn>
                <a:cxn ang="0">
                  <a:pos x="32" y="118"/>
                </a:cxn>
                <a:cxn ang="0">
                  <a:pos x="26" y="136"/>
                </a:cxn>
                <a:cxn ang="0">
                  <a:pos x="24" y="158"/>
                </a:cxn>
                <a:cxn ang="0">
                  <a:pos x="34" y="168"/>
                </a:cxn>
                <a:cxn ang="0">
                  <a:pos x="40" y="184"/>
                </a:cxn>
                <a:cxn ang="0">
                  <a:pos x="54" y="190"/>
                </a:cxn>
                <a:cxn ang="0">
                  <a:pos x="60" y="202"/>
                </a:cxn>
                <a:cxn ang="0">
                  <a:pos x="50" y="206"/>
                </a:cxn>
                <a:cxn ang="0">
                  <a:pos x="46" y="196"/>
                </a:cxn>
                <a:cxn ang="0">
                  <a:pos x="36" y="196"/>
                </a:cxn>
                <a:cxn ang="0">
                  <a:pos x="16" y="172"/>
                </a:cxn>
                <a:cxn ang="0">
                  <a:pos x="10" y="162"/>
                </a:cxn>
                <a:cxn ang="0">
                  <a:pos x="18" y="136"/>
                </a:cxn>
                <a:cxn ang="0">
                  <a:pos x="28" y="122"/>
                </a:cxn>
                <a:cxn ang="0">
                  <a:pos x="20" y="94"/>
                </a:cxn>
                <a:cxn ang="0">
                  <a:pos x="8" y="82"/>
                </a:cxn>
                <a:cxn ang="0">
                  <a:pos x="12" y="74"/>
                </a:cxn>
                <a:cxn ang="0">
                  <a:pos x="16" y="64"/>
                </a:cxn>
                <a:cxn ang="0">
                  <a:pos x="14" y="62"/>
                </a:cxn>
                <a:cxn ang="0">
                  <a:pos x="4" y="44"/>
                </a:cxn>
                <a:cxn ang="0">
                  <a:pos x="2" y="32"/>
                </a:cxn>
                <a:cxn ang="0">
                  <a:pos x="6" y="16"/>
                </a:cxn>
                <a:cxn ang="0">
                  <a:pos x="26" y="8"/>
                </a:cxn>
                <a:cxn ang="0">
                  <a:pos x="36" y="0"/>
                </a:cxn>
                <a:cxn ang="0">
                  <a:pos x="36" y="2"/>
                </a:cxn>
                <a:cxn ang="0">
                  <a:pos x="40" y="12"/>
                </a:cxn>
                <a:cxn ang="0">
                  <a:pos x="48" y="16"/>
                </a:cxn>
                <a:cxn ang="0">
                  <a:pos x="44" y="40"/>
                </a:cxn>
                <a:cxn ang="0">
                  <a:pos x="58" y="36"/>
                </a:cxn>
                <a:cxn ang="0">
                  <a:pos x="64" y="38"/>
                </a:cxn>
                <a:cxn ang="0">
                  <a:pos x="72" y="38"/>
                </a:cxn>
                <a:cxn ang="0">
                  <a:pos x="80" y="32"/>
                </a:cxn>
                <a:cxn ang="0">
                  <a:pos x="92" y="44"/>
                </a:cxn>
                <a:cxn ang="0">
                  <a:pos x="96" y="62"/>
                </a:cxn>
                <a:cxn ang="0">
                  <a:pos x="102" y="66"/>
                </a:cxn>
                <a:cxn ang="0">
                  <a:pos x="106" y="76"/>
                </a:cxn>
                <a:cxn ang="0">
                  <a:pos x="102" y="90"/>
                </a:cxn>
                <a:cxn ang="0">
                  <a:pos x="98" y="88"/>
                </a:cxn>
                <a:cxn ang="0">
                  <a:pos x="76" y="88"/>
                </a:cxn>
                <a:cxn ang="0">
                  <a:pos x="64" y="100"/>
                </a:cxn>
                <a:cxn ang="0">
                  <a:pos x="66" y="112"/>
                </a:cxn>
                <a:cxn ang="0">
                  <a:pos x="72" y="126"/>
                </a:cxn>
              </a:cxnLst>
              <a:rect l="0" t="0" r="r" b="b"/>
              <a:pathLst>
                <a:path w="106" h="206">
                  <a:moveTo>
                    <a:pt x="72" y="126"/>
                  </a:moveTo>
                  <a:lnTo>
                    <a:pt x="68" y="120"/>
                  </a:lnTo>
                  <a:lnTo>
                    <a:pt x="64" y="118"/>
                  </a:lnTo>
                  <a:lnTo>
                    <a:pt x="58" y="112"/>
                  </a:lnTo>
                  <a:lnTo>
                    <a:pt x="46" y="112"/>
                  </a:lnTo>
                  <a:lnTo>
                    <a:pt x="44" y="100"/>
                  </a:lnTo>
                  <a:lnTo>
                    <a:pt x="36" y="100"/>
                  </a:lnTo>
                  <a:lnTo>
                    <a:pt x="32" y="102"/>
                  </a:lnTo>
                  <a:lnTo>
                    <a:pt x="34" y="108"/>
                  </a:lnTo>
                  <a:lnTo>
                    <a:pt x="32" y="118"/>
                  </a:lnTo>
                  <a:lnTo>
                    <a:pt x="28" y="126"/>
                  </a:lnTo>
                  <a:lnTo>
                    <a:pt x="26" y="136"/>
                  </a:lnTo>
                  <a:lnTo>
                    <a:pt x="22" y="144"/>
                  </a:lnTo>
                  <a:lnTo>
                    <a:pt x="24" y="158"/>
                  </a:lnTo>
                  <a:lnTo>
                    <a:pt x="30" y="158"/>
                  </a:lnTo>
                  <a:lnTo>
                    <a:pt x="34" y="168"/>
                  </a:lnTo>
                  <a:lnTo>
                    <a:pt x="38" y="174"/>
                  </a:lnTo>
                  <a:lnTo>
                    <a:pt x="40" y="184"/>
                  </a:lnTo>
                  <a:lnTo>
                    <a:pt x="44" y="188"/>
                  </a:lnTo>
                  <a:lnTo>
                    <a:pt x="54" y="190"/>
                  </a:lnTo>
                  <a:lnTo>
                    <a:pt x="62" y="200"/>
                  </a:lnTo>
                  <a:lnTo>
                    <a:pt x="60" y="202"/>
                  </a:lnTo>
                  <a:lnTo>
                    <a:pt x="54" y="202"/>
                  </a:lnTo>
                  <a:lnTo>
                    <a:pt x="50" y="206"/>
                  </a:lnTo>
                  <a:lnTo>
                    <a:pt x="48" y="200"/>
                  </a:lnTo>
                  <a:lnTo>
                    <a:pt x="46" y="196"/>
                  </a:lnTo>
                  <a:lnTo>
                    <a:pt x="34" y="192"/>
                  </a:lnTo>
                  <a:lnTo>
                    <a:pt x="36" y="196"/>
                  </a:lnTo>
                  <a:lnTo>
                    <a:pt x="22" y="178"/>
                  </a:lnTo>
                  <a:lnTo>
                    <a:pt x="16" y="172"/>
                  </a:lnTo>
                  <a:lnTo>
                    <a:pt x="10" y="172"/>
                  </a:lnTo>
                  <a:lnTo>
                    <a:pt x="10" y="162"/>
                  </a:lnTo>
                  <a:lnTo>
                    <a:pt x="16" y="146"/>
                  </a:lnTo>
                  <a:lnTo>
                    <a:pt x="18" y="136"/>
                  </a:lnTo>
                  <a:lnTo>
                    <a:pt x="22" y="132"/>
                  </a:lnTo>
                  <a:lnTo>
                    <a:pt x="28" y="122"/>
                  </a:lnTo>
                  <a:lnTo>
                    <a:pt x="20" y="106"/>
                  </a:lnTo>
                  <a:lnTo>
                    <a:pt x="20" y="94"/>
                  </a:lnTo>
                  <a:lnTo>
                    <a:pt x="10" y="86"/>
                  </a:lnTo>
                  <a:lnTo>
                    <a:pt x="8" y="82"/>
                  </a:lnTo>
                  <a:lnTo>
                    <a:pt x="8" y="78"/>
                  </a:lnTo>
                  <a:lnTo>
                    <a:pt x="12" y="74"/>
                  </a:lnTo>
                  <a:lnTo>
                    <a:pt x="14" y="70"/>
                  </a:lnTo>
                  <a:lnTo>
                    <a:pt x="16" y="64"/>
                  </a:lnTo>
                  <a:lnTo>
                    <a:pt x="16" y="62"/>
                  </a:lnTo>
                  <a:lnTo>
                    <a:pt x="14" y="62"/>
                  </a:lnTo>
                  <a:lnTo>
                    <a:pt x="12" y="50"/>
                  </a:lnTo>
                  <a:lnTo>
                    <a:pt x="4" y="44"/>
                  </a:lnTo>
                  <a:lnTo>
                    <a:pt x="0" y="34"/>
                  </a:lnTo>
                  <a:lnTo>
                    <a:pt x="2" y="32"/>
                  </a:lnTo>
                  <a:lnTo>
                    <a:pt x="2" y="26"/>
                  </a:lnTo>
                  <a:lnTo>
                    <a:pt x="6" y="16"/>
                  </a:lnTo>
                  <a:lnTo>
                    <a:pt x="16" y="14"/>
                  </a:lnTo>
                  <a:lnTo>
                    <a:pt x="26" y="8"/>
                  </a:lnTo>
                  <a:lnTo>
                    <a:pt x="32" y="6"/>
                  </a:lnTo>
                  <a:lnTo>
                    <a:pt x="36" y="0"/>
                  </a:lnTo>
                  <a:lnTo>
                    <a:pt x="36" y="4"/>
                  </a:lnTo>
                  <a:lnTo>
                    <a:pt x="36" y="2"/>
                  </a:lnTo>
                  <a:lnTo>
                    <a:pt x="40" y="6"/>
                  </a:lnTo>
                  <a:lnTo>
                    <a:pt x="40" y="12"/>
                  </a:lnTo>
                  <a:lnTo>
                    <a:pt x="40" y="14"/>
                  </a:lnTo>
                  <a:lnTo>
                    <a:pt x="48" y="16"/>
                  </a:lnTo>
                  <a:lnTo>
                    <a:pt x="48" y="28"/>
                  </a:lnTo>
                  <a:lnTo>
                    <a:pt x="44" y="40"/>
                  </a:lnTo>
                  <a:lnTo>
                    <a:pt x="46" y="44"/>
                  </a:lnTo>
                  <a:lnTo>
                    <a:pt x="58" y="36"/>
                  </a:lnTo>
                  <a:lnTo>
                    <a:pt x="62" y="36"/>
                  </a:lnTo>
                  <a:lnTo>
                    <a:pt x="64" y="38"/>
                  </a:lnTo>
                  <a:lnTo>
                    <a:pt x="68" y="40"/>
                  </a:lnTo>
                  <a:lnTo>
                    <a:pt x="72" y="38"/>
                  </a:lnTo>
                  <a:lnTo>
                    <a:pt x="74" y="34"/>
                  </a:lnTo>
                  <a:lnTo>
                    <a:pt x="80" y="32"/>
                  </a:lnTo>
                  <a:lnTo>
                    <a:pt x="82" y="34"/>
                  </a:lnTo>
                  <a:lnTo>
                    <a:pt x="92" y="44"/>
                  </a:lnTo>
                  <a:lnTo>
                    <a:pt x="94" y="50"/>
                  </a:lnTo>
                  <a:lnTo>
                    <a:pt x="96" y="62"/>
                  </a:lnTo>
                  <a:lnTo>
                    <a:pt x="100" y="66"/>
                  </a:lnTo>
                  <a:lnTo>
                    <a:pt x="102" y="66"/>
                  </a:lnTo>
                  <a:lnTo>
                    <a:pt x="106" y="72"/>
                  </a:lnTo>
                  <a:lnTo>
                    <a:pt x="106" y="76"/>
                  </a:lnTo>
                  <a:lnTo>
                    <a:pt x="106" y="86"/>
                  </a:lnTo>
                  <a:lnTo>
                    <a:pt x="102" y="90"/>
                  </a:lnTo>
                  <a:lnTo>
                    <a:pt x="100" y="92"/>
                  </a:lnTo>
                  <a:lnTo>
                    <a:pt x="98" y="88"/>
                  </a:lnTo>
                  <a:lnTo>
                    <a:pt x="86" y="90"/>
                  </a:lnTo>
                  <a:lnTo>
                    <a:pt x="76" y="88"/>
                  </a:lnTo>
                  <a:lnTo>
                    <a:pt x="66" y="96"/>
                  </a:lnTo>
                  <a:lnTo>
                    <a:pt x="64" y="100"/>
                  </a:lnTo>
                  <a:lnTo>
                    <a:pt x="64" y="104"/>
                  </a:lnTo>
                  <a:lnTo>
                    <a:pt x="66" y="112"/>
                  </a:lnTo>
                  <a:lnTo>
                    <a:pt x="70" y="118"/>
                  </a:lnTo>
                  <a:lnTo>
                    <a:pt x="72" y="126"/>
                  </a:lnTo>
                  <a:lnTo>
                    <a:pt x="72" y="1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6" name="Freeform 7"/>
            <p:cNvSpPr>
              <a:spLocks/>
            </p:cNvSpPr>
            <p:nvPr/>
          </p:nvSpPr>
          <p:spPr bwMode="auto">
            <a:xfrm>
              <a:off x="6481763" y="3979863"/>
              <a:ext cx="152400" cy="190500"/>
            </a:xfrm>
            <a:custGeom>
              <a:avLst/>
              <a:gdLst/>
              <a:ahLst/>
              <a:cxnLst>
                <a:cxn ang="0">
                  <a:pos x="26" y="62"/>
                </a:cxn>
                <a:cxn ang="0">
                  <a:pos x="32" y="66"/>
                </a:cxn>
                <a:cxn ang="0">
                  <a:pos x="38" y="60"/>
                </a:cxn>
                <a:cxn ang="0">
                  <a:pos x="46" y="60"/>
                </a:cxn>
                <a:cxn ang="0">
                  <a:pos x="58" y="76"/>
                </a:cxn>
                <a:cxn ang="0">
                  <a:pos x="64" y="92"/>
                </a:cxn>
                <a:cxn ang="0">
                  <a:pos x="70" y="98"/>
                </a:cxn>
                <a:cxn ang="0">
                  <a:pos x="70" y="112"/>
                </a:cxn>
                <a:cxn ang="0">
                  <a:pos x="68" y="118"/>
                </a:cxn>
                <a:cxn ang="0">
                  <a:pos x="78" y="120"/>
                </a:cxn>
                <a:cxn ang="0">
                  <a:pos x="82" y="114"/>
                </a:cxn>
                <a:cxn ang="0">
                  <a:pos x="90" y="114"/>
                </a:cxn>
                <a:cxn ang="0">
                  <a:pos x="96" y="102"/>
                </a:cxn>
                <a:cxn ang="0">
                  <a:pos x="86" y="84"/>
                </a:cxn>
                <a:cxn ang="0">
                  <a:pos x="82" y="82"/>
                </a:cxn>
                <a:cxn ang="0">
                  <a:pos x="76" y="70"/>
                </a:cxn>
                <a:cxn ang="0">
                  <a:pos x="64" y="56"/>
                </a:cxn>
                <a:cxn ang="0">
                  <a:pos x="50" y="42"/>
                </a:cxn>
                <a:cxn ang="0">
                  <a:pos x="60" y="38"/>
                </a:cxn>
                <a:cxn ang="0">
                  <a:pos x="54" y="26"/>
                </a:cxn>
                <a:cxn ang="0">
                  <a:pos x="38" y="24"/>
                </a:cxn>
                <a:cxn ang="0">
                  <a:pos x="36" y="14"/>
                </a:cxn>
                <a:cxn ang="0">
                  <a:pos x="26" y="2"/>
                </a:cxn>
                <a:cxn ang="0">
                  <a:pos x="18" y="2"/>
                </a:cxn>
                <a:cxn ang="0">
                  <a:pos x="20" y="14"/>
                </a:cxn>
                <a:cxn ang="0">
                  <a:pos x="14" y="18"/>
                </a:cxn>
                <a:cxn ang="0">
                  <a:pos x="10" y="16"/>
                </a:cxn>
                <a:cxn ang="0">
                  <a:pos x="4" y="22"/>
                </a:cxn>
                <a:cxn ang="0">
                  <a:pos x="0" y="26"/>
                </a:cxn>
                <a:cxn ang="0">
                  <a:pos x="0" y="28"/>
                </a:cxn>
                <a:cxn ang="0">
                  <a:pos x="4" y="38"/>
                </a:cxn>
                <a:cxn ang="0">
                  <a:pos x="12" y="42"/>
                </a:cxn>
                <a:cxn ang="0">
                  <a:pos x="8" y="66"/>
                </a:cxn>
                <a:cxn ang="0">
                  <a:pos x="22" y="62"/>
                </a:cxn>
              </a:cxnLst>
              <a:rect l="0" t="0" r="r" b="b"/>
              <a:pathLst>
                <a:path w="96" h="120">
                  <a:moveTo>
                    <a:pt x="22" y="62"/>
                  </a:moveTo>
                  <a:lnTo>
                    <a:pt x="26" y="62"/>
                  </a:lnTo>
                  <a:lnTo>
                    <a:pt x="28" y="64"/>
                  </a:lnTo>
                  <a:lnTo>
                    <a:pt x="32" y="66"/>
                  </a:lnTo>
                  <a:lnTo>
                    <a:pt x="36" y="64"/>
                  </a:lnTo>
                  <a:lnTo>
                    <a:pt x="38" y="60"/>
                  </a:lnTo>
                  <a:lnTo>
                    <a:pt x="44" y="58"/>
                  </a:lnTo>
                  <a:lnTo>
                    <a:pt x="46" y="60"/>
                  </a:lnTo>
                  <a:lnTo>
                    <a:pt x="56" y="70"/>
                  </a:lnTo>
                  <a:lnTo>
                    <a:pt x="58" y="76"/>
                  </a:lnTo>
                  <a:lnTo>
                    <a:pt x="60" y="88"/>
                  </a:lnTo>
                  <a:lnTo>
                    <a:pt x="64" y="92"/>
                  </a:lnTo>
                  <a:lnTo>
                    <a:pt x="66" y="92"/>
                  </a:lnTo>
                  <a:lnTo>
                    <a:pt x="70" y="98"/>
                  </a:lnTo>
                  <a:lnTo>
                    <a:pt x="70" y="102"/>
                  </a:lnTo>
                  <a:lnTo>
                    <a:pt x="70" y="112"/>
                  </a:lnTo>
                  <a:lnTo>
                    <a:pt x="66" y="116"/>
                  </a:lnTo>
                  <a:lnTo>
                    <a:pt x="68" y="118"/>
                  </a:lnTo>
                  <a:lnTo>
                    <a:pt x="76" y="120"/>
                  </a:lnTo>
                  <a:lnTo>
                    <a:pt x="78" y="120"/>
                  </a:lnTo>
                  <a:lnTo>
                    <a:pt x="78" y="116"/>
                  </a:lnTo>
                  <a:lnTo>
                    <a:pt x="82" y="114"/>
                  </a:lnTo>
                  <a:lnTo>
                    <a:pt x="86" y="112"/>
                  </a:lnTo>
                  <a:lnTo>
                    <a:pt x="90" y="114"/>
                  </a:lnTo>
                  <a:lnTo>
                    <a:pt x="96" y="110"/>
                  </a:lnTo>
                  <a:lnTo>
                    <a:pt x="96" y="102"/>
                  </a:lnTo>
                  <a:lnTo>
                    <a:pt x="92" y="88"/>
                  </a:lnTo>
                  <a:lnTo>
                    <a:pt x="86" y="84"/>
                  </a:lnTo>
                  <a:lnTo>
                    <a:pt x="84" y="84"/>
                  </a:lnTo>
                  <a:lnTo>
                    <a:pt x="82" y="82"/>
                  </a:lnTo>
                  <a:lnTo>
                    <a:pt x="82" y="74"/>
                  </a:lnTo>
                  <a:lnTo>
                    <a:pt x="76" y="70"/>
                  </a:lnTo>
                  <a:lnTo>
                    <a:pt x="66" y="58"/>
                  </a:lnTo>
                  <a:lnTo>
                    <a:pt x="64" y="56"/>
                  </a:lnTo>
                  <a:lnTo>
                    <a:pt x="50" y="46"/>
                  </a:lnTo>
                  <a:lnTo>
                    <a:pt x="50" y="42"/>
                  </a:lnTo>
                  <a:lnTo>
                    <a:pt x="56" y="42"/>
                  </a:lnTo>
                  <a:lnTo>
                    <a:pt x="60" y="38"/>
                  </a:lnTo>
                  <a:lnTo>
                    <a:pt x="60" y="36"/>
                  </a:lnTo>
                  <a:lnTo>
                    <a:pt x="54" y="26"/>
                  </a:lnTo>
                  <a:lnTo>
                    <a:pt x="52" y="24"/>
                  </a:lnTo>
                  <a:lnTo>
                    <a:pt x="38" y="24"/>
                  </a:lnTo>
                  <a:lnTo>
                    <a:pt x="36" y="20"/>
                  </a:lnTo>
                  <a:lnTo>
                    <a:pt x="36" y="14"/>
                  </a:lnTo>
                  <a:lnTo>
                    <a:pt x="34" y="12"/>
                  </a:lnTo>
                  <a:lnTo>
                    <a:pt x="26" y="2"/>
                  </a:lnTo>
                  <a:lnTo>
                    <a:pt x="20" y="0"/>
                  </a:lnTo>
                  <a:lnTo>
                    <a:pt x="18" y="2"/>
                  </a:lnTo>
                  <a:lnTo>
                    <a:pt x="18" y="10"/>
                  </a:lnTo>
                  <a:lnTo>
                    <a:pt x="20" y="14"/>
                  </a:lnTo>
                  <a:lnTo>
                    <a:pt x="18" y="18"/>
                  </a:lnTo>
                  <a:lnTo>
                    <a:pt x="14" y="18"/>
                  </a:lnTo>
                  <a:lnTo>
                    <a:pt x="12" y="12"/>
                  </a:lnTo>
                  <a:lnTo>
                    <a:pt x="10" y="16"/>
                  </a:lnTo>
                  <a:lnTo>
                    <a:pt x="4" y="20"/>
                  </a:lnTo>
                  <a:lnTo>
                    <a:pt x="4" y="22"/>
                  </a:lnTo>
                  <a:lnTo>
                    <a:pt x="2" y="24"/>
                  </a:lnTo>
                  <a:lnTo>
                    <a:pt x="0" y="26"/>
                  </a:lnTo>
                  <a:lnTo>
                    <a:pt x="0" y="30"/>
                  </a:lnTo>
                  <a:lnTo>
                    <a:pt x="0" y="28"/>
                  </a:lnTo>
                  <a:lnTo>
                    <a:pt x="4" y="32"/>
                  </a:lnTo>
                  <a:lnTo>
                    <a:pt x="4" y="38"/>
                  </a:lnTo>
                  <a:lnTo>
                    <a:pt x="4" y="40"/>
                  </a:lnTo>
                  <a:lnTo>
                    <a:pt x="12" y="42"/>
                  </a:lnTo>
                  <a:lnTo>
                    <a:pt x="12" y="54"/>
                  </a:lnTo>
                  <a:lnTo>
                    <a:pt x="8" y="66"/>
                  </a:lnTo>
                  <a:lnTo>
                    <a:pt x="10" y="70"/>
                  </a:lnTo>
                  <a:lnTo>
                    <a:pt x="22" y="62"/>
                  </a:lnTo>
                  <a:lnTo>
                    <a:pt x="22"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7" name="Freeform 8"/>
            <p:cNvSpPr>
              <a:spLocks/>
            </p:cNvSpPr>
            <p:nvPr/>
          </p:nvSpPr>
          <p:spPr bwMode="auto">
            <a:xfrm>
              <a:off x="7132638" y="4475163"/>
              <a:ext cx="222250" cy="187325"/>
            </a:xfrm>
            <a:custGeom>
              <a:avLst/>
              <a:gdLst/>
              <a:ahLst/>
              <a:cxnLst>
                <a:cxn ang="0">
                  <a:pos x="138" y="62"/>
                </a:cxn>
                <a:cxn ang="0">
                  <a:pos x="136" y="86"/>
                </a:cxn>
                <a:cxn ang="0">
                  <a:pos x="140" y="118"/>
                </a:cxn>
                <a:cxn ang="0">
                  <a:pos x="122" y="104"/>
                </a:cxn>
                <a:cxn ang="0">
                  <a:pos x="112" y="104"/>
                </a:cxn>
                <a:cxn ang="0">
                  <a:pos x="108" y="104"/>
                </a:cxn>
                <a:cxn ang="0">
                  <a:pos x="104" y="106"/>
                </a:cxn>
                <a:cxn ang="0">
                  <a:pos x="96" y="100"/>
                </a:cxn>
                <a:cxn ang="0">
                  <a:pos x="106" y="94"/>
                </a:cxn>
                <a:cxn ang="0">
                  <a:pos x="110" y="94"/>
                </a:cxn>
                <a:cxn ang="0">
                  <a:pos x="108" y="92"/>
                </a:cxn>
                <a:cxn ang="0">
                  <a:pos x="104" y="88"/>
                </a:cxn>
                <a:cxn ang="0">
                  <a:pos x="102" y="80"/>
                </a:cxn>
                <a:cxn ang="0">
                  <a:pos x="98" y="68"/>
                </a:cxn>
                <a:cxn ang="0">
                  <a:pos x="92" y="64"/>
                </a:cxn>
                <a:cxn ang="0">
                  <a:pos x="56" y="56"/>
                </a:cxn>
                <a:cxn ang="0">
                  <a:pos x="52" y="50"/>
                </a:cxn>
                <a:cxn ang="0">
                  <a:pos x="46" y="50"/>
                </a:cxn>
                <a:cxn ang="0">
                  <a:pos x="40" y="36"/>
                </a:cxn>
                <a:cxn ang="0">
                  <a:pos x="34" y="50"/>
                </a:cxn>
                <a:cxn ang="0">
                  <a:pos x="26" y="40"/>
                </a:cxn>
                <a:cxn ang="0">
                  <a:pos x="20" y="36"/>
                </a:cxn>
                <a:cxn ang="0">
                  <a:pos x="14" y="34"/>
                </a:cxn>
                <a:cxn ang="0">
                  <a:pos x="24" y="32"/>
                </a:cxn>
                <a:cxn ang="0">
                  <a:pos x="36" y="30"/>
                </a:cxn>
                <a:cxn ang="0">
                  <a:pos x="40" y="24"/>
                </a:cxn>
                <a:cxn ang="0">
                  <a:pos x="20" y="26"/>
                </a:cxn>
                <a:cxn ang="0">
                  <a:pos x="12" y="18"/>
                </a:cxn>
                <a:cxn ang="0">
                  <a:pos x="4" y="16"/>
                </a:cxn>
                <a:cxn ang="0">
                  <a:pos x="4" y="8"/>
                </a:cxn>
                <a:cxn ang="0">
                  <a:pos x="16" y="2"/>
                </a:cxn>
                <a:cxn ang="0">
                  <a:pos x="26" y="2"/>
                </a:cxn>
                <a:cxn ang="0">
                  <a:pos x="42" y="6"/>
                </a:cxn>
                <a:cxn ang="0">
                  <a:pos x="44" y="22"/>
                </a:cxn>
                <a:cxn ang="0">
                  <a:pos x="48" y="34"/>
                </a:cxn>
                <a:cxn ang="0">
                  <a:pos x="50" y="30"/>
                </a:cxn>
                <a:cxn ang="0">
                  <a:pos x="58" y="40"/>
                </a:cxn>
                <a:cxn ang="0">
                  <a:pos x="64" y="38"/>
                </a:cxn>
                <a:cxn ang="0">
                  <a:pos x="74" y="26"/>
                </a:cxn>
                <a:cxn ang="0">
                  <a:pos x="86" y="24"/>
                </a:cxn>
                <a:cxn ang="0">
                  <a:pos x="94" y="14"/>
                </a:cxn>
                <a:cxn ang="0">
                  <a:pos x="128" y="28"/>
                </a:cxn>
                <a:cxn ang="0">
                  <a:pos x="136" y="30"/>
                </a:cxn>
              </a:cxnLst>
              <a:rect l="0" t="0" r="r" b="b"/>
              <a:pathLst>
                <a:path w="140" h="118">
                  <a:moveTo>
                    <a:pt x="136" y="30"/>
                  </a:moveTo>
                  <a:lnTo>
                    <a:pt x="138" y="62"/>
                  </a:lnTo>
                  <a:lnTo>
                    <a:pt x="138" y="80"/>
                  </a:lnTo>
                  <a:lnTo>
                    <a:pt x="136" y="86"/>
                  </a:lnTo>
                  <a:lnTo>
                    <a:pt x="138" y="90"/>
                  </a:lnTo>
                  <a:lnTo>
                    <a:pt x="140" y="118"/>
                  </a:lnTo>
                  <a:lnTo>
                    <a:pt x="134" y="116"/>
                  </a:lnTo>
                  <a:lnTo>
                    <a:pt x="122" y="104"/>
                  </a:lnTo>
                  <a:lnTo>
                    <a:pt x="116" y="106"/>
                  </a:lnTo>
                  <a:lnTo>
                    <a:pt x="112" y="104"/>
                  </a:lnTo>
                  <a:lnTo>
                    <a:pt x="110" y="106"/>
                  </a:lnTo>
                  <a:lnTo>
                    <a:pt x="108" y="104"/>
                  </a:lnTo>
                  <a:lnTo>
                    <a:pt x="108" y="108"/>
                  </a:lnTo>
                  <a:lnTo>
                    <a:pt x="104" y="106"/>
                  </a:lnTo>
                  <a:lnTo>
                    <a:pt x="94" y="108"/>
                  </a:lnTo>
                  <a:lnTo>
                    <a:pt x="96" y="100"/>
                  </a:lnTo>
                  <a:lnTo>
                    <a:pt x="100" y="96"/>
                  </a:lnTo>
                  <a:lnTo>
                    <a:pt x="106" y="94"/>
                  </a:lnTo>
                  <a:lnTo>
                    <a:pt x="110" y="96"/>
                  </a:lnTo>
                  <a:lnTo>
                    <a:pt x="110" y="94"/>
                  </a:lnTo>
                  <a:lnTo>
                    <a:pt x="106" y="92"/>
                  </a:lnTo>
                  <a:lnTo>
                    <a:pt x="108" y="92"/>
                  </a:lnTo>
                  <a:lnTo>
                    <a:pt x="104" y="88"/>
                  </a:lnTo>
                  <a:lnTo>
                    <a:pt x="104" y="88"/>
                  </a:lnTo>
                  <a:lnTo>
                    <a:pt x="106" y="84"/>
                  </a:lnTo>
                  <a:lnTo>
                    <a:pt x="102" y="80"/>
                  </a:lnTo>
                  <a:lnTo>
                    <a:pt x="100" y="74"/>
                  </a:lnTo>
                  <a:lnTo>
                    <a:pt x="98" y="68"/>
                  </a:lnTo>
                  <a:lnTo>
                    <a:pt x="94" y="68"/>
                  </a:lnTo>
                  <a:lnTo>
                    <a:pt x="92" y="64"/>
                  </a:lnTo>
                  <a:lnTo>
                    <a:pt x="78" y="60"/>
                  </a:lnTo>
                  <a:lnTo>
                    <a:pt x="56" y="56"/>
                  </a:lnTo>
                  <a:lnTo>
                    <a:pt x="54" y="54"/>
                  </a:lnTo>
                  <a:lnTo>
                    <a:pt x="52" y="50"/>
                  </a:lnTo>
                  <a:lnTo>
                    <a:pt x="48" y="48"/>
                  </a:lnTo>
                  <a:lnTo>
                    <a:pt x="46" y="50"/>
                  </a:lnTo>
                  <a:lnTo>
                    <a:pt x="40" y="44"/>
                  </a:lnTo>
                  <a:lnTo>
                    <a:pt x="40" y="36"/>
                  </a:lnTo>
                  <a:lnTo>
                    <a:pt x="34" y="48"/>
                  </a:lnTo>
                  <a:lnTo>
                    <a:pt x="34" y="50"/>
                  </a:lnTo>
                  <a:lnTo>
                    <a:pt x="28" y="50"/>
                  </a:lnTo>
                  <a:lnTo>
                    <a:pt x="26" y="40"/>
                  </a:lnTo>
                  <a:lnTo>
                    <a:pt x="24" y="40"/>
                  </a:lnTo>
                  <a:lnTo>
                    <a:pt x="20" y="36"/>
                  </a:lnTo>
                  <a:lnTo>
                    <a:pt x="14" y="36"/>
                  </a:lnTo>
                  <a:lnTo>
                    <a:pt x="14" y="34"/>
                  </a:lnTo>
                  <a:lnTo>
                    <a:pt x="18" y="32"/>
                  </a:lnTo>
                  <a:lnTo>
                    <a:pt x="24" y="32"/>
                  </a:lnTo>
                  <a:lnTo>
                    <a:pt x="32" y="30"/>
                  </a:lnTo>
                  <a:lnTo>
                    <a:pt x="36" y="30"/>
                  </a:lnTo>
                  <a:lnTo>
                    <a:pt x="38" y="30"/>
                  </a:lnTo>
                  <a:lnTo>
                    <a:pt x="40" y="24"/>
                  </a:lnTo>
                  <a:lnTo>
                    <a:pt x="28" y="26"/>
                  </a:lnTo>
                  <a:lnTo>
                    <a:pt x="20" y="26"/>
                  </a:lnTo>
                  <a:lnTo>
                    <a:pt x="16" y="24"/>
                  </a:lnTo>
                  <a:lnTo>
                    <a:pt x="12" y="18"/>
                  </a:lnTo>
                  <a:lnTo>
                    <a:pt x="6" y="16"/>
                  </a:lnTo>
                  <a:lnTo>
                    <a:pt x="4" y="16"/>
                  </a:lnTo>
                  <a:lnTo>
                    <a:pt x="0" y="16"/>
                  </a:lnTo>
                  <a:lnTo>
                    <a:pt x="4" y="8"/>
                  </a:lnTo>
                  <a:lnTo>
                    <a:pt x="12" y="6"/>
                  </a:lnTo>
                  <a:lnTo>
                    <a:pt x="16" y="2"/>
                  </a:lnTo>
                  <a:lnTo>
                    <a:pt x="20" y="0"/>
                  </a:lnTo>
                  <a:lnTo>
                    <a:pt x="26" y="2"/>
                  </a:lnTo>
                  <a:lnTo>
                    <a:pt x="34" y="6"/>
                  </a:lnTo>
                  <a:lnTo>
                    <a:pt x="42" y="6"/>
                  </a:lnTo>
                  <a:lnTo>
                    <a:pt x="44" y="12"/>
                  </a:lnTo>
                  <a:lnTo>
                    <a:pt x="44" y="22"/>
                  </a:lnTo>
                  <a:lnTo>
                    <a:pt x="44" y="28"/>
                  </a:lnTo>
                  <a:lnTo>
                    <a:pt x="48" y="34"/>
                  </a:lnTo>
                  <a:lnTo>
                    <a:pt x="48" y="30"/>
                  </a:lnTo>
                  <a:lnTo>
                    <a:pt x="50" y="30"/>
                  </a:lnTo>
                  <a:lnTo>
                    <a:pt x="54" y="38"/>
                  </a:lnTo>
                  <a:lnTo>
                    <a:pt x="58" y="40"/>
                  </a:lnTo>
                  <a:lnTo>
                    <a:pt x="64" y="40"/>
                  </a:lnTo>
                  <a:lnTo>
                    <a:pt x="64" y="38"/>
                  </a:lnTo>
                  <a:lnTo>
                    <a:pt x="74" y="30"/>
                  </a:lnTo>
                  <a:lnTo>
                    <a:pt x="74" y="26"/>
                  </a:lnTo>
                  <a:lnTo>
                    <a:pt x="82" y="24"/>
                  </a:lnTo>
                  <a:lnTo>
                    <a:pt x="86" y="24"/>
                  </a:lnTo>
                  <a:lnTo>
                    <a:pt x="86" y="20"/>
                  </a:lnTo>
                  <a:lnTo>
                    <a:pt x="94" y="14"/>
                  </a:lnTo>
                  <a:lnTo>
                    <a:pt x="118" y="26"/>
                  </a:lnTo>
                  <a:lnTo>
                    <a:pt x="128" y="28"/>
                  </a:lnTo>
                  <a:lnTo>
                    <a:pt x="134" y="30"/>
                  </a:lnTo>
                  <a:lnTo>
                    <a:pt x="136" y="30"/>
                  </a:lnTo>
                  <a:lnTo>
                    <a:pt x="136"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8" name="Freeform 9"/>
            <p:cNvSpPr>
              <a:spLocks/>
            </p:cNvSpPr>
            <p:nvPr/>
          </p:nvSpPr>
          <p:spPr bwMode="auto">
            <a:xfrm>
              <a:off x="7348538" y="4522788"/>
              <a:ext cx="212725" cy="171450"/>
            </a:xfrm>
            <a:custGeom>
              <a:avLst/>
              <a:gdLst/>
              <a:ahLst/>
              <a:cxnLst>
                <a:cxn ang="0">
                  <a:pos x="0" y="0"/>
                </a:cxn>
                <a:cxn ang="0">
                  <a:pos x="2" y="32"/>
                </a:cxn>
                <a:cxn ang="0">
                  <a:pos x="2" y="50"/>
                </a:cxn>
                <a:cxn ang="0">
                  <a:pos x="0" y="56"/>
                </a:cxn>
                <a:cxn ang="0">
                  <a:pos x="2" y="60"/>
                </a:cxn>
                <a:cxn ang="0">
                  <a:pos x="4" y="88"/>
                </a:cxn>
                <a:cxn ang="0">
                  <a:pos x="24" y="90"/>
                </a:cxn>
                <a:cxn ang="0">
                  <a:pos x="32" y="84"/>
                </a:cxn>
                <a:cxn ang="0">
                  <a:pos x="28" y="78"/>
                </a:cxn>
                <a:cxn ang="0">
                  <a:pos x="34" y="76"/>
                </a:cxn>
                <a:cxn ang="0">
                  <a:pos x="34" y="72"/>
                </a:cxn>
                <a:cxn ang="0">
                  <a:pos x="40" y="72"/>
                </a:cxn>
                <a:cxn ang="0">
                  <a:pos x="38" y="66"/>
                </a:cxn>
                <a:cxn ang="0">
                  <a:pos x="42" y="68"/>
                </a:cxn>
                <a:cxn ang="0">
                  <a:pos x="46" y="66"/>
                </a:cxn>
                <a:cxn ang="0">
                  <a:pos x="72" y="76"/>
                </a:cxn>
                <a:cxn ang="0">
                  <a:pos x="76" y="86"/>
                </a:cxn>
                <a:cxn ang="0">
                  <a:pos x="82" y="88"/>
                </a:cxn>
                <a:cxn ang="0">
                  <a:pos x="80" y="90"/>
                </a:cxn>
                <a:cxn ang="0">
                  <a:pos x="92" y="100"/>
                </a:cxn>
                <a:cxn ang="0">
                  <a:pos x="122" y="106"/>
                </a:cxn>
                <a:cxn ang="0">
                  <a:pos x="122" y="108"/>
                </a:cxn>
                <a:cxn ang="0">
                  <a:pos x="126" y="108"/>
                </a:cxn>
                <a:cxn ang="0">
                  <a:pos x="130" y="106"/>
                </a:cxn>
                <a:cxn ang="0">
                  <a:pos x="126" y="104"/>
                </a:cxn>
                <a:cxn ang="0">
                  <a:pos x="130" y="104"/>
                </a:cxn>
                <a:cxn ang="0">
                  <a:pos x="134" y="104"/>
                </a:cxn>
                <a:cxn ang="0">
                  <a:pos x="132" y="102"/>
                </a:cxn>
                <a:cxn ang="0">
                  <a:pos x="126" y="102"/>
                </a:cxn>
                <a:cxn ang="0">
                  <a:pos x="120" y="98"/>
                </a:cxn>
                <a:cxn ang="0">
                  <a:pos x="122" y="96"/>
                </a:cxn>
                <a:cxn ang="0">
                  <a:pos x="112" y="92"/>
                </a:cxn>
                <a:cxn ang="0">
                  <a:pos x="112" y="88"/>
                </a:cxn>
                <a:cxn ang="0">
                  <a:pos x="110" y="86"/>
                </a:cxn>
                <a:cxn ang="0">
                  <a:pos x="104" y="88"/>
                </a:cxn>
                <a:cxn ang="0">
                  <a:pos x="102" y="86"/>
                </a:cxn>
                <a:cxn ang="0">
                  <a:pos x="98" y="78"/>
                </a:cxn>
                <a:cxn ang="0">
                  <a:pos x="98" y="74"/>
                </a:cxn>
                <a:cxn ang="0">
                  <a:pos x="94" y="74"/>
                </a:cxn>
                <a:cxn ang="0">
                  <a:pos x="86" y="66"/>
                </a:cxn>
                <a:cxn ang="0">
                  <a:pos x="82" y="58"/>
                </a:cxn>
                <a:cxn ang="0">
                  <a:pos x="84" y="56"/>
                </a:cxn>
                <a:cxn ang="0">
                  <a:pos x="92" y="56"/>
                </a:cxn>
                <a:cxn ang="0">
                  <a:pos x="94" y="52"/>
                </a:cxn>
                <a:cxn ang="0">
                  <a:pos x="90" y="48"/>
                </a:cxn>
                <a:cxn ang="0">
                  <a:pos x="66" y="40"/>
                </a:cxn>
                <a:cxn ang="0">
                  <a:pos x="66" y="34"/>
                </a:cxn>
                <a:cxn ang="0">
                  <a:pos x="62" y="28"/>
                </a:cxn>
                <a:cxn ang="0">
                  <a:pos x="50" y="20"/>
                </a:cxn>
                <a:cxn ang="0">
                  <a:pos x="46" y="16"/>
                </a:cxn>
                <a:cxn ang="0">
                  <a:pos x="20" y="8"/>
                </a:cxn>
                <a:cxn ang="0">
                  <a:pos x="0" y="0"/>
                </a:cxn>
                <a:cxn ang="0">
                  <a:pos x="0" y="0"/>
                </a:cxn>
              </a:cxnLst>
              <a:rect l="0" t="0" r="r" b="b"/>
              <a:pathLst>
                <a:path w="134" h="108">
                  <a:moveTo>
                    <a:pt x="0" y="0"/>
                  </a:moveTo>
                  <a:lnTo>
                    <a:pt x="2" y="32"/>
                  </a:lnTo>
                  <a:lnTo>
                    <a:pt x="2" y="50"/>
                  </a:lnTo>
                  <a:lnTo>
                    <a:pt x="0" y="56"/>
                  </a:lnTo>
                  <a:lnTo>
                    <a:pt x="2" y="60"/>
                  </a:lnTo>
                  <a:lnTo>
                    <a:pt x="4" y="88"/>
                  </a:lnTo>
                  <a:lnTo>
                    <a:pt x="24" y="90"/>
                  </a:lnTo>
                  <a:lnTo>
                    <a:pt x="32" y="84"/>
                  </a:lnTo>
                  <a:lnTo>
                    <a:pt x="28" y="78"/>
                  </a:lnTo>
                  <a:lnTo>
                    <a:pt x="34" y="76"/>
                  </a:lnTo>
                  <a:lnTo>
                    <a:pt x="34" y="72"/>
                  </a:lnTo>
                  <a:lnTo>
                    <a:pt x="40" y="72"/>
                  </a:lnTo>
                  <a:lnTo>
                    <a:pt x="38" y="66"/>
                  </a:lnTo>
                  <a:lnTo>
                    <a:pt x="42" y="68"/>
                  </a:lnTo>
                  <a:lnTo>
                    <a:pt x="46" y="66"/>
                  </a:lnTo>
                  <a:lnTo>
                    <a:pt x="72" y="76"/>
                  </a:lnTo>
                  <a:lnTo>
                    <a:pt x="76" y="86"/>
                  </a:lnTo>
                  <a:lnTo>
                    <a:pt x="82" y="88"/>
                  </a:lnTo>
                  <a:lnTo>
                    <a:pt x="80" y="90"/>
                  </a:lnTo>
                  <a:lnTo>
                    <a:pt x="92" y="100"/>
                  </a:lnTo>
                  <a:lnTo>
                    <a:pt x="122" y="106"/>
                  </a:lnTo>
                  <a:lnTo>
                    <a:pt x="122" y="108"/>
                  </a:lnTo>
                  <a:lnTo>
                    <a:pt x="126" y="108"/>
                  </a:lnTo>
                  <a:lnTo>
                    <a:pt x="130" y="106"/>
                  </a:lnTo>
                  <a:lnTo>
                    <a:pt x="126" y="104"/>
                  </a:lnTo>
                  <a:lnTo>
                    <a:pt x="130" y="104"/>
                  </a:lnTo>
                  <a:lnTo>
                    <a:pt x="134" y="104"/>
                  </a:lnTo>
                  <a:lnTo>
                    <a:pt x="132" y="102"/>
                  </a:lnTo>
                  <a:lnTo>
                    <a:pt x="126" y="102"/>
                  </a:lnTo>
                  <a:lnTo>
                    <a:pt x="120" y="98"/>
                  </a:lnTo>
                  <a:lnTo>
                    <a:pt x="122" y="96"/>
                  </a:lnTo>
                  <a:lnTo>
                    <a:pt x="112" y="92"/>
                  </a:lnTo>
                  <a:lnTo>
                    <a:pt x="112" y="88"/>
                  </a:lnTo>
                  <a:lnTo>
                    <a:pt x="110" y="86"/>
                  </a:lnTo>
                  <a:lnTo>
                    <a:pt x="104" y="88"/>
                  </a:lnTo>
                  <a:lnTo>
                    <a:pt x="102" y="86"/>
                  </a:lnTo>
                  <a:lnTo>
                    <a:pt x="98" y="78"/>
                  </a:lnTo>
                  <a:lnTo>
                    <a:pt x="98" y="74"/>
                  </a:lnTo>
                  <a:lnTo>
                    <a:pt x="94" y="74"/>
                  </a:lnTo>
                  <a:lnTo>
                    <a:pt x="86" y="66"/>
                  </a:lnTo>
                  <a:lnTo>
                    <a:pt x="82" y="58"/>
                  </a:lnTo>
                  <a:lnTo>
                    <a:pt x="84" y="56"/>
                  </a:lnTo>
                  <a:lnTo>
                    <a:pt x="92" y="56"/>
                  </a:lnTo>
                  <a:lnTo>
                    <a:pt x="94" y="52"/>
                  </a:lnTo>
                  <a:lnTo>
                    <a:pt x="90" y="48"/>
                  </a:lnTo>
                  <a:lnTo>
                    <a:pt x="66" y="40"/>
                  </a:lnTo>
                  <a:lnTo>
                    <a:pt x="66" y="34"/>
                  </a:lnTo>
                  <a:lnTo>
                    <a:pt x="62" y="28"/>
                  </a:lnTo>
                  <a:lnTo>
                    <a:pt x="50" y="20"/>
                  </a:lnTo>
                  <a:lnTo>
                    <a:pt x="46" y="16"/>
                  </a:lnTo>
                  <a:lnTo>
                    <a:pt x="2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9" name="Freeform 10"/>
            <p:cNvSpPr>
              <a:spLocks/>
            </p:cNvSpPr>
            <p:nvPr/>
          </p:nvSpPr>
          <p:spPr bwMode="auto">
            <a:xfrm>
              <a:off x="6478588" y="4325938"/>
              <a:ext cx="88900" cy="111125"/>
            </a:xfrm>
            <a:custGeom>
              <a:avLst/>
              <a:gdLst/>
              <a:ahLst/>
              <a:cxnLst>
                <a:cxn ang="0">
                  <a:pos x="28" y="8"/>
                </a:cxn>
                <a:cxn ang="0">
                  <a:pos x="30" y="8"/>
                </a:cxn>
                <a:cxn ang="0">
                  <a:pos x="40" y="16"/>
                </a:cxn>
                <a:cxn ang="0">
                  <a:pos x="46" y="24"/>
                </a:cxn>
                <a:cxn ang="0">
                  <a:pos x="46" y="46"/>
                </a:cxn>
                <a:cxn ang="0">
                  <a:pos x="46" y="52"/>
                </a:cxn>
                <a:cxn ang="0">
                  <a:pos x="50" y="54"/>
                </a:cxn>
                <a:cxn ang="0">
                  <a:pos x="56" y="66"/>
                </a:cxn>
                <a:cxn ang="0">
                  <a:pos x="54" y="70"/>
                </a:cxn>
                <a:cxn ang="0">
                  <a:pos x="50" y="68"/>
                </a:cxn>
                <a:cxn ang="0">
                  <a:pos x="46" y="70"/>
                </a:cxn>
                <a:cxn ang="0">
                  <a:pos x="28" y="60"/>
                </a:cxn>
                <a:cxn ang="0">
                  <a:pos x="18" y="52"/>
                </a:cxn>
                <a:cxn ang="0">
                  <a:pos x="16" y="46"/>
                </a:cxn>
                <a:cxn ang="0">
                  <a:pos x="8" y="36"/>
                </a:cxn>
                <a:cxn ang="0">
                  <a:pos x="8" y="32"/>
                </a:cxn>
                <a:cxn ang="0">
                  <a:pos x="8" y="26"/>
                </a:cxn>
                <a:cxn ang="0">
                  <a:pos x="4" y="22"/>
                </a:cxn>
                <a:cxn ang="0">
                  <a:pos x="2" y="4"/>
                </a:cxn>
                <a:cxn ang="0">
                  <a:pos x="0" y="0"/>
                </a:cxn>
                <a:cxn ang="0">
                  <a:pos x="12" y="4"/>
                </a:cxn>
                <a:cxn ang="0">
                  <a:pos x="14" y="8"/>
                </a:cxn>
                <a:cxn ang="0">
                  <a:pos x="16" y="14"/>
                </a:cxn>
                <a:cxn ang="0">
                  <a:pos x="20" y="10"/>
                </a:cxn>
                <a:cxn ang="0">
                  <a:pos x="26" y="10"/>
                </a:cxn>
                <a:cxn ang="0">
                  <a:pos x="28" y="8"/>
                </a:cxn>
                <a:cxn ang="0">
                  <a:pos x="28" y="8"/>
                </a:cxn>
              </a:cxnLst>
              <a:rect l="0" t="0" r="r" b="b"/>
              <a:pathLst>
                <a:path w="56" h="70">
                  <a:moveTo>
                    <a:pt x="28" y="8"/>
                  </a:moveTo>
                  <a:lnTo>
                    <a:pt x="30" y="8"/>
                  </a:lnTo>
                  <a:lnTo>
                    <a:pt x="40" y="16"/>
                  </a:lnTo>
                  <a:lnTo>
                    <a:pt x="46" y="24"/>
                  </a:lnTo>
                  <a:lnTo>
                    <a:pt x="46" y="46"/>
                  </a:lnTo>
                  <a:lnTo>
                    <a:pt x="46" y="52"/>
                  </a:lnTo>
                  <a:lnTo>
                    <a:pt x="50" y="54"/>
                  </a:lnTo>
                  <a:lnTo>
                    <a:pt x="56" y="66"/>
                  </a:lnTo>
                  <a:lnTo>
                    <a:pt x="54" y="70"/>
                  </a:lnTo>
                  <a:lnTo>
                    <a:pt x="50" y="68"/>
                  </a:lnTo>
                  <a:lnTo>
                    <a:pt x="46" y="70"/>
                  </a:lnTo>
                  <a:lnTo>
                    <a:pt x="28" y="60"/>
                  </a:lnTo>
                  <a:lnTo>
                    <a:pt x="18" y="52"/>
                  </a:lnTo>
                  <a:lnTo>
                    <a:pt x="16" y="46"/>
                  </a:lnTo>
                  <a:lnTo>
                    <a:pt x="8" y="36"/>
                  </a:lnTo>
                  <a:lnTo>
                    <a:pt x="8" y="32"/>
                  </a:lnTo>
                  <a:lnTo>
                    <a:pt x="8" y="26"/>
                  </a:lnTo>
                  <a:lnTo>
                    <a:pt x="4" y="22"/>
                  </a:lnTo>
                  <a:lnTo>
                    <a:pt x="2" y="4"/>
                  </a:lnTo>
                  <a:lnTo>
                    <a:pt x="0" y="0"/>
                  </a:lnTo>
                  <a:lnTo>
                    <a:pt x="12" y="4"/>
                  </a:lnTo>
                  <a:lnTo>
                    <a:pt x="14" y="8"/>
                  </a:lnTo>
                  <a:lnTo>
                    <a:pt x="16" y="14"/>
                  </a:lnTo>
                  <a:lnTo>
                    <a:pt x="20" y="10"/>
                  </a:lnTo>
                  <a:lnTo>
                    <a:pt x="26" y="10"/>
                  </a:lnTo>
                  <a:lnTo>
                    <a:pt x="28" y="8"/>
                  </a:lnTo>
                  <a:lnTo>
                    <a:pt x="2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0" name="Freeform 11"/>
            <p:cNvSpPr>
              <a:spLocks/>
            </p:cNvSpPr>
            <p:nvPr/>
          </p:nvSpPr>
          <p:spPr bwMode="auto">
            <a:xfrm>
              <a:off x="6681788" y="4322763"/>
              <a:ext cx="203200" cy="127000"/>
            </a:xfrm>
            <a:custGeom>
              <a:avLst/>
              <a:gdLst/>
              <a:ahLst/>
              <a:cxnLst>
                <a:cxn ang="0">
                  <a:pos x="66" y="38"/>
                </a:cxn>
                <a:cxn ang="0">
                  <a:pos x="68" y="30"/>
                </a:cxn>
                <a:cxn ang="0">
                  <a:pos x="74" y="32"/>
                </a:cxn>
                <a:cxn ang="0">
                  <a:pos x="76" y="30"/>
                </a:cxn>
                <a:cxn ang="0">
                  <a:pos x="78" y="22"/>
                </a:cxn>
                <a:cxn ang="0">
                  <a:pos x="78" y="20"/>
                </a:cxn>
                <a:cxn ang="0">
                  <a:pos x="94" y="0"/>
                </a:cxn>
                <a:cxn ang="0">
                  <a:pos x="98" y="0"/>
                </a:cxn>
                <a:cxn ang="0">
                  <a:pos x="102" y="4"/>
                </a:cxn>
                <a:cxn ang="0">
                  <a:pos x="106" y="14"/>
                </a:cxn>
                <a:cxn ang="0">
                  <a:pos x="112" y="16"/>
                </a:cxn>
                <a:cxn ang="0">
                  <a:pos x="126" y="20"/>
                </a:cxn>
                <a:cxn ang="0">
                  <a:pos x="122" y="26"/>
                </a:cxn>
                <a:cxn ang="0">
                  <a:pos x="116" y="30"/>
                </a:cxn>
                <a:cxn ang="0">
                  <a:pos x="112" y="36"/>
                </a:cxn>
                <a:cxn ang="0">
                  <a:pos x="106" y="36"/>
                </a:cxn>
                <a:cxn ang="0">
                  <a:pos x="82" y="34"/>
                </a:cxn>
                <a:cxn ang="0">
                  <a:pos x="72" y="56"/>
                </a:cxn>
                <a:cxn ang="0">
                  <a:pos x="64" y="70"/>
                </a:cxn>
                <a:cxn ang="0">
                  <a:pos x="50" y="76"/>
                </a:cxn>
                <a:cxn ang="0">
                  <a:pos x="42" y="72"/>
                </a:cxn>
                <a:cxn ang="0">
                  <a:pos x="26" y="80"/>
                </a:cxn>
                <a:cxn ang="0">
                  <a:pos x="18" y="78"/>
                </a:cxn>
                <a:cxn ang="0">
                  <a:pos x="8" y="78"/>
                </a:cxn>
                <a:cxn ang="0">
                  <a:pos x="0" y="68"/>
                </a:cxn>
                <a:cxn ang="0">
                  <a:pos x="0" y="64"/>
                </a:cxn>
                <a:cxn ang="0">
                  <a:pos x="6" y="68"/>
                </a:cxn>
                <a:cxn ang="0">
                  <a:pos x="20" y="70"/>
                </a:cxn>
                <a:cxn ang="0">
                  <a:pos x="20" y="62"/>
                </a:cxn>
                <a:cxn ang="0">
                  <a:pos x="24" y="58"/>
                </a:cxn>
                <a:cxn ang="0">
                  <a:pos x="42" y="50"/>
                </a:cxn>
                <a:cxn ang="0">
                  <a:pos x="58" y="30"/>
                </a:cxn>
              </a:cxnLst>
              <a:rect l="0" t="0" r="r" b="b"/>
              <a:pathLst>
                <a:path w="128" h="80">
                  <a:moveTo>
                    <a:pt x="58" y="30"/>
                  </a:moveTo>
                  <a:lnTo>
                    <a:pt x="66" y="38"/>
                  </a:lnTo>
                  <a:lnTo>
                    <a:pt x="68" y="36"/>
                  </a:lnTo>
                  <a:lnTo>
                    <a:pt x="68" y="30"/>
                  </a:lnTo>
                  <a:lnTo>
                    <a:pt x="70" y="28"/>
                  </a:lnTo>
                  <a:lnTo>
                    <a:pt x="74" y="32"/>
                  </a:lnTo>
                  <a:lnTo>
                    <a:pt x="76" y="34"/>
                  </a:lnTo>
                  <a:lnTo>
                    <a:pt x="76" y="30"/>
                  </a:lnTo>
                  <a:lnTo>
                    <a:pt x="74" y="26"/>
                  </a:lnTo>
                  <a:lnTo>
                    <a:pt x="78" y="22"/>
                  </a:lnTo>
                  <a:lnTo>
                    <a:pt x="76" y="20"/>
                  </a:lnTo>
                  <a:lnTo>
                    <a:pt x="78" y="20"/>
                  </a:lnTo>
                  <a:lnTo>
                    <a:pt x="82" y="18"/>
                  </a:lnTo>
                  <a:lnTo>
                    <a:pt x="94" y="0"/>
                  </a:lnTo>
                  <a:lnTo>
                    <a:pt x="94" y="4"/>
                  </a:lnTo>
                  <a:lnTo>
                    <a:pt x="98" y="0"/>
                  </a:lnTo>
                  <a:lnTo>
                    <a:pt x="100" y="0"/>
                  </a:lnTo>
                  <a:lnTo>
                    <a:pt x="102" y="4"/>
                  </a:lnTo>
                  <a:lnTo>
                    <a:pt x="106" y="6"/>
                  </a:lnTo>
                  <a:lnTo>
                    <a:pt x="106" y="14"/>
                  </a:lnTo>
                  <a:lnTo>
                    <a:pt x="112" y="12"/>
                  </a:lnTo>
                  <a:lnTo>
                    <a:pt x="112" y="16"/>
                  </a:lnTo>
                  <a:lnTo>
                    <a:pt x="116" y="16"/>
                  </a:lnTo>
                  <a:lnTo>
                    <a:pt x="126" y="20"/>
                  </a:lnTo>
                  <a:lnTo>
                    <a:pt x="128" y="22"/>
                  </a:lnTo>
                  <a:lnTo>
                    <a:pt x="122" y="26"/>
                  </a:lnTo>
                  <a:lnTo>
                    <a:pt x="114" y="26"/>
                  </a:lnTo>
                  <a:lnTo>
                    <a:pt x="116" y="30"/>
                  </a:lnTo>
                  <a:lnTo>
                    <a:pt x="120" y="34"/>
                  </a:lnTo>
                  <a:lnTo>
                    <a:pt x="112" y="36"/>
                  </a:lnTo>
                  <a:lnTo>
                    <a:pt x="108" y="34"/>
                  </a:lnTo>
                  <a:lnTo>
                    <a:pt x="106" y="36"/>
                  </a:lnTo>
                  <a:lnTo>
                    <a:pt x="100" y="34"/>
                  </a:lnTo>
                  <a:lnTo>
                    <a:pt x="82" y="34"/>
                  </a:lnTo>
                  <a:lnTo>
                    <a:pt x="78" y="48"/>
                  </a:lnTo>
                  <a:lnTo>
                    <a:pt x="72" y="56"/>
                  </a:lnTo>
                  <a:lnTo>
                    <a:pt x="68" y="66"/>
                  </a:lnTo>
                  <a:lnTo>
                    <a:pt x="64" y="70"/>
                  </a:lnTo>
                  <a:lnTo>
                    <a:pt x="60" y="74"/>
                  </a:lnTo>
                  <a:lnTo>
                    <a:pt x="50" y="76"/>
                  </a:lnTo>
                  <a:lnTo>
                    <a:pt x="44" y="74"/>
                  </a:lnTo>
                  <a:lnTo>
                    <a:pt x="42" y="72"/>
                  </a:lnTo>
                  <a:lnTo>
                    <a:pt x="36" y="72"/>
                  </a:lnTo>
                  <a:lnTo>
                    <a:pt x="26" y="80"/>
                  </a:lnTo>
                  <a:lnTo>
                    <a:pt x="20" y="80"/>
                  </a:lnTo>
                  <a:lnTo>
                    <a:pt x="18" y="78"/>
                  </a:lnTo>
                  <a:lnTo>
                    <a:pt x="12" y="80"/>
                  </a:lnTo>
                  <a:lnTo>
                    <a:pt x="8" y="78"/>
                  </a:lnTo>
                  <a:lnTo>
                    <a:pt x="4" y="78"/>
                  </a:lnTo>
                  <a:lnTo>
                    <a:pt x="0" y="68"/>
                  </a:lnTo>
                  <a:lnTo>
                    <a:pt x="0" y="64"/>
                  </a:lnTo>
                  <a:lnTo>
                    <a:pt x="0" y="64"/>
                  </a:lnTo>
                  <a:lnTo>
                    <a:pt x="2" y="66"/>
                  </a:lnTo>
                  <a:lnTo>
                    <a:pt x="6" y="68"/>
                  </a:lnTo>
                  <a:lnTo>
                    <a:pt x="10" y="68"/>
                  </a:lnTo>
                  <a:lnTo>
                    <a:pt x="20" y="70"/>
                  </a:lnTo>
                  <a:lnTo>
                    <a:pt x="22" y="64"/>
                  </a:lnTo>
                  <a:lnTo>
                    <a:pt x="20" y="62"/>
                  </a:lnTo>
                  <a:lnTo>
                    <a:pt x="24" y="62"/>
                  </a:lnTo>
                  <a:lnTo>
                    <a:pt x="24" y="58"/>
                  </a:lnTo>
                  <a:lnTo>
                    <a:pt x="26" y="54"/>
                  </a:lnTo>
                  <a:lnTo>
                    <a:pt x="42" y="50"/>
                  </a:lnTo>
                  <a:lnTo>
                    <a:pt x="56" y="36"/>
                  </a:lnTo>
                  <a:lnTo>
                    <a:pt x="58" y="30"/>
                  </a:lnTo>
                  <a:lnTo>
                    <a:pt x="58"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1" name="Freeform 12"/>
            <p:cNvSpPr>
              <a:spLocks/>
            </p:cNvSpPr>
            <p:nvPr/>
          </p:nvSpPr>
          <p:spPr bwMode="auto">
            <a:xfrm>
              <a:off x="6665913" y="4376738"/>
              <a:ext cx="212725" cy="180975"/>
            </a:xfrm>
            <a:custGeom>
              <a:avLst/>
              <a:gdLst/>
              <a:ahLst/>
              <a:cxnLst>
                <a:cxn ang="0">
                  <a:pos x="114" y="4"/>
                </a:cxn>
                <a:cxn ang="0">
                  <a:pos x="118" y="8"/>
                </a:cxn>
                <a:cxn ang="0">
                  <a:pos x="116" y="18"/>
                </a:cxn>
                <a:cxn ang="0">
                  <a:pos x="120" y="32"/>
                </a:cxn>
                <a:cxn ang="0">
                  <a:pos x="128" y="46"/>
                </a:cxn>
                <a:cxn ang="0">
                  <a:pos x="122" y="44"/>
                </a:cxn>
                <a:cxn ang="0">
                  <a:pos x="120" y="48"/>
                </a:cxn>
                <a:cxn ang="0">
                  <a:pos x="114" y="64"/>
                </a:cxn>
                <a:cxn ang="0">
                  <a:pos x="106" y="74"/>
                </a:cxn>
                <a:cxn ang="0">
                  <a:pos x="100" y="82"/>
                </a:cxn>
                <a:cxn ang="0">
                  <a:pos x="104" y="88"/>
                </a:cxn>
                <a:cxn ang="0">
                  <a:pos x="100" y="92"/>
                </a:cxn>
                <a:cxn ang="0">
                  <a:pos x="80" y="112"/>
                </a:cxn>
                <a:cxn ang="0">
                  <a:pos x="76" y="106"/>
                </a:cxn>
                <a:cxn ang="0">
                  <a:pos x="72" y="102"/>
                </a:cxn>
                <a:cxn ang="0">
                  <a:pos x="64" y="100"/>
                </a:cxn>
                <a:cxn ang="0">
                  <a:pos x="56" y="98"/>
                </a:cxn>
                <a:cxn ang="0">
                  <a:pos x="50" y="102"/>
                </a:cxn>
                <a:cxn ang="0">
                  <a:pos x="40" y="104"/>
                </a:cxn>
                <a:cxn ang="0">
                  <a:pos x="36" y="98"/>
                </a:cxn>
                <a:cxn ang="0">
                  <a:pos x="30" y="98"/>
                </a:cxn>
                <a:cxn ang="0">
                  <a:pos x="22" y="96"/>
                </a:cxn>
                <a:cxn ang="0">
                  <a:pos x="14" y="82"/>
                </a:cxn>
                <a:cxn ang="0">
                  <a:pos x="14" y="74"/>
                </a:cxn>
                <a:cxn ang="0">
                  <a:pos x="4" y="64"/>
                </a:cxn>
                <a:cxn ang="0">
                  <a:pos x="4" y="56"/>
                </a:cxn>
                <a:cxn ang="0">
                  <a:pos x="0" y="44"/>
                </a:cxn>
                <a:cxn ang="0">
                  <a:pos x="10" y="30"/>
                </a:cxn>
                <a:cxn ang="0">
                  <a:pos x="10" y="34"/>
                </a:cxn>
                <a:cxn ang="0">
                  <a:pos x="18" y="44"/>
                </a:cxn>
                <a:cxn ang="0">
                  <a:pos x="28" y="44"/>
                </a:cxn>
                <a:cxn ang="0">
                  <a:pos x="36" y="46"/>
                </a:cxn>
                <a:cxn ang="0">
                  <a:pos x="52" y="38"/>
                </a:cxn>
                <a:cxn ang="0">
                  <a:pos x="60" y="42"/>
                </a:cxn>
                <a:cxn ang="0">
                  <a:pos x="74" y="36"/>
                </a:cxn>
                <a:cxn ang="0">
                  <a:pos x="82" y="22"/>
                </a:cxn>
                <a:cxn ang="0">
                  <a:pos x="92" y="0"/>
                </a:cxn>
                <a:cxn ang="0">
                  <a:pos x="116" y="2"/>
                </a:cxn>
              </a:cxnLst>
              <a:rect l="0" t="0" r="r" b="b"/>
              <a:pathLst>
                <a:path w="134" h="114">
                  <a:moveTo>
                    <a:pt x="116" y="2"/>
                  </a:moveTo>
                  <a:lnTo>
                    <a:pt x="114" y="4"/>
                  </a:lnTo>
                  <a:lnTo>
                    <a:pt x="118" y="6"/>
                  </a:lnTo>
                  <a:lnTo>
                    <a:pt x="118" y="8"/>
                  </a:lnTo>
                  <a:lnTo>
                    <a:pt x="112" y="10"/>
                  </a:lnTo>
                  <a:lnTo>
                    <a:pt x="116" y="18"/>
                  </a:lnTo>
                  <a:lnTo>
                    <a:pt x="122" y="28"/>
                  </a:lnTo>
                  <a:lnTo>
                    <a:pt x="120" y="32"/>
                  </a:lnTo>
                  <a:lnTo>
                    <a:pt x="134" y="46"/>
                  </a:lnTo>
                  <a:lnTo>
                    <a:pt x="128" y="46"/>
                  </a:lnTo>
                  <a:lnTo>
                    <a:pt x="124" y="46"/>
                  </a:lnTo>
                  <a:lnTo>
                    <a:pt x="122" y="44"/>
                  </a:lnTo>
                  <a:lnTo>
                    <a:pt x="122" y="48"/>
                  </a:lnTo>
                  <a:lnTo>
                    <a:pt x="120" y="48"/>
                  </a:lnTo>
                  <a:lnTo>
                    <a:pt x="116" y="52"/>
                  </a:lnTo>
                  <a:lnTo>
                    <a:pt x="114" y="64"/>
                  </a:lnTo>
                  <a:lnTo>
                    <a:pt x="110" y="74"/>
                  </a:lnTo>
                  <a:lnTo>
                    <a:pt x="106" y="74"/>
                  </a:lnTo>
                  <a:lnTo>
                    <a:pt x="98" y="82"/>
                  </a:lnTo>
                  <a:lnTo>
                    <a:pt x="100" y="82"/>
                  </a:lnTo>
                  <a:lnTo>
                    <a:pt x="100" y="86"/>
                  </a:lnTo>
                  <a:lnTo>
                    <a:pt x="104" y="88"/>
                  </a:lnTo>
                  <a:lnTo>
                    <a:pt x="102" y="92"/>
                  </a:lnTo>
                  <a:lnTo>
                    <a:pt x="100" y="92"/>
                  </a:lnTo>
                  <a:lnTo>
                    <a:pt x="96" y="106"/>
                  </a:lnTo>
                  <a:lnTo>
                    <a:pt x="80" y="112"/>
                  </a:lnTo>
                  <a:lnTo>
                    <a:pt x="78" y="114"/>
                  </a:lnTo>
                  <a:lnTo>
                    <a:pt x="76" y="106"/>
                  </a:lnTo>
                  <a:lnTo>
                    <a:pt x="74" y="104"/>
                  </a:lnTo>
                  <a:lnTo>
                    <a:pt x="72" y="102"/>
                  </a:lnTo>
                  <a:lnTo>
                    <a:pt x="64" y="104"/>
                  </a:lnTo>
                  <a:lnTo>
                    <a:pt x="64" y="100"/>
                  </a:lnTo>
                  <a:lnTo>
                    <a:pt x="60" y="100"/>
                  </a:lnTo>
                  <a:lnTo>
                    <a:pt x="56" y="98"/>
                  </a:lnTo>
                  <a:lnTo>
                    <a:pt x="54" y="100"/>
                  </a:lnTo>
                  <a:lnTo>
                    <a:pt x="50" y="102"/>
                  </a:lnTo>
                  <a:lnTo>
                    <a:pt x="48" y="104"/>
                  </a:lnTo>
                  <a:lnTo>
                    <a:pt x="40" y="104"/>
                  </a:lnTo>
                  <a:lnTo>
                    <a:pt x="38" y="94"/>
                  </a:lnTo>
                  <a:lnTo>
                    <a:pt x="36" y="98"/>
                  </a:lnTo>
                  <a:lnTo>
                    <a:pt x="34" y="96"/>
                  </a:lnTo>
                  <a:lnTo>
                    <a:pt x="30" y="98"/>
                  </a:lnTo>
                  <a:lnTo>
                    <a:pt x="24" y="98"/>
                  </a:lnTo>
                  <a:lnTo>
                    <a:pt x="22" y="96"/>
                  </a:lnTo>
                  <a:lnTo>
                    <a:pt x="18" y="98"/>
                  </a:lnTo>
                  <a:lnTo>
                    <a:pt x="14" y="82"/>
                  </a:lnTo>
                  <a:lnTo>
                    <a:pt x="16" y="78"/>
                  </a:lnTo>
                  <a:lnTo>
                    <a:pt x="14" y="74"/>
                  </a:lnTo>
                  <a:lnTo>
                    <a:pt x="10" y="68"/>
                  </a:lnTo>
                  <a:lnTo>
                    <a:pt x="4" y="64"/>
                  </a:lnTo>
                  <a:lnTo>
                    <a:pt x="4" y="62"/>
                  </a:lnTo>
                  <a:lnTo>
                    <a:pt x="4" y="56"/>
                  </a:lnTo>
                  <a:lnTo>
                    <a:pt x="0" y="52"/>
                  </a:lnTo>
                  <a:lnTo>
                    <a:pt x="0" y="44"/>
                  </a:lnTo>
                  <a:lnTo>
                    <a:pt x="4" y="36"/>
                  </a:lnTo>
                  <a:lnTo>
                    <a:pt x="10" y="30"/>
                  </a:lnTo>
                  <a:lnTo>
                    <a:pt x="10" y="30"/>
                  </a:lnTo>
                  <a:lnTo>
                    <a:pt x="10" y="34"/>
                  </a:lnTo>
                  <a:lnTo>
                    <a:pt x="14" y="44"/>
                  </a:lnTo>
                  <a:lnTo>
                    <a:pt x="18" y="44"/>
                  </a:lnTo>
                  <a:lnTo>
                    <a:pt x="22" y="46"/>
                  </a:lnTo>
                  <a:lnTo>
                    <a:pt x="28" y="44"/>
                  </a:lnTo>
                  <a:lnTo>
                    <a:pt x="30" y="46"/>
                  </a:lnTo>
                  <a:lnTo>
                    <a:pt x="36" y="46"/>
                  </a:lnTo>
                  <a:lnTo>
                    <a:pt x="46" y="38"/>
                  </a:lnTo>
                  <a:lnTo>
                    <a:pt x="52" y="38"/>
                  </a:lnTo>
                  <a:lnTo>
                    <a:pt x="54" y="40"/>
                  </a:lnTo>
                  <a:lnTo>
                    <a:pt x="60" y="42"/>
                  </a:lnTo>
                  <a:lnTo>
                    <a:pt x="70" y="40"/>
                  </a:lnTo>
                  <a:lnTo>
                    <a:pt x="74" y="36"/>
                  </a:lnTo>
                  <a:lnTo>
                    <a:pt x="78" y="32"/>
                  </a:lnTo>
                  <a:lnTo>
                    <a:pt x="82" y="22"/>
                  </a:lnTo>
                  <a:lnTo>
                    <a:pt x="88" y="14"/>
                  </a:lnTo>
                  <a:lnTo>
                    <a:pt x="92" y="0"/>
                  </a:lnTo>
                  <a:lnTo>
                    <a:pt x="110" y="0"/>
                  </a:lnTo>
                  <a:lnTo>
                    <a:pt x="116" y="2"/>
                  </a:lnTo>
                  <a:lnTo>
                    <a:pt x="11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2" name="Freeform 13"/>
            <p:cNvSpPr>
              <a:spLocks/>
            </p:cNvSpPr>
            <p:nvPr/>
          </p:nvSpPr>
          <p:spPr bwMode="auto">
            <a:xfrm>
              <a:off x="6773863" y="4360863"/>
              <a:ext cx="28575" cy="22225"/>
            </a:xfrm>
            <a:custGeom>
              <a:avLst/>
              <a:gdLst/>
              <a:ahLst/>
              <a:cxnLst>
                <a:cxn ang="0">
                  <a:pos x="0" y="6"/>
                </a:cxn>
                <a:cxn ang="0">
                  <a:pos x="8" y="14"/>
                </a:cxn>
                <a:cxn ang="0">
                  <a:pos x="10" y="12"/>
                </a:cxn>
                <a:cxn ang="0">
                  <a:pos x="10" y="6"/>
                </a:cxn>
                <a:cxn ang="0">
                  <a:pos x="12" y="4"/>
                </a:cxn>
                <a:cxn ang="0">
                  <a:pos x="16" y="8"/>
                </a:cxn>
                <a:cxn ang="0">
                  <a:pos x="18" y="10"/>
                </a:cxn>
                <a:cxn ang="0">
                  <a:pos x="18" y="6"/>
                </a:cxn>
                <a:cxn ang="0">
                  <a:pos x="16" y="2"/>
                </a:cxn>
                <a:cxn ang="0">
                  <a:pos x="14" y="2"/>
                </a:cxn>
                <a:cxn ang="0">
                  <a:pos x="12" y="0"/>
                </a:cxn>
                <a:cxn ang="0">
                  <a:pos x="6" y="6"/>
                </a:cxn>
                <a:cxn ang="0">
                  <a:pos x="0" y="6"/>
                </a:cxn>
                <a:cxn ang="0">
                  <a:pos x="0" y="6"/>
                </a:cxn>
              </a:cxnLst>
              <a:rect l="0" t="0" r="r" b="b"/>
              <a:pathLst>
                <a:path w="18" h="14">
                  <a:moveTo>
                    <a:pt x="0" y="6"/>
                  </a:moveTo>
                  <a:lnTo>
                    <a:pt x="8" y="14"/>
                  </a:lnTo>
                  <a:lnTo>
                    <a:pt x="10" y="12"/>
                  </a:lnTo>
                  <a:lnTo>
                    <a:pt x="10" y="6"/>
                  </a:lnTo>
                  <a:lnTo>
                    <a:pt x="12" y="4"/>
                  </a:lnTo>
                  <a:lnTo>
                    <a:pt x="16" y="8"/>
                  </a:lnTo>
                  <a:lnTo>
                    <a:pt x="18" y="10"/>
                  </a:lnTo>
                  <a:lnTo>
                    <a:pt x="18" y="6"/>
                  </a:lnTo>
                  <a:lnTo>
                    <a:pt x="16" y="2"/>
                  </a:lnTo>
                  <a:lnTo>
                    <a:pt x="14" y="2"/>
                  </a:lnTo>
                  <a:lnTo>
                    <a:pt x="12" y="0"/>
                  </a:lnTo>
                  <a:lnTo>
                    <a:pt x="6"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3" name="Freeform 14"/>
            <p:cNvSpPr>
              <a:spLocks/>
            </p:cNvSpPr>
            <p:nvPr/>
          </p:nvSpPr>
          <p:spPr bwMode="auto">
            <a:xfrm>
              <a:off x="6557963" y="4246563"/>
              <a:ext cx="3175" cy="6350"/>
            </a:xfrm>
            <a:custGeom>
              <a:avLst/>
              <a:gdLst/>
              <a:ahLst/>
              <a:cxnLst>
                <a:cxn ang="0">
                  <a:pos x="2" y="0"/>
                </a:cxn>
                <a:cxn ang="0">
                  <a:pos x="2" y="4"/>
                </a:cxn>
                <a:cxn ang="0">
                  <a:pos x="0" y="2"/>
                </a:cxn>
                <a:cxn ang="0">
                  <a:pos x="2" y="0"/>
                </a:cxn>
                <a:cxn ang="0">
                  <a:pos x="2" y="0"/>
                </a:cxn>
              </a:cxnLst>
              <a:rect l="0" t="0" r="r" b="b"/>
              <a:pathLst>
                <a:path w="2" h="4">
                  <a:moveTo>
                    <a:pt x="2" y="0"/>
                  </a:move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4" name="Freeform 15"/>
            <p:cNvSpPr>
              <a:spLocks/>
            </p:cNvSpPr>
            <p:nvPr/>
          </p:nvSpPr>
          <p:spPr bwMode="auto">
            <a:xfrm>
              <a:off x="6523038" y="3963988"/>
              <a:ext cx="152400" cy="323850"/>
            </a:xfrm>
            <a:custGeom>
              <a:avLst/>
              <a:gdLst/>
              <a:ahLst/>
              <a:cxnLst>
                <a:cxn ang="0">
                  <a:pos x="70" y="28"/>
                </a:cxn>
                <a:cxn ang="0">
                  <a:pos x="58" y="38"/>
                </a:cxn>
                <a:cxn ang="0">
                  <a:pos x="50" y="48"/>
                </a:cxn>
                <a:cxn ang="0">
                  <a:pos x="46" y="66"/>
                </a:cxn>
                <a:cxn ang="0">
                  <a:pos x="56" y="80"/>
                </a:cxn>
                <a:cxn ang="0">
                  <a:pos x="74" y="98"/>
                </a:cxn>
                <a:cxn ang="0">
                  <a:pos x="80" y="102"/>
                </a:cxn>
                <a:cxn ang="0">
                  <a:pos x="82" y="106"/>
                </a:cxn>
                <a:cxn ang="0">
                  <a:pos x="92" y="124"/>
                </a:cxn>
                <a:cxn ang="0">
                  <a:pos x="96" y="148"/>
                </a:cxn>
                <a:cxn ang="0">
                  <a:pos x="92" y="152"/>
                </a:cxn>
                <a:cxn ang="0">
                  <a:pos x="90" y="166"/>
                </a:cxn>
                <a:cxn ang="0">
                  <a:pos x="78" y="174"/>
                </a:cxn>
                <a:cxn ang="0">
                  <a:pos x="62" y="178"/>
                </a:cxn>
                <a:cxn ang="0">
                  <a:pos x="56" y="186"/>
                </a:cxn>
                <a:cxn ang="0">
                  <a:pos x="56" y="190"/>
                </a:cxn>
                <a:cxn ang="0">
                  <a:pos x="52" y="190"/>
                </a:cxn>
                <a:cxn ang="0">
                  <a:pos x="46" y="196"/>
                </a:cxn>
                <a:cxn ang="0">
                  <a:pos x="36" y="204"/>
                </a:cxn>
                <a:cxn ang="0">
                  <a:pos x="36" y="202"/>
                </a:cxn>
                <a:cxn ang="0">
                  <a:pos x="36" y="188"/>
                </a:cxn>
                <a:cxn ang="0">
                  <a:pos x="32" y="180"/>
                </a:cxn>
                <a:cxn ang="0">
                  <a:pos x="36" y="176"/>
                </a:cxn>
                <a:cxn ang="0">
                  <a:pos x="40" y="174"/>
                </a:cxn>
                <a:cxn ang="0">
                  <a:pos x="50" y="162"/>
                </a:cxn>
                <a:cxn ang="0">
                  <a:pos x="56" y="158"/>
                </a:cxn>
                <a:cxn ang="0">
                  <a:pos x="68" y="154"/>
                </a:cxn>
                <a:cxn ang="0">
                  <a:pos x="72" y="152"/>
                </a:cxn>
                <a:cxn ang="0">
                  <a:pos x="70" y="130"/>
                </a:cxn>
                <a:cxn ang="0">
                  <a:pos x="70" y="112"/>
                </a:cxn>
                <a:cxn ang="0">
                  <a:pos x="60" y="94"/>
                </a:cxn>
                <a:cxn ang="0">
                  <a:pos x="56" y="92"/>
                </a:cxn>
                <a:cxn ang="0">
                  <a:pos x="50" y="80"/>
                </a:cxn>
                <a:cxn ang="0">
                  <a:pos x="38" y="66"/>
                </a:cxn>
                <a:cxn ang="0">
                  <a:pos x="24" y="52"/>
                </a:cxn>
                <a:cxn ang="0">
                  <a:pos x="34" y="48"/>
                </a:cxn>
                <a:cxn ang="0">
                  <a:pos x="28" y="36"/>
                </a:cxn>
                <a:cxn ang="0">
                  <a:pos x="12" y="34"/>
                </a:cxn>
                <a:cxn ang="0">
                  <a:pos x="10" y="24"/>
                </a:cxn>
                <a:cxn ang="0">
                  <a:pos x="0" y="12"/>
                </a:cxn>
                <a:cxn ang="0">
                  <a:pos x="10" y="10"/>
                </a:cxn>
                <a:cxn ang="0">
                  <a:pos x="18" y="8"/>
                </a:cxn>
                <a:cxn ang="0">
                  <a:pos x="22" y="10"/>
                </a:cxn>
                <a:cxn ang="0">
                  <a:pos x="30" y="6"/>
                </a:cxn>
                <a:cxn ang="0">
                  <a:pos x="50" y="6"/>
                </a:cxn>
                <a:cxn ang="0">
                  <a:pos x="60" y="8"/>
                </a:cxn>
                <a:cxn ang="0">
                  <a:pos x="62" y="20"/>
                </a:cxn>
                <a:cxn ang="0">
                  <a:pos x="76" y="26"/>
                </a:cxn>
              </a:cxnLst>
              <a:rect l="0" t="0" r="r" b="b"/>
              <a:pathLst>
                <a:path w="96" h="204">
                  <a:moveTo>
                    <a:pt x="76" y="26"/>
                  </a:moveTo>
                  <a:lnTo>
                    <a:pt x="70" y="28"/>
                  </a:lnTo>
                  <a:lnTo>
                    <a:pt x="68" y="30"/>
                  </a:lnTo>
                  <a:lnTo>
                    <a:pt x="58" y="38"/>
                  </a:lnTo>
                  <a:lnTo>
                    <a:pt x="58" y="40"/>
                  </a:lnTo>
                  <a:lnTo>
                    <a:pt x="50" y="48"/>
                  </a:lnTo>
                  <a:lnTo>
                    <a:pt x="46" y="60"/>
                  </a:lnTo>
                  <a:lnTo>
                    <a:pt x="46" y="66"/>
                  </a:lnTo>
                  <a:lnTo>
                    <a:pt x="54" y="72"/>
                  </a:lnTo>
                  <a:lnTo>
                    <a:pt x="56" y="80"/>
                  </a:lnTo>
                  <a:lnTo>
                    <a:pt x="64" y="88"/>
                  </a:lnTo>
                  <a:lnTo>
                    <a:pt x="74" y="98"/>
                  </a:lnTo>
                  <a:lnTo>
                    <a:pt x="78" y="98"/>
                  </a:lnTo>
                  <a:lnTo>
                    <a:pt x="80" y="102"/>
                  </a:lnTo>
                  <a:lnTo>
                    <a:pt x="80" y="100"/>
                  </a:lnTo>
                  <a:lnTo>
                    <a:pt x="82" y="106"/>
                  </a:lnTo>
                  <a:lnTo>
                    <a:pt x="88" y="112"/>
                  </a:lnTo>
                  <a:lnTo>
                    <a:pt x="92" y="124"/>
                  </a:lnTo>
                  <a:lnTo>
                    <a:pt x="96" y="146"/>
                  </a:lnTo>
                  <a:lnTo>
                    <a:pt x="96" y="148"/>
                  </a:lnTo>
                  <a:lnTo>
                    <a:pt x="94" y="152"/>
                  </a:lnTo>
                  <a:lnTo>
                    <a:pt x="92" y="152"/>
                  </a:lnTo>
                  <a:lnTo>
                    <a:pt x="92" y="162"/>
                  </a:lnTo>
                  <a:lnTo>
                    <a:pt x="90" y="166"/>
                  </a:lnTo>
                  <a:lnTo>
                    <a:pt x="80" y="172"/>
                  </a:lnTo>
                  <a:lnTo>
                    <a:pt x="78" y="174"/>
                  </a:lnTo>
                  <a:lnTo>
                    <a:pt x="68" y="178"/>
                  </a:lnTo>
                  <a:lnTo>
                    <a:pt x="62" y="178"/>
                  </a:lnTo>
                  <a:lnTo>
                    <a:pt x="60" y="184"/>
                  </a:lnTo>
                  <a:lnTo>
                    <a:pt x="56" y="186"/>
                  </a:lnTo>
                  <a:lnTo>
                    <a:pt x="58" y="188"/>
                  </a:lnTo>
                  <a:lnTo>
                    <a:pt x="56" y="190"/>
                  </a:lnTo>
                  <a:lnTo>
                    <a:pt x="50" y="186"/>
                  </a:lnTo>
                  <a:lnTo>
                    <a:pt x="52" y="190"/>
                  </a:lnTo>
                  <a:lnTo>
                    <a:pt x="52" y="192"/>
                  </a:lnTo>
                  <a:lnTo>
                    <a:pt x="46" y="196"/>
                  </a:lnTo>
                  <a:lnTo>
                    <a:pt x="38" y="204"/>
                  </a:lnTo>
                  <a:lnTo>
                    <a:pt x="36" y="204"/>
                  </a:lnTo>
                  <a:lnTo>
                    <a:pt x="36" y="202"/>
                  </a:lnTo>
                  <a:lnTo>
                    <a:pt x="36" y="202"/>
                  </a:lnTo>
                  <a:lnTo>
                    <a:pt x="34" y="192"/>
                  </a:lnTo>
                  <a:lnTo>
                    <a:pt x="36" y="188"/>
                  </a:lnTo>
                  <a:lnTo>
                    <a:pt x="38" y="184"/>
                  </a:lnTo>
                  <a:lnTo>
                    <a:pt x="32" y="180"/>
                  </a:lnTo>
                  <a:lnTo>
                    <a:pt x="30" y="178"/>
                  </a:lnTo>
                  <a:lnTo>
                    <a:pt x="36" y="176"/>
                  </a:lnTo>
                  <a:lnTo>
                    <a:pt x="38" y="172"/>
                  </a:lnTo>
                  <a:lnTo>
                    <a:pt x="40" y="174"/>
                  </a:lnTo>
                  <a:lnTo>
                    <a:pt x="50" y="170"/>
                  </a:lnTo>
                  <a:lnTo>
                    <a:pt x="50" y="162"/>
                  </a:lnTo>
                  <a:lnTo>
                    <a:pt x="56" y="160"/>
                  </a:lnTo>
                  <a:lnTo>
                    <a:pt x="56" y="158"/>
                  </a:lnTo>
                  <a:lnTo>
                    <a:pt x="64" y="156"/>
                  </a:lnTo>
                  <a:lnTo>
                    <a:pt x="68" y="154"/>
                  </a:lnTo>
                  <a:lnTo>
                    <a:pt x="70" y="154"/>
                  </a:lnTo>
                  <a:lnTo>
                    <a:pt x="72" y="152"/>
                  </a:lnTo>
                  <a:lnTo>
                    <a:pt x="72" y="136"/>
                  </a:lnTo>
                  <a:lnTo>
                    <a:pt x="70" y="130"/>
                  </a:lnTo>
                  <a:lnTo>
                    <a:pt x="70" y="120"/>
                  </a:lnTo>
                  <a:lnTo>
                    <a:pt x="70" y="112"/>
                  </a:lnTo>
                  <a:lnTo>
                    <a:pt x="66" y="98"/>
                  </a:lnTo>
                  <a:lnTo>
                    <a:pt x="60" y="94"/>
                  </a:lnTo>
                  <a:lnTo>
                    <a:pt x="58" y="94"/>
                  </a:lnTo>
                  <a:lnTo>
                    <a:pt x="56" y="92"/>
                  </a:lnTo>
                  <a:lnTo>
                    <a:pt x="56" y="84"/>
                  </a:lnTo>
                  <a:lnTo>
                    <a:pt x="50" y="80"/>
                  </a:lnTo>
                  <a:lnTo>
                    <a:pt x="40" y="68"/>
                  </a:lnTo>
                  <a:lnTo>
                    <a:pt x="38" y="66"/>
                  </a:lnTo>
                  <a:lnTo>
                    <a:pt x="24" y="56"/>
                  </a:lnTo>
                  <a:lnTo>
                    <a:pt x="24" y="52"/>
                  </a:lnTo>
                  <a:lnTo>
                    <a:pt x="30" y="52"/>
                  </a:lnTo>
                  <a:lnTo>
                    <a:pt x="34" y="48"/>
                  </a:lnTo>
                  <a:lnTo>
                    <a:pt x="34" y="46"/>
                  </a:lnTo>
                  <a:lnTo>
                    <a:pt x="28" y="36"/>
                  </a:lnTo>
                  <a:lnTo>
                    <a:pt x="26" y="34"/>
                  </a:lnTo>
                  <a:lnTo>
                    <a:pt x="12" y="34"/>
                  </a:lnTo>
                  <a:lnTo>
                    <a:pt x="10" y="30"/>
                  </a:lnTo>
                  <a:lnTo>
                    <a:pt x="10" y="24"/>
                  </a:lnTo>
                  <a:lnTo>
                    <a:pt x="8" y="22"/>
                  </a:lnTo>
                  <a:lnTo>
                    <a:pt x="0" y="12"/>
                  </a:lnTo>
                  <a:lnTo>
                    <a:pt x="4" y="8"/>
                  </a:lnTo>
                  <a:lnTo>
                    <a:pt x="10" y="10"/>
                  </a:lnTo>
                  <a:lnTo>
                    <a:pt x="16" y="8"/>
                  </a:lnTo>
                  <a:lnTo>
                    <a:pt x="18" y="8"/>
                  </a:lnTo>
                  <a:lnTo>
                    <a:pt x="20" y="8"/>
                  </a:lnTo>
                  <a:lnTo>
                    <a:pt x="22" y="10"/>
                  </a:lnTo>
                  <a:lnTo>
                    <a:pt x="26" y="6"/>
                  </a:lnTo>
                  <a:lnTo>
                    <a:pt x="30" y="6"/>
                  </a:lnTo>
                  <a:lnTo>
                    <a:pt x="40" y="0"/>
                  </a:lnTo>
                  <a:lnTo>
                    <a:pt x="50" y="6"/>
                  </a:lnTo>
                  <a:lnTo>
                    <a:pt x="58" y="6"/>
                  </a:lnTo>
                  <a:lnTo>
                    <a:pt x="60" y="8"/>
                  </a:lnTo>
                  <a:lnTo>
                    <a:pt x="58" y="12"/>
                  </a:lnTo>
                  <a:lnTo>
                    <a:pt x="62" y="20"/>
                  </a:lnTo>
                  <a:lnTo>
                    <a:pt x="68" y="24"/>
                  </a:lnTo>
                  <a:lnTo>
                    <a:pt x="76" y="26"/>
                  </a:lnTo>
                  <a:lnTo>
                    <a:pt x="76"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5" name="Freeform 16"/>
            <p:cNvSpPr>
              <a:spLocks/>
            </p:cNvSpPr>
            <p:nvPr/>
          </p:nvSpPr>
          <p:spPr bwMode="auto">
            <a:xfrm>
              <a:off x="6310313" y="3846513"/>
              <a:ext cx="190500" cy="406400"/>
            </a:xfrm>
            <a:custGeom>
              <a:avLst/>
              <a:gdLst/>
              <a:ahLst/>
              <a:cxnLst>
                <a:cxn ang="0">
                  <a:pos x="84" y="254"/>
                </a:cxn>
                <a:cxn ang="0">
                  <a:pos x="84" y="232"/>
                </a:cxn>
                <a:cxn ang="0">
                  <a:pos x="86" y="230"/>
                </a:cxn>
                <a:cxn ang="0">
                  <a:pos x="82" y="208"/>
                </a:cxn>
                <a:cxn ang="0">
                  <a:pos x="76" y="190"/>
                </a:cxn>
                <a:cxn ang="0">
                  <a:pos x="68" y="168"/>
                </a:cxn>
                <a:cxn ang="0">
                  <a:pos x="62" y="164"/>
                </a:cxn>
                <a:cxn ang="0">
                  <a:pos x="60" y="166"/>
                </a:cxn>
                <a:cxn ang="0">
                  <a:pos x="42" y="180"/>
                </a:cxn>
                <a:cxn ang="0">
                  <a:pos x="36" y="180"/>
                </a:cxn>
                <a:cxn ang="0">
                  <a:pos x="30" y="176"/>
                </a:cxn>
                <a:cxn ang="0">
                  <a:pos x="28" y="176"/>
                </a:cxn>
                <a:cxn ang="0">
                  <a:pos x="28" y="144"/>
                </a:cxn>
                <a:cxn ang="0">
                  <a:pos x="22" y="136"/>
                </a:cxn>
                <a:cxn ang="0">
                  <a:pos x="18" y="132"/>
                </a:cxn>
                <a:cxn ang="0">
                  <a:pos x="22" y="130"/>
                </a:cxn>
                <a:cxn ang="0">
                  <a:pos x="20" y="124"/>
                </a:cxn>
                <a:cxn ang="0">
                  <a:pos x="10" y="116"/>
                </a:cxn>
                <a:cxn ang="0">
                  <a:pos x="0" y="108"/>
                </a:cxn>
                <a:cxn ang="0">
                  <a:pos x="2" y="100"/>
                </a:cxn>
                <a:cxn ang="0">
                  <a:pos x="6" y="94"/>
                </a:cxn>
                <a:cxn ang="0">
                  <a:pos x="10" y="82"/>
                </a:cxn>
                <a:cxn ang="0">
                  <a:pos x="14" y="78"/>
                </a:cxn>
                <a:cxn ang="0">
                  <a:pos x="16" y="64"/>
                </a:cxn>
                <a:cxn ang="0">
                  <a:pos x="26" y="64"/>
                </a:cxn>
                <a:cxn ang="0">
                  <a:pos x="32" y="46"/>
                </a:cxn>
                <a:cxn ang="0">
                  <a:pos x="40" y="30"/>
                </a:cxn>
                <a:cxn ang="0">
                  <a:pos x="48" y="22"/>
                </a:cxn>
                <a:cxn ang="0">
                  <a:pos x="60" y="14"/>
                </a:cxn>
                <a:cxn ang="0">
                  <a:pos x="66" y="8"/>
                </a:cxn>
                <a:cxn ang="0">
                  <a:pos x="70" y="2"/>
                </a:cxn>
                <a:cxn ang="0">
                  <a:pos x="76" y="0"/>
                </a:cxn>
                <a:cxn ang="0">
                  <a:pos x="82" y="10"/>
                </a:cxn>
                <a:cxn ang="0">
                  <a:pos x="88" y="24"/>
                </a:cxn>
                <a:cxn ang="0">
                  <a:pos x="84" y="40"/>
                </a:cxn>
                <a:cxn ang="0">
                  <a:pos x="74" y="56"/>
                </a:cxn>
                <a:cxn ang="0">
                  <a:pos x="72" y="66"/>
                </a:cxn>
                <a:cxn ang="0">
                  <a:pos x="82" y="62"/>
                </a:cxn>
                <a:cxn ang="0">
                  <a:pos x="90" y="72"/>
                </a:cxn>
                <a:cxn ang="0">
                  <a:pos x="96" y="88"/>
                </a:cxn>
                <a:cxn ang="0">
                  <a:pos x="104" y="94"/>
                </a:cxn>
                <a:cxn ang="0">
                  <a:pos x="114" y="98"/>
                </a:cxn>
                <a:cxn ang="0">
                  <a:pos x="120" y="94"/>
                </a:cxn>
                <a:cxn ang="0">
                  <a:pos x="118" y="100"/>
                </a:cxn>
                <a:cxn ang="0">
                  <a:pos x="112" y="106"/>
                </a:cxn>
                <a:cxn ang="0">
                  <a:pos x="108" y="110"/>
                </a:cxn>
                <a:cxn ang="0">
                  <a:pos x="98" y="118"/>
                </a:cxn>
                <a:cxn ang="0">
                  <a:pos x="78" y="126"/>
                </a:cxn>
                <a:cxn ang="0">
                  <a:pos x="74" y="142"/>
                </a:cxn>
                <a:cxn ang="0">
                  <a:pos x="76" y="154"/>
                </a:cxn>
                <a:cxn ang="0">
                  <a:pos x="86" y="172"/>
                </a:cxn>
                <a:cxn ang="0">
                  <a:pos x="88" y="174"/>
                </a:cxn>
                <a:cxn ang="0">
                  <a:pos x="84" y="184"/>
                </a:cxn>
                <a:cxn ang="0">
                  <a:pos x="80" y="192"/>
                </a:cxn>
                <a:cxn ang="0">
                  <a:pos x="92" y="204"/>
                </a:cxn>
                <a:cxn ang="0">
                  <a:pos x="100" y="232"/>
                </a:cxn>
                <a:cxn ang="0">
                  <a:pos x="90" y="246"/>
                </a:cxn>
                <a:cxn ang="0">
                  <a:pos x="88" y="256"/>
                </a:cxn>
              </a:cxnLst>
              <a:rect l="0" t="0" r="r" b="b"/>
              <a:pathLst>
                <a:path w="120" h="256">
                  <a:moveTo>
                    <a:pt x="88" y="256"/>
                  </a:moveTo>
                  <a:lnTo>
                    <a:pt x="84" y="254"/>
                  </a:lnTo>
                  <a:lnTo>
                    <a:pt x="90" y="234"/>
                  </a:lnTo>
                  <a:lnTo>
                    <a:pt x="84" y="232"/>
                  </a:lnTo>
                  <a:lnTo>
                    <a:pt x="84" y="230"/>
                  </a:lnTo>
                  <a:lnTo>
                    <a:pt x="86" y="230"/>
                  </a:lnTo>
                  <a:lnTo>
                    <a:pt x="86" y="218"/>
                  </a:lnTo>
                  <a:lnTo>
                    <a:pt x="82" y="208"/>
                  </a:lnTo>
                  <a:lnTo>
                    <a:pt x="80" y="210"/>
                  </a:lnTo>
                  <a:lnTo>
                    <a:pt x="76" y="190"/>
                  </a:lnTo>
                  <a:lnTo>
                    <a:pt x="74" y="170"/>
                  </a:lnTo>
                  <a:lnTo>
                    <a:pt x="68" y="168"/>
                  </a:lnTo>
                  <a:lnTo>
                    <a:pt x="64" y="164"/>
                  </a:lnTo>
                  <a:lnTo>
                    <a:pt x="62" y="164"/>
                  </a:lnTo>
                  <a:lnTo>
                    <a:pt x="60" y="156"/>
                  </a:lnTo>
                  <a:lnTo>
                    <a:pt x="60" y="166"/>
                  </a:lnTo>
                  <a:lnTo>
                    <a:pt x="52" y="170"/>
                  </a:lnTo>
                  <a:lnTo>
                    <a:pt x="42" y="180"/>
                  </a:lnTo>
                  <a:lnTo>
                    <a:pt x="38" y="178"/>
                  </a:lnTo>
                  <a:lnTo>
                    <a:pt x="36" y="180"/>
                  </a:lnTo>
                  <a:lnTo>
                    <a:pt x="32" y="178"/>
                  </a:lnTo>
                  <a:lnTo>
                    <a:pt x="30" y="176"/>
                  </a:lnTo>
                  <a:lnTo>
                    <a:pt x="32" y="174"/>
                  </a:lnTo>
                  <a:lnTo>
                    <a:pt x="28" y="176"/>
                  </a:lnTo>
                  <a:lnTo>
                    <a:pt x="32" y="160"/>
                  </a:lnTo>
                  <a:lnTo>
                    <a:pt x="28" y="144"/>
                  </a:lnTo>
                  <a:lnTo>
                    <a:pt x="22" y="132"/>
                  </a:lnTo>
                  <a:lnTo>
                    <a:pt x="22" y="136"/>
                  </a:lnTo>
                  <a:lnTo>
                    <a:pt x="20" y="134"/>
                  </a:lnTo>
                  <a:lnTo>
                    <a:pt x="18" y="132"/>
                  </a:lnTo>
                  <a:lnTo>
                    <a:pt x="18" y="128"/>
                  </a:lnTo>
                  <a:lnTo>
                    <a:pt x="22" y="130"/>
                  </a:lnTo>
                  <a:lnTo>
                    <a:pt x="20" y="128"/>
                  </a:lnTo>
                  <a:lnTo>
                    <a:pt x="20" y="124"/>
                  </a:lnTo>
                  <a:lnTo>
                    <a:pt x="10" y="120"/>
                  </a:lnTo>
                  <a:lnTo>
                    <a:pt x="10" y="116"/>
                  </a:lnTo>
                  <a:lnTo>
                    <a:pt x="4" y="114"/>
                  </a:lnTo>
                  <a:lnTo>
                    <a:pt x="0" y="108"/>
                  </a:lnTo>
                  <a:lnTo>
                    <a:pt x="2" y="102"/>
                  </a:lnTo>
                  <a:lnTo>
                    <a:pt x="2" y="100"/>
                  </a:lnTo>
                  <a:lnTo>
                    <a:pt x="6" y="102"/>
                  </a:lnTo>
                  <a:lnTo>
                    <a:pt x="6" y="94"/>
                  </a:lnTo>
                  <a:lnTo>
                    <a:pt x="12" y="90"/>
                  </a:lnTo>
                  <a:lnTo>
                    <a:pt x="10" y="82"/>
                  </a:lnTo>
                  <a:lnTo>
                    <a:pt x="12" y="78"/>
                  </a:lnTo>
                  <a:lnTo>
                    <a:pt x="14" y="78"/>
                  </a:lnTo>
                  <a:lnTo>
                    <a:pt x="14" y="66"/>
                  </a:lnTo>
                  <a:lnTo>
                    <a:pt x="16" y="64"/>
                  </a:lnTo>
                  <a:lnTo>
                    <a:pt x="26" y="64"/>
                  </a:lnTo>
                  <a:lnTo>
                    <a:pt x="26" y="64"/>
                  </a:lnTo>
                  <a:lnTo>
                    <a:pt x="32" y="50"/>
                  </a:lnTo>
                  <a:lnTo>
                    <a:pt x="32" y="46"/>
                  </a:lnTo>
                  <a:lnTo>
                    <a:pt x="40" y="38"/>
                  </a:lnTo>
                  <a:lnTo>
                    <a:pt x="40" y="30"/>
                  </a:lnTo>
                  <a:lnTo>
                    <a:pt x="42" y="26"/>
                  </a:lnTo>
                  <a:lnTo>
                    <a:pt x="48" y="22"/>
                  </a:lnTo>
                  <a:lnTo>
                    <a:pt x="52" y="16"/>
                  </a:lnTo>
                  <a:lnTo>
                    <a:pt x="60" y="14"/>
                  </a:lnTo>
                  <a:lnTo>
                    <a:pt x="64" y="16"/>
                  </a:lnTo>
                  <a:lnTo>
                    <a:pt x="66" y="8"/>
                  </a:lnTo>
                  <a:lnTo>
                    <a:pt x="70" y="4"/>
                  </a:lnTo>
                  <a:lnTo>
                    <a:pt x="70" y="2"/>
                  </a:lnTo>
                  <a:lnTo>
                    <a:pt x="72" y="0"/>
                  </a:lnTo>
                  <a:lnTo>
                    <a:pt x="76" y="0"/>
                  </a:lnTo>
                  <a:lnTo>
                    <a:pt x="80" y="4"/>
                  </a:lnTo>
                  <a:lnTo>
                    <a:pt x="82" y="10"/>
                  </a:lnTo>
                  <a:lnTo>
                    <a:pt x="86" y="10"/>
                  </a:lnTo>
                  <a:lnTo>
                    <a:pt x="88" y="24"/>
                  </a:lnTo>
                  <a:lnTo>
                    <a:pt x="86" y="32"/>
                  </a:lnTo>
                  <a:lnTo>
                    <a:pt x="84" y="40"/>
                  </a:lnTo>
                  <a:lnTo>
                    <a:pt x="76" y="48"/>
                  </a:lnTo>
                  <a:lnTo>
                    <a:pt x="74" y="56"/>
                  </a:lnTo>
                  <a:lnTo>
                    <a:pt x="74" y="62"/>
                  </a:lnTo>
                  <a:lnTo>
                    <a:pt x="72" y="66"/>
                  </a:lnTo>
                  <a:lnTo>
                    <a:pt x="74" y="68"/>
                  </a:lnTo>
                  <a:lnTo>
                    <a:pt x="82" y="62"/>
                  </a:lnTo>
                  <a:lnTo>
                    <a:pt x="88" y="62"/>
                  </a:lnTo>
                  <a:lnTo>
                    <a:pt x="90" y="72"/>
                  </a:lnTo>
                  <a:lnTo>
                    <a:pt x="98" y="78"/>
                  </a:lnTo>
                  <a:lnTo>
                    <a:pt x="96" y="88"/>
                  </a:lnTo>
                  <a:lnTo>
                    <a:pt x="104" y="90"/>
                  </a:lnTo>
                  <a:lnTo>
                    <a:pt x="104" y="94"/>
                  </a:lnTo>
                  <a:lnTo>
                    <a:pt x="108" y="98"/>
                  </a:lnTo>
                  <a:lnTo>
                    <a:pt x="114" y="98"/>
                  </a:lnTo>
                  <a:lnTo>
                    <a:pt x="116" y="94"/>
                  </a:lnTo>
                  <a:lnTo>
                    <a:pt x="120" y="94"/>
                  </a:lnTo>
                  <a:lnTo>
                    <a:pt x="120" y="96"/>
                  </a:lnTo>
                  <a:lnTo>
                    <a:pt x="118" y="100"/>
                  </a:lnTo>
                  <a:lnTo>
                    <a:pt x="112" y="104"/>
                  </a:lnTo>
                  <a:lnTo>
                    <a:pt x="112" y="106"/>
                  </a:lnTo>
                  <a:lnTo>
                    <a:pt x="110" y="108"/>
                  </a:lnTo>
                  <a:lnTo>
                    <a:pt x="108" y="110"/>
                  </a:lnTo>
                  <a:lnTo>
                    <a:pt x="104" y="116"/>
                  </a:lnTo>
                  <a:lnTo>
                    <a:pt x="98" y="118"/>
                  </a:lnTo>
                  <a:lnTo>
                    <a:pt x="88" y="124"/>
                  </a:lnTo>
                  <a:lnTo>
                    <a:pt x="78" y="126"/>
                  </a:lnTo>
                  <a:lnTo>
                    <a:pt x="74" y="136"/>
                  </a:lnTo>
                  <a:lnTo>
                    <a:pt x="74" y="142"/>
                  </a:lnTo>
                  <a:lnTo>
                    <a:pt x="72" y="144"/>
                  </a:lnTo>
                  <a:lnTo>
                    <a:pt x="76" y="154"/>
                  </a:lnTo>
                  <a:lnTo>
                    <a:pt x="84" y="160"/>
                  </a:lnTo>
                  <a:lnTo>
                    <a:pt x="86" y="172"/>
                  </a:lnTo>
                  <a:lnTo>
                    <a:pt x="88" y="172"/>
                  </a:lnTo>
                  <a:lnTo>
                    <a:pt x="88" y="174"/>
                  </a:lnTo>
                  <a:lnTo>
                    <a:pt x="86" y="180"/>
                  </a:lnTo>
                  <a:lnTo>
                    <a:pt x="84" y="184"/>
                  </a:lnTo>
                  <a:lnTo>
                    <a:pt x="80" y="188"/>
                  </a:lnTo>
                  <a:lnTo>
                    <a:pt x="80" y="192"/>
                  </a:lnTo>
                  <a:lnTo>
                    <a:pt x="82" y="196"/>
                  </a:lnTo>
                  <a:lnTo>
                    <a:pt x="92" y="204"/>
                  </a:lnTo>
                  <a:lnTo>
                    <a:pt x="92" y="216"/>
                  </a:lnTo>
                  <a:lnTo>
                    <a:pt x="100" y="232"/>
                  </a:lnTo>
                  <a:lnTo>
                    <a:pt x="94" y="242"/>
                  </a:lnTo>
                  <a:lnTo>
                    <a:pt x="90" y="246"/>
                  </a:lnTo>
                  <a:lnTo>
                    <a:pt x="88" y="256"/>
                  </a:lnTo>
                  <a:lnTo>
                    <a:pt x="88" y="2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6" name="Freeform 17"/>
            <p:cNvSpPr>
              <a:spLocks/>
            </p:cNvSpPr>
            <p:nvPr/>
          </p:nvSpPr>
          <p:spPr bwMode="auto">
            <a:xfrm>
              <a:off x="6526213" y="4154488"/>
              <a:ext cx="111125" cy="92075"/>
            </a:xfrm>
            <a:custGeom>
              <a:avLst/>
              <a:gdLst/>
              <a:ahLst/>
              <a:cxnLst>
                <a:cxn ang="0">
                  <a:pos x="68" y="0"/>
                </a:cxn>
                <a:cxn ang="0">
                  <a:pos x="68" y="10"/>
                </a:cxn>
                <a:cxn ang="0">
                  <a:pos x="70" y="16"/>
                </a:cxn>
                <a:cxn ang="0">
                  <a:pos x="70" y="32"/>
                </a:cxn>
                <a:cxn ang="0">
                  <a:pos x="68" y="34"/>
                </a:cxn>
                <a:cxn ang="0">
                  <a:pos x="66" y="34"/>
                </a:cxn>
                <a:cxn ang="0">
                  <a:pos x="62" y="36"/>
                </a:cxn>
                <a:cxn ang="0">
                  <a:pos x="54" y="38"/>
                </a:cxn>
                <a:cxn ang="0">
                  <a:pos x="54" y="40"/>
                </a:cxn>
                <a:cxn ang="0">
                  <a:pos x="48" y="42"/>
                </a:cxn>
                <a:cxn ang="0">
                  <a:pos x="48" y="50"/>
                </a:cxn>
                <a:cxn ang="0">
                  <a:pos x="38" y="54"/>
                </a:cxn>
                <a:cxn ang="0">
                  <a:pos x="36" y="52"/>
                </a:cxn>
                <a:cxn ang="0">
                  <a:pos x="34" y="56"/>
                </a:cxn>
                <a:cxn ang="0">
                  <a:pos x="28" y="58"/>
                </a:cxn>
                <a:cxn ang="0">
                  <a:pos x="24" y="56"/>
                </a:cxn>
                <a:cxn ang="0">
                  <a:pos x="16" y="56"/>
                </a:cxn>
                <a:cxn ang="0">
                  <a:pos x="18" y="50"/>
                </a:cxn>
                <a:cxn ang="0">
                  <a:pos x="16" y="50"/>
                </a:cxn>
                <a:cxn ang="0">
                  <a:pos x="12" y="52"/>
                </a:cxn>
                <a:cxn ang="0">
                  <a:pos x="10" y="44"/>
                </a:cxn>
                <a:cxn ang="0">
                  <a:pos x="8" y="42"/>
                </a:cxn>
                <a:cxn ang="0">
                  <a:pos x="6" y="34"/>
                </a:cxn>
                <a:cxn ang="0">
                  <a:pos x="2" y="28"/>
                </a:cxn>
                <a:cxn ang="0">
                  <a:pos x="0" y="20"/>
                </a:cxn>
                <a:cxn ang="0">
                  <a:pos x="0" y="16"/>
                </a:cxn>
                <a:cxn ang="0">
                  <a:pos x="2" y="12"/>
                </a:cxn>
                <a:cxn ang="0">
                  <a:pos x="12" y="4"/>
                </a:cxn>
                <a:cxn ang="0">
                  <a:pos x="22" y="6"/>
                </a:cxn>
                <a:cxn ang="0">
                  <a:pos x="34" y="4"/>
                </a:cxn>
                <a:cxn ang="0">
                  <a:pos x="36" y="8"/>
                </a:cxn>
                <a:cxn ang="0">
                  <a:pos x="38" y="6"/>
                </a:cxn>
                <a:cxn ang="0">
                  <a:pos x="40" y="8"/>
                </a:cxn>
                <a:cxn ang="0">
                  <a:pos x="48" y="10"/>
                </a:cxn>
                <a:cxn ang="0">
                  <a:pos x="50" y="10"/>
                </a:cxn>
                <a:cxn ang="0">
                  <a:pos x="50" y="6"/>
                </a:cxn>
                <a:cxn ang="0">
                  <a:pos x="54" y="4"/>
                </a:cxn>
                <a:cxn ang="0">
                  <a:pos x="58" y="2"/>
                </a:cxn>
                <a:cxn ang="0">
                  <a:pos x="62" y="4"/>
                </a:cxn>
                <a:cxn ang="0">
                  <a:pos x="68" y="0"/>
                </a:cxn>
                <a:cxn ang="0">
                  <a:pos x="68" y="0"/>
                </a:cxn>
              </a:cxnLst>
              <a:rect l="0" t="0" r="r" b="b"/>
              <a:pathLst>
                <a:path w="70" h="58">
                  <a:moveTo>
                    <a:pt x="68" y="0"/>
                  </a:moveTo>
                  <a:lnTo>
                    <a:pt x="68" y="10"/>
                  </a:lnTo>
                  <a:lnTo>
                    <a:pt x="70" y="16"/>
                  </a:lnTo>
                  <a:lnTo>
                    <a:pt x="70" y="32"/>
                  </a:lnTo>
                  <a:lnTo>
                    <a:pt x="68" y="34"/>
                  </a:lnTo>
                  <a:lnTo>
                    <a:pt x="66" y="34"/>
                  </a:lnTo>
                  <a:lnTo>
                    <a:pt x="62" y="36"/>
                  </a:lnTo>
                  <a:lnTo>
                    <a:pt x="54" y="38"/>
                  </a:lnTo>
                  <a:lnTo>
                    <a:pt x="54" y="40"/>
                  </a:lnTo>
                  <a:lnTo>
                    <a:pt x="48" y="42"/>
                  </a:lnTo>
                  <a:lnTo>
                    <a:pt x="48" y="50"/>
                  </a:lnTo>
                  <a:lnTo>
                    <a:pt x="38" y="54"/>
                  </a:lnTo>
                  <a:lnTo>
                    <a:pt x="36" y="52"/>
                  </a:lnTo>
                  <a:lnTo>
                    <a:pt x="34" y="56"/>
                  </a:lnTo>
                  <a:lnTo>
                    <a:pt x="28" y="58"/>
                  </a:lnTo>
                  <a:lnTo>
                    <a:pt x="24" y="56"/>
                  </a:lnTo>
                  <a:lnTo>
                    <a:pt x="16" y="56"/>
                  </a:lnTo>
                  <a:lnTo>
                    <a:pt x="18" y="50"/>
                  </a:lnTo>
                  <a:lnTo>
                    <a:pt x="16" y="50"/>
                  </a:lnTo>
                  <a:lnTo>
                    <a:pt x="12" y="52"/>
                  </a:lnTo>
                  <a:lnTo>
                    <a:pt x="10" y="44"/>
                  </a:lnTo>
                  <a:lnTo>
                    <a:pt x="8" y="42"/>
                  </a:lnTo>
                  <a:lnTo>
                    <a:pt x="6" y="34"/>
                  </a:lnTo>
                  <a:lnTo>
                    <a:pt x="2" y="28"/>
                  </a:lnTo>
                  <a:lnTo>
                    <a:pt x="0" y="20"/>
                  </a:lnTo>
                  <a:lnTo>
                    <a:pt x="0" y="16"/>
                  </a:lnTo>
                  <a:lnTo>
                    <a:pt x="2" y="12"/>
                  </a:lnTo>
                  <a:lnTo>
                    <a:pt x="12" y="4"/>
                  </a:lnTo>
                  <a:lnTo>
                    <a:pt x="22" y="6"/>
                  </a:lnTo>
                  <a:lnTo>
                    <a:pt x="34" y="4"/>
                  </a:lnTo>
                  <a:lnTo>
                    <a:pt x="36" y="8"/>
                  </a:lnTo>
                  <a:lnTo>
                    <a:pt x="38" y="6"/>
                  </a:lnTo>
                  <a:lnTo>
                    <a:pt x="40" y="8"/>
                  </a:lnTo>
                  <a:lnTo>
                    <a:pt x="48" y="10"/>
                  </a:lnTo>
                  <a:lnTo>
                    <a:pt x="50" y="10"/>
                  </a:lnTo>
                  <a:lnTo>
                    <a:pt x="50" y="6"/>
                  </a:lnTo>
                  <a:lnTo>
                    <a:pt x="54" y="4"/>
                  </a:lnTo>
                  <a:lnTo>
                    <a:pt x="58" y="2"/>
                  </a:lnTo>
                  <a:lnTo>
                    <a:pt x="62" y="4"/>
                  </a:lnTo>
                  <a:lnTo>
                    <a:pt x="68" y="0"/>
                  </a:lnTo>
                  <a:lnTo>
                    <a:pt x="6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7" name="Freeform 18"/>
            <p:cNvSpPr>
              <a:spLocks/>
            </p:cNvSpPr>
            <p:nvPr/>
          </p:nvSpPr>
          <p:spPr bwMode="auto">
            <a:xfrm>
              <a:off x="7031038" y="3586163"/>
              <a:ext cx="73025" cy="111125"/>
            </a:xfrm>
            <a:custGeom>
              <a:avLst/>
              <a:gdLst/>
              <a:ahLst/>
              <a:cxnLst>
                <a:cxn ang="0">
                  <a:pos x="6" y="12"/>
                </a:cxn>
                <a:cxn ang="0">
                  <a:pos x="6" y="14"/>
                </a:cxn>
                <a:cxn ang="0">
                  <a:pos x="6" y="18"/>
                </a:cxn>
                <a:cxn ang="0">
                  <a:pos x="10" y="20"/>
                </a:cxn>
                <a:cxn ang="0">
                  <a:pos x="8" y="22"/>
                </a:cxn>
                <a:cxn ang="0">
                  <a:pos x="10" y="28"/>
                </a:cxn>
                <a:cxn ang="0">
                  <a:pos x="8" y="26"/>
                </a:cxn>
                <a:cxn ang="0">
                  <a:pos x="0" y="30"/>
                </a:cxn>
                <a:cxn ang="0">
                  <a:pos x="0" y="32"/>
                </a:cxn>
                <a:cxn ang="0">
                  <a:pos x="2" y="34"/>
                </a:cxn>
                <a:cxn ang="0">
                  <a:pos x="4" y="34"/>
                </a:cxn>
                <a:cxn ang="0">
                  <a:pos x="4" y="30"/>
                </a:cxn>
                <a:cxn ang="0">
                  <a:pos x="4" y="32"/>
                </a:cxn>
                <a:cxn ang="0">
                  <a:pos x="6" y="40"/>
                </a:cxn>
                <a:cxn ang="0">
                  <a:pos x="8" y="44"/>
                </a:cxn>
                <a:cxn ang="0">
                  <a:pos x="6" y="48"/>
                </a:cxn>
                <a:cxn ang="0">
                  <a:pos x="6" y="50"/>
                </a:cxn>
                <a:cxn ang="0">
                  <a:pos x="2" y="60"/>
                </a:cxn>
                <a:cxn ang="0">
                  <a:pos x="4" y="62"/>
                </a:cxn>
                <a:cxn ang="0">
                  <a:pos x="4" y="60"/>
                </a:cxn>
                <a:cxn ang="0">
                  <a:pos x="6" y="62"/>
                </a:cxn>
                <a:cxn ang="0">
                  <a:pos x="6" y="64"/>
                </a:cxn>
                <a:cxn ang="0">
                  <a:pos x="2" y="64"/>
                </a:cxn>
                <a:cxn ang="0">
                  <a:pos x="2" y="68"/>
                </a:cxn>
                <a:cxn ang="0">
                  <a:pos x="2" y="70"/>
                </a:cxn>
                <a:cxn ang="0">
                  <a:pos x="6" y="66"/>
                </a:cxn>
                <a:cxn ang="0">
                  <a:pos x="6" y="68"/>
                </a:cxn>
                <a:cxn ang="0">
                  <a:pos x="8" y="66"/>
                </a:cxn>
                <a:cxn ang="0">
                  <a:pos x="10" y="66"/>
                </a:cxn>
                <a:cxn ang="0">
                  <a:pos x="16" y="62"/>
                </a:cxn>
                <a:cxn ang="0">
                  <a:pos x="14" y="66"/>
                </a:cxn>
                <a:cxn ang="0">
                  <a:pos x="16" y="66"/>
                </a:cxn>
                <a:cxn ang="0">
                  <a:pos x="18" y="66"/>
                </a:cxn>
                <a:cxn ang="0">
                  <a:pos x="18" y="62"/>
                </a:cxn>
                <a:cxn ang="0">
                  <a:pos x="20" y="64"/>
                </a:cxn>
                <a:cxn ang="0">
                  <a:pos x="22" y="62"/>
                </a:cxn>
                <a:cxn ang="0">
                  <a:pos x="20" y="60"/>
                </a:cxn>
                <a:cxn ang="0">
                  <a:pos x="24" y="58"/>
                </a:cxn>
                <a:cxn ang="0">
                  <a:pos x="28" y="60"/>
                </a:cxn>
                <a:cxn ang="0">
                  <a:pos x="30" y="62"/>
                </a:cxn>
                <a:cxn ang="0">
                  <a:pos x="34" y="56"/>
                </a:cxn>
                <a:cxn ang="0">
                  <a:pos x="38" y="56"/>
                </a:cxn>
                <a:cxn ang="0">
                  <a:pos x="42" y="52"/>
                </a:cxn>
                <a:cxn ang="0">
                  <a:pos x="46" y="42"/>
                </a:cxn>
                <a:cxn ang="0">
                  <a:pos x="46" y="42"/>
                </a:cxn>
                <a:cxn ang="0">
                  <a:pos x="46" y="28"/>
                </a:cxn>
                <a:cxn ang="0">
                  <a:pos x="42" y="18"/>
                </a:cxn>
                <a:cxn ang="0">
                  <a:pos x="30" y="0"/>
                </a:cxn>
                <a:cxn ang="0">
                  <a:pos x="24" y="4"/>
                </a:cxn>
                <a:cxn ang="0">
                  <a:pos x="14" y="6"/>
                </a:cxn>
                <a:cxn ang="0">
                  <a:pos x="6" y="12"/>
                </a:cxn>
                <a:cxn ang="0">
                  <a:pos x="6" y="12"/>
                </a:cxn>
              </a:cxnLst>
              <a:rect l="0" t="0" r="r" b="b"/>
              <a:pathLst>
                <a:path w="46" h="70">
                  <a:moveTo>
                    <a:pt x="6" y="12"/>
                  </a:moveTo>
                  <a:lnTo>
                    <a:pt x="6" y="14"/>
                  </a:lnTo>
                  <a:lnTo>
                    <a:pt x="6" y="18"/>
                  </a:lnTo>
                  <a:lnTo>
                    <a:pt x="10" y="20"/>
                  </a:lnTo>
                  <a:lnTo>
                    <a:pt x="8" y="22"/>
                  </a:lnTo>
                  <a:lnTo>
                    <a:pt x="10" y="28"/>
                  </a:lnTo>
                  <a:lnTo>
                    <a:pt x="8" y="26"/>
                  </a:lnTo>
                  <a:lnTo>
                    <a:pt x="0" y="30"/>
                  </a:lnTo>
                  <a:lnTo>
                    <a:pt x="0" y="32"/>
                  </a:lnTo>
                  <a:lnTo>
                    <a:pt x="2" y="34"/>
                  </a:lnTo>
                  <a:lnTo>
                    <a:pt x="4" y="34"/>
                  </a:lnTo>
                  <a:lnTo>
                    <a:pt x="4" y="30"/>
                  </a:lnTo>
                  <a:lnTo>
                    <a:pt x="4" y="32"/>
                  </a:lnTo>
                  <a:lnTo>
                    <a:pt x="6" y="40"/>
                  </a:lnTo>
                  <a:lnTo>
                    <a:pt x="8" y="44"/>
                  </a:lnTo>
                  <a:lnTo>
                    <a:pt x="6" y="48"/>
                  </a:lnTo>
                  <a:lnTo>
                    <a:pt x="6" y="50"/>
                  </a:lnTo>
                  <a:lnTo>
                    <a:pt x="2" y="60"/>
                  </a:lnTo>
                  <a:lnTo>
                    <a:pt x="4" y="62"/>
                  </a:lnTo>
                  <a:lnTo>
                    <a:pt x="4" y="60"/>
                  </a:lnTo>
                  <a:lnTo>
                    <a:pt x="6" y="62"/>
                  </a:lnTo>
                  <a:lnTo>
                    <a:pt x="6" y="64"/>
                  </a:lnTo>
                  <a:lnTo>
                    <a:pt x="2" y="64"/>
                  </a:lnTo>
                  <a:lnTo>
                    <a:pt x="2" y="68"/>
                  </a:lnTo>
                  <a:lnTo>
                    <a:pt x="2" y="70"/>
                  </a:lnTo>
                  <a:lnTo>
                    <a:pt x="6" y="66"/>
                  </a:lnTo>
                  <a:lnTo>
                    <a:pt x="6" y="68"/>
                  </a:lnTo>
                  <a:lnTo>
                    <a:pt x="8" y="66"/>
                  </a:lnTo>
                  <a:lnTo>
                    <a:pt x="10" y="66"/>
                  </a:lnTo>
                  <a:lnTo>
                    <a:pt x="16" y="62"/>
                  </a:lnTo>
                  <a:lnTo>
                    <a:pt x="14" y="66"/>
                  </a:lnTo>
                  <a:lnTo>
                    <a:pt x="16" y="66"/>
                  </a:lnTo>
                  <a:lnTo>
                    <a:pt x="18" y="66"/>
                  </a:lnTo>
                  <a:lnTo>
                    <a:pt x="18" y="62"/>
                  </a:lnTo>
                  <a:lnTo>
                    <a:pt x="20" y="64"/>
                  </a:lnTo>
                  <a:lnTo>
                    <a:pt x="22" y="62"/>
                  </a:lnTo>
                  <a:lnTo>
                    <a:pt x="20" y="60"/>
                  </a:lnTo>
                  <a:lnTo>
                    <a:pt x="24" y="58"/>
                  </a:lnTo>
                  <a:lnTo>
                    <a:pt x="28" y="60"/>
                  </a:lnTo>
                  <a:lnTo>
                    <a:pt x="30" y="62"/>
                  </a:lnTo>
                  <a:lnTo>
                    <a:pt x="34" y="56"/>
                  </a:lnTo>
                  <a:lnTo>
                    <a:pt x="38" y="56"/>
                  </a:lnTo>
                  <a:lnTo>
                    <a:pt x="42" y="52"/>
                  </a:lnTo>
                  <a:lnTo>
                    <a:pt x="46" y="42"/>
                  </a:lnTo>
                  <a:lnTo>
                    <a:pt x="46" y="42"/>
                  </a:lnTo>
                  <a:lnTo>
                    <a:pt x="46" y="28"/>
                  </a:lnTo>
                  <a:lnTo>
                    <a:pt x="42" y="18"/>
                  </a:lnTo>
                  <a:lnTo>
                    <a:pt x="30" y="0"/>
                  </a:lnTo>
                  <a:lnTo>
                    <a:pt x="24" y="4"/>
                  </a:lnTo>
                  <a:lnTo>
                    <a:pt x="14" y="6"/>
                  </a:lnTo>
                  <a:lnTo>
                    <a:pt x="6" y="12"/>
                  </a:lnTo>
                  <a:lnTo>
                    <a:pt x="6"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8" name="Freeform 19"/>
            <p:cNvSpPr>
              <a:spLocks/>
            </p:cNvSpPr>
            <p:nvPr/>
          </p:nvSpPr>
          <p:spPr bwMode="auto">
            <a:xfrm>
              <a:off x="6992938" y="3462338"/>
              <a:ext cx="136525" cy="146050"/>
            </a:xfrm>
            <a:custGeom>
              <a:avLst/>
              <a:gdLst/>
              <a:ahLst/>
              <a:cxnLst>
                <a:cxn ang="0">
                  <a:pos x="0" y="54"/>
                </a:cxn>
                <a:cxn ang="0">
                  <a:pos x="4" y="60"/>
                </a:cxn>
                <a:cxn ang="0">
                  <a:pos x="8" y="58"/>
                </a:cxn>
                <a:cxn ang="0">
                  <a:pos x="16" y="60"/>
                </a:cxn>
                <a:cxn ang="0">
                  <a:pos x="12" y="74"/>
                </a:cxn>
                <a:cxn ang="0">
                  <a:pos x="14" y="76"/>
                </a:cxn>
                <a:cxn ang="0">
                  <a:pos x="16" y="76"/>
                </a:cxn>
                <a:cxn ang="0">
                  <a:pos x="10" y="78"/>
                </a:cxn>
                <a:cxn ang="0">
                  <a:pos x="6" y="86"/>
                </a:cxn>
                <a:cxn ang="0">
                  <a:pos x="12" y="86"/>
                </a:cxn>
                <a:cxn ang="0">
                  <a:pos x="10" y="88"/>
                </a:cxn>
                <a:cxn ang="0">
                  <a:pos x="14" y="92"/>
                </a:cxn>
                <a:cxn ang="0">
                  <a:pos x="18" y="90"/>
                </a:cxn>
                <a:cxn ang="0">
                  <a:pos x="18" y="86"/>
                </a:cxn>
                <a:cxn ang="0">
                  <a:pos x="24" y="90"/>
                </a:cxn>
                <a:cxn ang="0">
                  <a:pos x="28" y="90"/>
                </a:cxn>
                <a:cxn ang="0">
                  <a:pos x="30" y="90"/>
                </a:cxn>
                <a:cxn ang="0">
                  <a:pos x="38" y="84"/>
                </a:cxn>
                <a:cxn ang="0">
                  <a:pos x="48" y="82"/>
                </a:cxn>
                <a:cxn ang="0">
                  <a:pos x="54" y="78"/>
                </a:cxn>
                <a:cxn ang="0">
                  <a:pos x="46" y="68"/>
                </a:cxn>
                <a:cxn ang="0">
                  <a:pos x="42" y="66"/>
                </a:cxn>
                <a:cxn ang="0">
                  <a:pos x="44" y="56"/>
                </a:cxn>
                <a:cxn ang="0">
                  <a:pos x="50" y="52"/>
                </a:cxn>
                <a:cxn ang="0">
                  <a:pos x="54" y="52"/>
                </a:cxn>
                <a:cxn ang="0">
                  <a:pos x="64" y="44"/>
                </a:cxn>
                <a:cxn ang="0">
                  <a:pos x="72" y="36"/>
                </a:cxn>
                <a:cxn ang="0">
                  <a:pos x="72" y="24"/>
                </a:cxn>
                <a:cxn ang="0">
                  <a:pos x="78" y="18"/>
                </a:cxn>
                <a:cxn ang="0">
                  <a:pos x="82" y="12"/>
                </a:cxn>
                <a:cxn ang="0">
                  <a:pos x="86" y="12"/>
                </a:cxn>
                <a:cxn ang="0">
                  <a:pos x="86" y="10"/>
                </a:cxn>
                <a:cxn ang="0">
                  <a:pos x="84" y="6"/>
                </a:cxn>
                <a:cxn ang="0">
                  <a:pos x="82" y="6"/>
                </a:cxn>
                <a:cxn ang="0">
                  <a:pos x="78" y="0"/>
                </a:cxn>
                <a:cxn ang="0">
                  <a:pos x="76" y="2"/>
                </a:cxn>
                <a:cxn ang="0">
                  <a:pos x="70" y="10"/>
                </a:cxn>
                <a:cxn ang="0">
                  <a:pos x="64" y="16"/>
                </a:cxn>
                <a:cxn ang="0">
                  <a:pos x="52" y="18"/>
                </a:cxn>
                <a:cxn ang="0">
                  <a:pos x="52" y="20"/>
                </a:cxn>
                <a:cxn ang="0">
                  <a:pos x="52" y="28"/>
                </a:cxn>
                <a:cxn ang="0">
                  <a:pos x="42" y="28"/>
                </a:cxn>
                <a:cxn ang="0">
                  <a:pos x="34" y="26"/>
                </a:cxn>
                <a:cxn ang="0">
                  <a:pos x="22" y="38"/>
                </a:cxn>
                <a:cxn ang="0">
                  <a:pos x="8" y="44"/>
                </a:cxn>
                <a:cxn ang="0">
                  <a:pos x="0" y="54"/>
                </a:cxn>
                <a:cxn ang="0">
                  <a:pos x="0" y="54"/>
                </a:cxn>
              </a:cxnLst>
              <a:rect l="0" t="0" r="r" b="b"/>
              <a:pathLst>
                <a:path w="86" h="92">
                  <a:moveTo>
                    <a:pt x="0" y="54"/>
                  </a:moveTo>
                  <a:lnTo>
                    <a:pt x="4" y="60"/>
                  </a:lnTo>
                  <a:lnTo>
                    <a:pt x="8" y="58"/>
                  </a:lnTo>
                  <a:lnTo>
                    <a:pt x="16" y="60"/>
                  </a:lnTo>
                  <a:lnTo>
                    <a:pt x="12" y="74"/>
                  </a:lnTo>
                  <a:lnTo>
                    <a:pt x="14" y="76"/>
                  </a:lnTo>
                  <a:lnTo>
                    <a:pt x="16" y="76"/>
                  </a:lnTo>
                  <a:lnTo>
                    <a:pt x="10" y="78"/>
                  </a:lnTo>
                  <a:lnTo>
                    <a:pt x="6" y="86"/>
                  </a:lnTo>
                  <a:lnTo>
                    <a:pt x="12" y="86"/>
                  </a:lnTo>
                  <a:lnTo>
                    <a:pt x="10" y="88"/>
                  </a:lnTo>
                  <a:lnTo>
                    <a:pt x="14" y="92"/>
                  </a:lnTo>
                  <a:lnTo>
                    <a:pt x="18" y="90"/>
                  </a:lnTo>
                  <a:lnTo>
                    <a:pt x="18" y="86"/>
                  </a:lnTo>
                  <a:lnTo>
                    <a:pt x="24" y="90"/>
                  </a:lnTo>
                  <a:lnTo>
                    <a:pt x="28" y="90"/>
                  </a:lnTo>
                  <a:lnTo>
                    <a:pt x="30" y="90"/>
                  </a:lnTo>
                  <a:lnTo>
                    <a:pt x="38" y="84"/>
                  </a:lnTo>
                  <a:lnTo>
                    <a:pt x="48" y="82"/>
                  </a:lnTo>
                  <a:lnTo>
                    <a:pt x="54" y="78"/>
                  </a:lnTo>
                  <a:lnTo>
                    <a:pt x="46" y="68"/>
                  </a:lnTo>
                  <a:lnTo>
                    <a:pt x="42" y="66"/>
                  </a:lnTo>
                  <a:lnTo>
                    <a:pt x="44" y="56"/>
                  </a:lnTo>
                  <a:lnTo>
                    <a:pt x="50" y="52"/>
                  </a:lnTo>
                  <a:lnTo>
                    <a:pt x="54" y="52"/>
                  </a:lnTo>
                  <a:lnTo>
                    <a:pt x="64" y="44"/>
                  </a:lnTo>
                  <a:lnTo>
                    <a:pt x="72" y="36"/>
                  </a:lnTo>
                  <a:lnTo>
                    <a:pt x="72" y="24"/>
                  </a:lnTo>
                  <a:lnTo>
                    <a:pt x="78" y="18"/>
                  </a:lnTo>
                  <a:lnTo>
                    <a:pt x="82" y="12"/>
                  </a:lnTo>
                  <a:lnTo>
                    <a:pt x="86" y="12"/>
                  </a:lnTo>
                  <a:lnTo>
                    <a:pt x="86" y="10"/>
                  </a:lnTo>
                  <a:lnTo>
                    <a:pt x="84" y="6"/>
                  </a:lnTo>
                  <a:lnTo>
                    <a:pt x="82" y="6"/>
                  </a:lnTo>
                  <a:lnTo>
                    <a:pt x="78" y="0"/>
                  </a:lnTo>
                  <a:lnTo>
                    <a:pt x="76" y="2"/>
                  </a:lnTo>
                  <a:lnTo>
                    <a:pt x="70" y="10"/>
                  </a:lnTo>
                  <a:lnTo>
                    <a:pt x="64" y="16"/>
                  </a:lnTo>
                  <a:lnTo>
                    <a:pt x="52" y="18"/>
                  </a:lnTo>
                  <a:lnTo>
                    <a:pt x="52" y="20"/>
                  </a:lnTo>
                  <a:lnTo>
                    <a:pt x="52" y="28"/>
                  </a:lnTo>
                  <a:lnTo>
                    <a:pt x="42" y="28"/>
                  </a:lnTo>
                  <a:lnTo>
                    <a:pt x="34" y="26"/>
                  </a:lnTo>
                  <a:lnTo>
                    <a:pt x="22" y="38"/>
                  </a:lnTo>
                  <a:lnTo>
                    <a:pt x="8" y="44"/>
                  </a:lnTo>
                  <a:lnTo>
                    <a:pt x="0" y="54"/>
                  </a:lnTo>
                  <a:lnTo>
                    <a:pt x="0"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9" name="Freeform 20"/>
            <p:cNvSpPr>
              <a:spLocks/>
            </p:cNvSpPr>
            <p:nvPr/>
          </p:nvSpPr>
          <p:spPr bwMode="auto">
            <a:xfrm>
              <a:off x="7113588" y="4710113"/>
              <a:ext cx="9525" cy="9525"/>
            </a:xfrm>
            <a:custGeom>
              <a:avLst/>
              <a:gdLst/>
              <a:ahLst/>
              <a:cxnLst>
                <a:cxn ang="0">
                  <a:pos x="0" y="6"/>
                </a:cxn>
                <a:cxn ang="0">
                  <a:pos x="0" y="4"/>
                </a:cxn>
                <a:cxn ang="0">
                  <a:pos x="2" y="0"/>
                </a:cxn>
                <a:cxn ang="0">
                  <a:pos x="6" y="6"/>
                </a:cxn>
                <a:cxn ang="0">
                  <a:pos x="0" y="6"/>
                </a:cxn>
                <a:cxn ang="0">
                  <a:pos x="0" y="6"/>
                </a:cxn>
              </a:cxnLst>
              <a:rect l="0" t="0" r="r" b="b"/>
              <a:pathLst>
                <a:path w="6" h="6">
                  <a:moveTo>
                    <a:pt x="0" y="6"/>
                  </a:moveTo>
                  <a:lnTo>
                    <a:pt x="0" y="4"/>
                  </a:lnTo>
                  <a:lnTo>
                    <a:pt x="2" y="0"/>
                  </a:lnTo>
                  <a:lnTo>
                    <a:pt x="6"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0" name="Freeform 21"/>
            <p:cNvSpPr>
              <a:spLocks/>
            </p:cNvSpPr>
            <p:nvPr/>
          </p:nvSpPr>
          <p:spPr bwMode="auto">
            <a:xfrm>
              <a:off x="7119938" y="4706938"/>
              <a:ext cx="22225" cy="15875"/>
            </a:xfrm>
            <a:custGeom>
              <a:avLst/>
              <a:gdLst/>
              <a:ahLst/>
              <a:cxnLst>
                <a:cxn ang="0">
                  <a:pos x="0" y="0"/>
                </a:cxn>
                <a:cxn ang="0">
                  <a:pos x="4" y="4"/>
                </a:cxn>
                <a:cxn ang="0">
                  <a:pos x="8" y="2"/>
                </a:cxn>
                <a:cxn ang="0">
                  <a:pos x="12" y="0"/>
                </a:cxn>
                <a:cxn ang="0">
                  <a:pos x="14" y="2"/>
                </a:cxn>
                <a:cxn ang="0">
                  <a:pos x="14" y="6"/>
                </a:cxn>
                <a:cxn ang="0">
                  <a:pos x="12" y="8"/>
                </a:cxn>
                <a:cxn ang="0">
                  <a:pos x="6" y="10"/>
                </a:cxn>
                <a:cxn ang="0">
                  <a:pos x="2" y="6"/>
                </a:cxn>
                <a:cxn ang="0">
                  <a:pos x="0" y="0"/>
                </a:cxn>
                <a:cxn ang="0">
                  <a:pos x="0" y="0"/>
                </a:cxn>
              </a:cxnLst>
              <a:rect l="0" t="0" r="r" b="b"/>
              <a:pathLst>
                <a:path w="14" h="10">
                  <a:moveTo>
                    <a:pt x="0" y="0"/>
                  </a:moveTo>
                  <a:lnTo>
                    <a:pt x="4" y="4"/>
                  </a:lnTo>
                  <a:lnTo>
                    <a:pt x="8" y="2"/>
                  </a:lnTo>
                  <a:lnTo>
                    <a:pt x="12" y="0"/>
                  </a:lnTo>
                  <a:lnTo>
                    <a:pt x="14" y="2"/>
                  </a:lnTo>
                  <a:lnTo>
                    <a:pt x="14" y="6"/>
                  </a:lnTo>
                  <a:lnTo>
                    <a:pt x="12" y="8"/>
                  </a:lnTo>
                  <a:lnTo>
                    <a:pt x="6" y="10"/>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1" name="Freeform 22"/>
            <p:cNvSpPr>
              <a:spLocks/>
            </p:cNvSpPr>
            <p:nvPr/>
          </p:nvSpPr>
          <p:spPr bwMode="auto">
            <a:xfrm>
              <a:off x="7250113" y="4703763"/>
              <a:ext cx="3175" cy="9525"/>
            </a:xfrm>
            <a:custGeom>
              <a:avLst/>
              <a:gdLst/>
              <a:ahLst/>
              <a:cxnLst>
                <a:cxn ang="0">
                  <a:pos x="0" y="6"/>
                </a:cxn>
                <a:cxn ang="0">
                  <a:pos x="0" y="4"/>
                </a:cxn>
                <a:cxn ang="0">
                  <a:pos x="2" y="0"/>
                </a:cxn>
                <a:cxn ang="0">
                  <a:pos x="0" y="6"/>
                </a:cxn>
                <a:cxn ang="0">
                  <a:pos x="0" y="6"/>
                </a:cxn>
              </a:cxnLst>
              <a:rect l="0" t="0" r="r" b="b"/>
              <a:pathLst>
                <a:path w="2" h="6">
                  <a:moveTo>
                    <a:pt x="0" y="6"/>
                  </a:moveTo>
                  <a:lnTo>
                    <a:pt x="0" y="4"/>
                  </a:lnTo>
                  <a:lnTo>
                    <a:pt x="2" y="0"/>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2" name="Freeform 23"/>
            <p:cNvSpPr>
              <a:spLocks/>
            </p:cNvSpPr>
            <p:nvPr/>
          </p:nvSpPr>
          <p:spPr bwMode="auto">
            <a:xfrm>
              <a:off x="7250113" y="4760913"/>
              <a:ext cx="9525" cy="12700"/>
            </a:xfrm>
            <a:custGeom>
              <a:avLst/>
              <a:gdLst/>
              <a:ahLst/>
              <a:cxnLst>
                <a:cxn ang="0">
                  <a:pos x="0" y="2"/>
                </a:cxn>
                <a:cxn ang="0">
                  <a:pos x="0" y="2"/>
                </a:cxn>
                <a:cxn ang="0">
                  <a:pos x="2" y="0"/>
                </a:cxn>
                <a:cxn ang="0">
                  <a:pos x="2" y="2"/>
                </a:cxn>
                <a:cxn ang="0">
                  <a:pos x="4" y="2"/>
                </a:cxn>
                <a:cxn ang="0">
                  <a:pos x="6" y="8"/>
                </a:cxn>
                <a:cxn ang="0">
                  <a:pos x="0" y="8"/>
                </a:cxn>
                <a:cxn ang="0">
                  <a:pos x="0" y="6"/>
                </a:cxn>
                <a:cxn ang="0">
                  <a:pos x="0" y="2"/>
                </a:cxn>
                <a:cxn ang="0">
                  <a:pos x="0" y="2"/>
                </a:cxn>
              </a:cxnLst>
              <a:rect l="0" t="0" r="r" b="b"/>
              <a:pathLst>
                <a:path w="6" h="8">
                  <a:moveTo>
                    <a:pt x="0" y="2"/>
                  </a:moveTo>
                  <a:lnTo>
                    <a:pt x="0" y="2"/>
                  </a:lnTo>
                  <a:lnTo>
                    <a:pt x="2" y="0"/>
                  </a:lnTo>
                  <a:lnTo>
                    <a:pt x="2" y="2"/>
                  </a:lnTo>
                  <a:lnTo>
                    <a:pt x="4" y="2"/>
                  </a:lnTo>
                  <a:lnTo>
                    <a:pt x="6" y="8"/>
                  </a:lnTo>
                  <a:lnTo>
                    <a:pt x="0" y="8"/>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3" name="Freeform 24"/>
            <p:cNvSpPr>
              <a:spLocks/>
            </p:cNvSpPr>
            <p:nvPr/>
          </p:nvSpPr>
          <p:spPr bwMode="auto">
            <a:xfrm>
              <a:off x="7310438" y="4821238"/>
              <a:ext cx="9525" cy="6350"/>
            </a:xfrm>
            <a:custGeom>
              <a:avLst/>
              <a:gdLst/>
              <a:ahLst/>
              <a:cxnLst>
                <a:cxn ang="0">
                  <a:pos x="4" y="0"/>
                </a:cxn>
                <a:cxn ang="0">
                  <a:pos x="6" y="2"/>
                </a:cxn>
                <a:cxn ang="0">
                  <a:pos x="0" y="4"/>
                </a:cxn>
                <a:cxn ang="0">
                  <a:pos x="0" y="2"/>
                </a:cxn>
                <a:cxn ang="0">
                  <a:pos x="4" y="0"/>
                </a:cxn>
                <a:cxn ang="0">
                  <a:pos x="4" y="0"/>
                </a:cxn>
              </a:cxnLst>
              <a:rect l="0" t="0" r="r" b="b"/>
              <a:pathLst>
                <a:path w="6" h="4">
                  <a:moveTo>
                    <a:pt x="4" y="0"/>
                  </a:moveTo>
                  <a:lnTo>
                    <a:pt x="6" y="2"/>
                  </a:lnTo>
                  <a:lnTo>
                    <a:pt x="0"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4" name="Freeform 25"/>
            <p:cNvSpPr>
              <a:spLocks/>
            </p:cNvSpPr>
            <p:nvPr/>
          </p:nvSpPr>
          <p:spPr bwMode="auto">
            <a:xfrm>
              <a:off x="7602538" y="5008563"/>
              <a:ext cx="6350" cy="22225"/>
            </a:xfrm>
            <a:custGeom>
              <a:avLst/>
              <a:gdLst/>
              <a:ahLst/>
              <a:cxnLst>
                <a:cxn ang="0">
                  <a:pos x="2" y="0"/>
                </a:cxn>
                <a:cxn ang="0">
                  <a:pos x="4" y="4"/>
                </a:cxn>
                <a:cxn ang="0">
                  <a:pos x="4" y="6"/>
                </a:cxn>
                <a:cxn ang="0">
                  <a:pos x="0" y="14"/>
                </a:cxn>
                <a:cxn ang="0">
                  <a:pos x="0" y="6"/>
                </a:cxn>
                <a:cxn ang="0">
                  <a:pos x="2" y="2"/>
                </a:cxn>
                <a:cxn ang="0">
                  <a:pos x="2" y="0"/>
                </a:cxn>
                <a:cxn ang="0">
                  <a:pos x="2" y="0"/>
                </a:cxn>
              </a:cxnLst>
              <a:rect l="0" t="0" r="r" b="b"/>
              <a:pathLst>
                <a:path w="4" h="14">
                  <a:moveTo>
                    <a:pt x="2" y="0"/>
                  </a:moveTo>
                  <a:lnTo>
                    <a:pt x="4" y="4"/>
                  </a:lnTo>
                  <a:lnTo>
                    <a:pt x="4" y="6"/>
                  </a:lnTo>
                  <a:lnTo>
                    <a:pt x="0" y="14"/>
                  </a:lnTo>
                  <a:lnTo>
                    <a:pt x="0" y="6"/>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5" name="Freeform 26"/>
            <p:cNvSpPr>
              <a:spLocks/>
            </p:cNvSpPr>
            <p:nvPr/>
          </p:nvSpPr>
          <p:spPr bwMode="auto">
            <a:xfrm>
              <a:off x="7612063" y="5068888"/>
              <a:ext cx="3175" cy="6350"/>
            </a:xfrm>
            <a:custGeom>
              <a:avLst/>
              <a:gdLst/>
              <a:ahLst/>
              <a:cxnLst>
                <a:cxn ang="0">
                  <a:pos x="0" y="0"/>
                </a:cxn>
                <a:cxn ang="0">
                  <a:pos x="2" y="2"/>
                </a:cxn>
                <a:cxn ang="0">
                  <a:pos x="0" y="4"/>
                </a:cxn>
                <a:cxn ang="0">
                  <a:pos x="0" y="0"/>
                </a:cxn>
                <a:cxn ang="0">
                  <a:pos x="0" y="0"/>
                </a:cxn>
              </a:cxnLst>
              <a:rect l="0" t="0" r="r" b="b"/>
              <a:pathLst>
                <a:path w="2" h="4">
                  <a:moveTo>
                    <a:pt x="0" y="0"/>
                  </a:moveTo>
                  <a:lnTo>
                    <a:pt x="2"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6" name="Freeform 27"/>
            <p:cNvSpPr>
              <a:spLocks/>
            </p:cNvSpPr>
            <p:nvPr/>
          </p:nvSpPr>
          <p:spPr bwMode="auto">
            <a:xfrm>
              <a:off x="7253288" y="5275263"/>
              <a:ext cx="31750" cy="12700"/>
            </a:xfrm>
            <a:custGeom>
              <a:avLst/>
              <a:gdLst/>
              <a:ahLst/>
              <a:cxnLst>
                <a:cxn ang="0">
                  <a:pos x="0" y="4"/>
                </a:cxn>
                <a:cxn ang="0">
                  <a:pos x="10" y="0"/>
                </a:cxn>
                <a:cxn ang="0">
                  <a:pos x="20" y="4"/>
                </a:cxn>
                <a:cxn ang="0">
                  <a:pos x="14" y="4"/>
                </a:cxn>
                <a:cxn ang="0">
                  <a:pos x="12" y="8"/>
                </a:cxn>
                <a:cxn ang="0">
                  <a:pos x="4" y="6"/>
                </a:cxn>
                <a:cxn ang="0">
                  <a:pos x="0" y="6"/>
                </a:cxn>
                <a:cxn ang="0">
                  <a:pos x="0" y="4"/>
                </a:cxn>
                <a:cxn ang="0">
                  <a:pos x="0" y="4"/>
                </a:cxn>
              </a:cxnLst>
              <a:rect l="0" t="0" r="r" b="b"/>
              <a:pathLst>
                <a:path w="20" h="8">
                  <a:moveTo>
                    <a:pt x="0" y="4"/>
                  </a:moveTo>
                  <a:lnTo>
                    <a:pt x="10" y="0"/>
                  </a:lnTo>
                  <a:lnTo>
                    <a:pt x="20" y="4"/>
                  </a:lnTo>
                  <a:lnTo>
                    <a:pt x="14" y="4"/>
                  </a:lnTo>
                  <a:lnTo>
                    <a:pt x="12" y="8"/>
                  </a:lnTo>
                  <a:lnTo>
                    <a:pt x="4" y="6"/>
                  </a:lnTo>
                  <a:lnTo>
                    <a:pt x="0"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7" name="Freeform 28"/>
            <p:cNvSpPr>
              <a:spLocks/>
            </p:cNvSpPr>
            <p:nvPr/>
          </p:nvSpPr>
          <p:spPr bwMode="auto">
            <a:xfrm>
              <a:off x="7494588" y="5386388"/>
              <a:ext cx="9525" cy="15875"/>
            </a:xfrm>
            <a:custGeom>
              <a:avLst/>
              <a:gdLst/>
              <a:ahLst/>
              <a:cxnLst>
                <a:cxn ang="0">
                  <a:pos x="0" y="0"/>
                </a:cxn>
                <a:cxn ang="0">
                  <a:pos x="0" y="0"/>
                </a:cxn>
                <a:cxn ang="0">
                  <a:pos x="4" y="4"/>
                </a:cxn>
                <a:cxn ang="0">
                  <a:pos x="6" y="8"/>
                </a:cxn>
                <a:cxn ang="0">
                  <a:pos x="2" y="10"/>
                </a:cxn>
                <a:cxn ang="0">
                  <a:pos x="0" y="2"/>
                </a:cxn>
                <a:cxn ang="0">
                  <a:pos x="0" y="0"/>
                </a:cxn>
                <a:cxn ang="0">
                  <a:pos x="0" y="0"/>
                </a:cxn>
              </a:cxnLst>
              <a:rect l="0" t="0" r="r" b="b"/>
              <a:pathLst>
                <a:path w="6" h="10">
                  <a:moveTo>
                    <a:pt x="0" y="0"/>
                  </a:moveTo>
                  <a:lnTo>
                    <a:pt x="0" y="0"/>
                  </a:lnTo>
                  <a:lnTo>
                    <a:pt x="4" y="4"/>
                  </a:lnTo>
                  <a:lnTo>
                    <a:pt x="6" y="8"/>
                  </a:lnTo>
                  <a:lnTo>
                    <a:pt x="2" y="10"/>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8" name="Freeform 29"/>
            <p:cNvSpPr>
              <a:spLocks/>
            </p:cNvSpPr>
            <p:nvPr/>
          </p:nvSpPr>
          <p:spPr bwMode="auto">
            <a:xfrm>
              <a:off x="7497763" y="5402263"/>
              <a:ext cx="9525" cy="3175"/>
            </a:xfrm>
            <a:custGeom>
              <a:avLst/>
              <a:gdLst/>
              <a:ahLst/>
              <a:cxnLst>
                <a:cxn ang="0">
                  <a:pos x="0" y="2"/>
                </a:cxn>
                <a:cxn ang="0">
                  <a:pos x="4" y="0"/>
                </a:cxn>
                <a:cxn ang="0">
                  <a:pos x="6" y="2"/>
                </a:cxn>
                <a:cxn ang="0">
                  <a:pos x="0" y="2"/>
                </a:cxn>
                <a:cxn ang="0">
                  <a:pos x="0" y="2"/>
                </a:cxn>
              </a:cxnLst>
              <a:rect l="0" t="0" r="r" b="b"/>
              <a:pathLst>
                <a:path w="6" h="2">
                  <a:moveTo>
                    <a:pt x="0" y="2"/>
                  </a:moveTo>
                  <a:lnTo>
                    <a:pt x="4" y="0"/>
                  </a:lnTo>
                  <a:lnTo>
                    <a:pt x="6"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9" name="Freeform 30"/>
            <p:cNvSpPr>
              <a:spLocks/>
            </p:cNvSpPr>
            <p:nvPr/>
          </p:nvSpPr>
          <p:spPr bwMode="auto">
            <a:xfrm>
              <a:off x="7427913" y="5411788"/>
              <a:ext cx="76200" cy="82550"/>
            </a:xfrm>
            <a:custGeom>
              <a:avLst/>
              <a:gdLst/>
              <a:ahLst/>
              <a:cxnLst>
                <a:cxn ang="0">
                  <a:pos x="0" y="0"/>
                </a:cxn>
                <a:cxn ang="0">
                  <a:pos x="4" y="2"/>
                </a:cxn>
                <a:cxn ang="0">
                  <a:pos x="10" y="4"/>
                </a:cxn>
                <a:cxn ang="0">
                  <a:pos x="16" y="8"/>
                </a:cxn>
                <a:cxn ang="0">
                  <a:pos x="24" y="8"/>
                </a:cxn>
                <a:cxn ang="0">
                  <a:pos x="36" y="6"/>
                </a:cxn>
                <a:cxn ang="0">
                  <a:pos x="38" y="2"/>
                </a:cxn>
                <a:cxn ang="0">
                  <a:pos x="42" y="4"/>
                </a:cxn>
                <a:cxn ang="0">
                  <a:pos x="42" y="2"/>
                </a:cxn>
                <a:cxn ang="0">
                  <a:pos x="44" y="2"/>
                </a:cxn>
                <a:cxn ang="0">
                  <a:pos x="46" y="4"/>
                </a:cxn>
                <a:cxn ang="0">
                  <a:pos x="48" y="10"/>
                </a:cxn>
                <a:cxn ang="0">
                  <a:pos x="48" y="30"/>
                </a:cxn>
                <a:cxn ang="0">
                  <a:pos x="48" y="22"/>
                </a:cxn>
                <a:cxn ang="0">
                  <a:pos x="44" y="28"/>
                </a:cxn>
                <a:cxn ang="0">
                  <a:pos x="42" y="38"/>
                </a:cxn>
                <a:cxn ang="0">
                  <a:pos x="38" y="38"/>
                </a:cxn>
                <a:cxn ang="0">
                  <a:pos x="34" y="46"/>
                </a:cxn>
                <a:cxn ang="0">
                  <a:pos x="32" y="44"/>
                </a:cxn>
                <a:cxn ang="0">
                  <a:pos x="30" y="46"/>
                </a:cxn>
                <a:cxn ang="0">
                  <a:pos x="30" y="50"/>
                </a:cxn>
                <a:cxn ang="0">
                  <a:pos x="28" y="52"/>
                </a:cxn>
                <a:cxn ang="0">
                  <a:pos x="18" y="50"/>
                </a:cxn>
                <a:cxn ang="0">
                  <a:pos x="16" y="50"/>
                </a:cxn>
                <a:cxn ang="0">
                  <a:pos x="20" y="46"/>
                </a:cxn>
                <a:cxn ang="0">
                  <a:pos x="14" y="46"/>
                </a:cxn>
                <a:cxn ang="0">
                  <a:pos x="8" y="36"/>
                </a:cxn>
                <a:cxn ang="0">
                  <a:pos x="6" y="26"/>
                </a:cxn>
                <a:cxn ang="0">
                  <a:pos x="8" y="32"/>
                </a:cxn>
                <a:cxn ang="0">
                  <a:pos x="10" y="28"/>
                </a:cxn>
                <a:cxn ang="0">
                  <a:pos x="6" y="22"/>
                </a:cxn>
                <a:cxn ang="0">
                  <a:pos x="0" y="10"/>
                </a:cxn>
                <a:cxn ang="0">
                  <a:pos x="0" y="0"/>
                </a:cxn>
                <a:cxn ang="0">
                  <a:pos x="0" y="0"/>
                </a:cxn>
              </a:cxnLst>
              <a:rect l="0" t="0" r="r" b="b"/>
              <a:pathLst>
                <a:path w="48" h="52">
                  <a:moveTo>
                    <a:pt x="0" y="0"/>
                  </a:moveTo>
                  <a:lnTo>
                    <a:pt x="4" y="2"/>
                  </a:lnTo>
                  <a:lnTo>
                    <a:pt x="10" y="4"/>
                  </a:lnTo>
                  <a:lnTo>
                    <a:pt x="16" y="8"/>
                  </a:lnTo>
                  <a:lnTo>
                    <a:pt x="24" y="8"/>
                  </a:lnTo>
                  <a:lnTo>
                    <a:pt x="36" y="6"/>
                  </a:lnTo>
                  <a:lnTo>
                    <a:pt x="38" y="2"/>
                  </a:lnTo>
                  <a:lnTo>
                    <a:pt x="42" y="4"/>
                  </a:lnTo>
                  <a:lnTo>
                    <a:pt x="42" y="2"/>
                  </a:lnTo>
                  <a:lnTo>
                    <a:pt x="44" y="2"/>
                  </a:lnTo>
                  <a:lnTo>
                    <a:pt x="46" y="4"/>
                  </a:lnTo>
                  <a:lnTo>
                    <a:pt x="48" y="10"/>
                  </a:lnTo>
                  <a:lnTo>
                    <a:pt x="48" y="30"/>
                  </a:lnTo>
                  <a:lnTo>
                    <a:pt x="48" y="22"/>
                  </a:lnTo>
                  <a:lnTo>
                    <a:pt x="44" y="28"/>
                  </a:lnTo>
                  <a:lnTo>
                    <a:pt x="42" y="38"/>
                  </a:lnTo>
                  <a:lnTo>
                    <a:pt x="38" y="38"/>
                  </a:lnTo>
                  <a:lnTo>
                    <a:pt x="34" y="46"/>
                  </a:lnTo>
                  <a:lnTo>
                    <a:pt x="32" y="44"/>
                  </a:lnTo>
                  <a:lnTo>
                    <a:pt x="30" y="46"/>
                  </a:lnTo>
                  <a:lnTo>
                    <a:pt x="30" y="50"/>
                  </a:lnTo>
                  <a:lnTo>
                    <a:pt x="28" y="52"/>
                  </a:lnTo>
                  <a:lnTo>
                    <a:pt x="18" y="50"/>
                  </a:lnTo>
                  <a:lnTo>
                    <a:pt x="16" y="50"/>
                  </a:lnTo>
                  <a:lnTo>
                    <a:pt x="20" y="46"/>
                  </a:lnTo>
                  <a:lnTo>
                    <a:pt x="14" y="46"/>
                  </a:lnTo>
                  <a:lnTo>
                    <a:pt x="8" y="36"/>
                  </a:lnTo>
                  <a:lnTo>
                    <a:pt x="6" y="26"/>
                  </a:lnTo>
                  <a:lnTo>
                    <a:pt x="8" y="32"/>
                  </a:lnTo>
                  <a:lnTo>
                    <a:pt x="10" y="28"/>
                  </a:lnTo>
                  <a:lnTo>
                    <a:pt x="6" y="22"/>
                  </a:lnTo>
                  <a:lnTo>
                    <a:pt x="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0" name="Freeform 31"/>
            <p:cNvSpPr>
              <a:spLocks/>
            </p:cNvSpPr>
            <p:nvPr/>
          </p:nvSpPr>
          <p:spPr bwMode="auto">
            <a:xfrm>
              <a:off x="7834313" y="4906963"/>
              <a:ext cx="63500" cy="50800"/>
            </a:xfrm>
            <a:custGeom>
              <a:avLst/>
              <a:gdLst/>
              <a:ahLst/>
              <a:cxnLst>
                <a:cxn ang="0">
                  <a:pos x="14" y="16"/>
                </a:cxn>
                <a:cxn ang="0">
                  <a:pos x="10" y="14"/>
                </a:cxn>
                <a:cxn ang="0">
                  <a:pos x="2" y="2"/>
                </a:cxn>
                <a:cxn ang="0">
                  <a:pos x="0" y="0"/>
                </a:cxn>
                <a:cxn ang="0">
                  <a:pos x="4" y="0"/>
                </a:cxn>
                <a:cxn ang="0">
                  <a:pos x="10" y="2"/>
                </a:cxn>
                <a:cxn ang="0">
                  <a:pos x="12" y="4"/>
                </a:cxn>
                <a:cxn ang="0">
                  <a:pos x="14" y="6"/>
                </a:cxn>
                <a:cxn ang="0">
                  <a:pos x="18" y="12"/>
                </a:cxn>
                <a:cxn ang="0">
                  <a:pos x="24" y="18"/>
                </a:cxn>
                <a:cxn ang="0">
                  <a:pos x="30" y="20"/>
                </a:cxn>
                <a:cxn ang="0">
                  <a:pos x="36" y="26"/>
                </a:cxn>
                <a:cxn ang="0">
                  <a:pos x="38" y="26"/>
                </a:cxn>
                <a:cxn ang="0">
                  <a:pos x="40" y="28"/>
                </a:cxn>
                <a:cxn ang="0">
                  <a:pos x="38" y="32"/>
                </a:cxn>
                <a:cxn ang="0">
                  <a:pos x="34" y="28"/>
                </a:cxn>
                <a:cxn ang="0">
                  <a:pos x="28" y="26"/>
                </a:cxn>
                <a:cxn ang="0">
                  <a:pos x="28" y="24"/>
                </a:cxn>
                <a:cxn ang="0">
                  <a:pos x="16" y="18"/>
                </a:cxn>
                <a:cxn ang="0">
                  <a:pos x="14" y="16"/>
                </a:cxn>
                <a:cxn ang="0">
                  <a:pos x="14" y="16"/>
                </a:cxn>
              </a:cxnLst>
              <a:rect l="0" t="0" r="r" b="b"/>
              <a:pathLst>
                <a:path w="40" h="32">
                  <a:moveTo>
                    <a:pt x="14" y="16"/>
                  </a:moveTo>
                  <a:lnTo>
                    <a:pt x="10" y="14"/>
                  </a:lnTo>
                  <a:lnTo>
                    <a:pt x="2" y="2"/>
                  </a:lnTo>
                  <a:lnTo>
                    <a:pt x="0" y="0"/>
                  </a:lnTo>
                  <a:lnTo>
                    <a:pt x="4" y="0"/>
                  </a:lnTo>
                  <a:lnTo>
                    <a:pt x="10" y="2"/>
                  </a:lnTo>
                  <a:lnTo>
                    <a:pt x="12" y="4"/>
                  </a:lnTo>
                  <a:lnTo>
                    <a:pt x="14" y="6"/>
                  </a:lnTo>
                  <a:lnTo>
                    <a:pt x="18" y="12"/>
                  </a:lnTo>
                  <a:lnTo>
                    <a:pt x="24" y="18"/>
                  </a:lnTo>
                  <a:lnTo>
                    <a:pt x="30" y="20"/>
                  </a:lnTo>
                  <a:lnTo>
                    <a:pt x="36" y="26"/>
                  </a:lnTo>
                  <a:lnTo>
                    <a:pt x="38" y="26"/>
                  </a:lnTo>
                  <a:lnTo>
                    <a:pt x="40" y="28"/>
                  </a:lnTo>
                  <a:lnTo>
                    <a:pt x="38" y="32"/>
                  </a:lnTo>
                  <a:lnTo>
                    <a:pt x="34" y="28"/>
                  </a:lnTo>
                  <a:lnTo>
                    <a:pt x="28" y="26"/>
                  </a:lnTo>
                  <a:lnTo>
                    <a:pt x="28" y="24"/>
                  </a:lnTo>
                  <a:lnTo>
                    <a:pt x="16" y="18"/>
                  </a:lnTo>
                  <a:lnTo>
                    <a:pt x="14" y="16"/>
                  </a:lnTo>
                  <a:lnTo>
                    <a:pt x="14"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1" name="Freeform 32"/>
            <p:cNvSpPr>
              <a:spLocks/>
            </p:cNvSpPr>
            <p:nvPr/>
          </p:nvSpPr>
          <p:spPr bwMode="auto">
            <a:xfrm>
              <a:off x="7888288" y="4783138"/>
              <a:ext cx="12700" cy="19050"/>
            </a:xfrm>
            <a:custGeom>
              <a:avLst/>
              <a:gdLst/>
              <a:ahLst/>
              <a:cxnLst>
                <a:cxn ang="0">
                  <a:pos x="0" y="0"/>
                </a:cxn>
                <a:cxn ang="0">
                  <a:pos x="2" y="6"/>
                </a:cxn>
                <a:cxn ang="0">
                  <a:pos x="6" y="4"/>
                </a:cxn>
                <a:cxn ang="0">
                  <a:pos x="8" y="10"/>
                </a:cxn>
                <a:cxn ang="0">
                  <a:pos x="2" y="12"/>
                </a:cxn>
                <a:cxn ang="0">
                  <a:pos x="0" y="0"/>
                </a:cxn>
                <a:cxn ang="0">
                  <a:pos x="0" y="0"/>
                </a:cxn>
              </a:cxnLst>
              <a:rect l="0" t="0" r="r" b="b"/>
              <a:pathLst>
                <a:path w="8" h="12">
                  <a:moveTo>
                    <a:pt x="0" y="0"/>
                  </a:moveTo>
                  <a:lnTo>
                    <a:pt x="2" y="6"/>
                  </a:lnTo>
                  <a:lnTo>
                    <a:pt x="6" y="4"/>
                  </a:lnTo>
                  <a:lnTo>
                    <a:pt x="8" y="10"/>
                  </a:lnTo>
                  <a:lnTo>
                    <a:pt x="2" y="1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2" name="Freeform 33"/>
            <p:cNvSpPr>
              <a:spLocks/>
            </p:cNvSpPr>
            <p:nvPr/>
          </p:nvSpPr>
          <p:spPr bwMode="auto">
            <a:xfrm>
              <a:off x="7900988" y="4808538"/>
              <a:ext cx="12700" cy="12700"/>
            </a:xfrm>
            <a:custGeom>
              <a:avLst/>
              <a:gdLst/>
              <a:ahLst/>
              <a:cxnLst>
                <a:cxn ang="0">
                  <a:pos x="0" y="0"/>
                </a:cxn>
                <a:cxn ang="0">
                  <a:pos x="6" y="6"/>
                </a:cxn>
                <a:cxn ang="0">
                  <a:pos x="8" y="8"/>
                </a:cxn>
                <a:cxn ang="0">
                  <a:pos x="4" y="8"/>
                </a:cxn>
                <a:cxn ang="0">
                  <a:pos x="2" y="2"/>
                </a:cxn>
                <a:cxn ang="0">
                  <a:pos x="0" y="2"/>
                </a:cxn>
                <a:cxn ang="0">
                  <a:pos x="0" y="0"/>
                </a:cxn>
                <a:cxn ang="0">
                  <a:pos x="0" y="0"/>
                </a:cxn>
              </a:cxnLst>
              <a:rect l="0" t="0" r="r" b="b"/>
              <a:pathLst>
                <a:path w="8" h="8">
                  <a:moveTo>
                    <a:pt x="0" y="0"/>
                  </a:moveTo>
                  <a:lnTo>
                    <a:pt x="6" y="6"/>
                  </a:lnTo>
                  <a:lnTo>
                    <a:pt x="8" y="8"/>
                  </a:lnTo>
                  <a:lnTo>
                    <a:pt x="4" y="8"/>
                  </a:ln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3" name="Freeform 34"/>
            <p:cNvSpPr>
              <a:spLocks/>
            </p:cNvSpPr>
            <p:nvPr/>
          </p:nvSpPr>
          <p:spPr bwMode="auto">
            <a:xfrm>
              <a:off x="7923213" y="4799013"/>
              <a:ext cx="1588" cy="9525"/>
            </a:xfrm>
            <a:custGeom>
              <a:avLst/>
              <a:gdLst/>
              <a:ahLst/>
              <a:cxnLst>
                <a:cxn ang="0">
                  <a:pos x="0" y="0"/>
                </a:cxn>
                <a:cxn ang="0">
                  <a:pos x="0" y="6"/>
                </a:cxn>
                <a:cxn ang="0">
                  <a:pos x="0" y="0"/>
                </a:cxn>
                <a:cxn ang="0">
                  <a:pos x="0" y="0"/>
                </a:cxn>
              </a:cxnLst>
              <a:rect l="0" t="0" r="r" b="b"/>
              <a:pathLst>
                <a:path h="6">
                  <a:moveTo>
                    <a:pt x="0" y="0"/>
                  </a:move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4" name="Freeform 35"/>
            <p:cNvSpPr>
              <a:spLocks/>
            </p:cNvSpPr>
            <p:nvPr/>
          </p:nvSpPr>
          <p:spPr bwMode="auto">
            <a:xfrm>
              <a:off x="7916863" y="4811713"/>
              <a:ext cx="6350" cy="6350"/>
            </a:xfrm>
            <a:custGeom>
              <a:avLst/>
              <a:gdLst/>
              <a:ahLst/>
              <a:cxnLst>
                <a:cxn ang="0">
                  <a:pos x="4" y="0"/>
                </a:cxn>
                <a:cxn ang="0">
                  <a:pos x="4" y="4"/>
                </a:cxn>
                <a:cxn ang="0">
                  <a:pos x="2" y="4"/>
                </a:cxn>
                <a:cxn ang="0">
                  <a:pos x="0" y="2"/>
                </a:cxn>
                <a:cxn ang="0">
                  <a:pos x="4" y="0"/>
                </a:cxn>
                <a:cxn ang="0">
                  <a:pos x="4" y="0"/>
                </a:cxn>
              </a:cxnLst>
              <a:rect l="0" t="0" r="r" b="b"/>
              <a:pathLst>
                <a:path w="4" h="4">
                  <a:moveTo>
                    <a:pt x="4" y="0"/>
                  </a:moveTo>
                  <a:lnTo>
                    <a:pt x="4" y="4"/>
                  </a:lnTo>
                  <a:lnTo>
                    <a:pt x="2"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5" name="Freeform 36"/>
            <p:cNvSpPr>
              <a:spLocks/>
            </p:cNvSpPr>
            <p:nvPr/>
          </p:nvSpPr>
          <p:spPr bwMode="auto">
            <a:xfrm>
              <a:off x="7923213" y="4846638"/>
              <a:ext cx="6350" cy="3175"/>
            </a:xfrm>
            <a:custGeom>
              <a:avLst/>
              <a:gdLst/>
              <a:ahLst/>
              <a:cxnLst>
                <a:cxn ang="0">
                  <a:pos x="2" y="0"/>
                </a:cxn>
                <a:cxn ang="0">
                  <a:pos x="4" y="2"/>
                </a:cxn>
                <a:cxn ang="0">
                  <a:pos x="0" y="2"/>
                </a:cxn>
                <a:cxn ang="0">
                  <a:pos x="0" y="0"/>
                </a:cxn>
                <a:cxn ang="0">
                  <a:pos x="2" y="0"/>
                </a:cxn>
                <a:cxn ang="0">
                  <a:pos x="2" y="0"/>
                </a:cxn>
              </a:cxnLst>
              <a:rect l="0" t="0" r="r" b="b"/>
              <a:pathLst>
                <a:path w="4" h="2">
                  <a:moveTo>
                    <a:pt x="2" y="0"/>
                  </a:moveTo>
                  <a:lnTo>
                    <a:pt x="4" y="2"/>
                  </a:lnTo>
                  <a:lnTo>
                    <a:pt x="0" y="2"/>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6" name="Freeform 37"/>
            <p:cNvSpPr>
              <a:spLocks/>
            </p:cNvSpPr>
            <p:nvPr/>
          </p:nvSpPr>
          <p:spPr bwMode="auto">
            <a:xfrm>
              <a:off x="7939088" y="4868863"/>
              <a:ext cx="3175" cy="6350"/>
            </a:xfrm>
            <a:custGeom>
              <a:avLst/>
              <a:gdLst/>
              <a:ahLst/>
              <a:cxnLst>
                <a:cxn ang="0">
                  <a:pos x="0" y="0"/>
                </a:cxn>
                <a:cxn ang="0">
                  <a:pos x="2" y="0"/>
                </a:cxn>
                <a:cxn ang="0">
                  <a:pos x="2" y="4"/>
                </a:cxn>
                <a:cxn ang="0">
                  <a:pos x="0" y="4"/>
                </a:cxn>
                <a:cxn ang="0">
                  <a:pos x="0" y="0"/>
                </a:cxn>
                <a:cxn ang="0">
                  <a:pos x="0" y="4"/>
                </a:cxn>
                <a:cxn ang="0">
                  <a:pos x="0" y="0"/>
                </a:cxn>
                <a:cxn ang="0">
                  <a:pos x="0" y="0"/>
                </a:cxn>
              </a:cxnLst>
              <a:rect l="0" t="0" r="r" b="b"/>
              <a:pathLst>
                <a:path w="2" h="4">
                  <a:moveTo>
                    <a:pt x="0" y="0"/>
                  </a:moveTo>
                  <a:lnTo>
                    <a:pt x="2" y="0"/>
                  </a:lnTo>
                  <a:lnTo>
                    <a:pt x="2" y="4"/>
                  </a:lnTo>
                  <a:lnTo>
                    <a:pt x="0" y="4"/>
                  </a:lnTo>
                  <a:lnTo>
                    <a:pt x="0" y="0"/>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7" name="Freeform 38"/>
            <p:cNvSpPr>
              <a:spLocks/>
            </p:cNvSpPr>
            <p:nvPr/>
          </p:nvSpPr>
          <p:spPr bwMode="auto">
            <a:xfrm>
              <a:off x="7945438" y="4884738"/>
              <a:ext cx="3175" cy="6350"/>
            </a:xfrm>
            <a:custGeom>
              <a:avLst/>
              <a:gdLst/>
              <a:ahLst/>
              <a:cxnLst>
                <a:cxn ang="0">
                  <a:pos x="0" y="0"/>
                </a:cxn>
                <a:cxn ang="0">
                  <a:pos x="2" y="2"/>
                </a:cxn>
                <a:cxn ang="0">
                  <a:pos x="0" y="4"/>
                </a:cxn>
                <a:cxn ang="0">
                  <a:pos x="0" y="2"/>
                </a:cxn>
                <a:cxn ang="0">
                  <a:pos x="0" y="0"/>
                </a:cxn>
                <a:cxn ang="0">
                  <a:pos x="0" y="0"/>
                </a:cxn>
              </a:cxnLst>
              <a:rect l="0" t="0" r="r" b="b"/>
              <a:pathLst>
                <a:path w="2" h="4">
                  <a:moveTo>
                    <a:pt x="0" y="0"/>
                  </a:moveTo>
                  <a:lnTo>
                    <a:pt x="2" y="2"/>
                  </a:lnTo>
                  <a:lnTo>
                    <a:pt x="0"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8" name="Freeform 39"/>
            <p:cNvSpPr>
              <a:spLocks/>
            </p:cNvSpPr>
            <p:nvPr/>
          </p:nvSpPr>
          <p:spPr bwMode="auto">
            <a:xfrm>
              <a:off x="7900988" y="4916488"/>
              <a:ext cx="6350" cy="9525"/>
            </a:xfrm>
            <a:custGeom>
              <a:avLst/>
              <a:gdLst/>
              <a:ahLst/>
              <a:cxnLst>
                <a:cxn ang="0">
                  <a:pos x="0" y="0"/>
                </a:cxn>
                <a:cxn ang="0">
                  <a:pos x="2" y="2"/>
                </a:cxn>
                <a:cxn ang="0">
                  <a:pos x="4" y="6"/>
                </a:cxn>
                <a:cxn ang="0">
                  <a:pos x="0" y="4"/>
                </a:cxn>
                <a:cxn ang="0">
                  <a:pos x="0" y="0"/>
                </a:cxn>
                <a:cxn ang="0">
                  <a:pos x="0" y="0"/>
                </a:cxn>
              </a:cxnLst>
              <a:rect l="0" t="0" r="r" b="b"/>
              <a:pathLst>
                <a:path w="4" h="6">
                  <a:moveTo>
                    <a:pt x="0" y="0"/>
                  </a:moveTo>
                  <a:lnTo>
                    <a:pt x="2" y="2"/>
                  </a:lnTo>
                  <a:lnTo>
                    <a:pt x="4" y="6"/>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9" name="Freeform 40"/>
            <p:cNvSpPr>
              <a:spLocks/>
            </p:cNvSpPr>
            <p:nvPr/>
          </p:nvSpPr>
          <p:spPr bwMode="auto">
            <a:xfrm>
              <a:off x="7913688" y="4932363"/>
              <a:ext cx="6350" cy="6350"/>
            </a:xfrm>
            <a:custGeom>
              <a:avLst/>
              <a:gdLst/>
              <a:ahLst/>
              <a:cxnLst>
                <a:cxn ang="0">
                  <a:pos x="0" y="0"/>
                </a:cxn>
                <a:cxn ang="0">
                  <a:pos x="4" y="0"/>
                </a:cxn>
                <a:cxn ang="0">
                  <a:pos x="4" y="4"/>
                </a:cxn>
                <a:cxn ang="0">
                  <a:pos x="2" y="2"/>
                </a:cxn>
                <a:cxn ang="0">
                  <a:pos x="0" y="0"/>
                </a:cxn>
                <a:cxn ang="0">
                  <a:pos x="0" y="0"/>
                </a:cxn>
              </a:cxnLst>
              <a:rect l="0" t="0" r="r" b="b"/>
              <a:pathLst>
                <a:path w="4" h="4">
                  <a:moveTo>
                    <a:pt x="0" y="0"/>
                  </a:moveTo>
                  <a:lnTo>
                    <a:pt x="4" y="0"/>
                  </a:lnTo>
                  <a:lnTo>
                    <a:pt x="4" y="4"/>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0" name="Freeform 41"/>
            <p:cNvSpPr>
              <a:spLocks/>
            </p:cNvSpPr>
            <p:nvPr/>
          </p:nvSpPr>
          <p:spPr bwMode="auto">
            <a:xfrm>
              <a:off x="8116888" y="4840288"/>
              <a:ext cx="25400" cy="19050"/>
            </a:xfrm>
            <a:custGeom>
              <a:avLst/>
              <a:gdLst/>
              <a:ahLst/>
              <a:cxnLst>
                <a:cxn ang="0">
                  <a:pos x="8" y="2"/>
                </a:cxn>
                <a:cxn ang="0">
                  <a:pos x="12" y="0"/>
                </a:cxn>
                <a:cxn ang="0">
                  <a:pos x="14" y="4"/>
                </a:cxn>
                <a:cxn ang="0">
                  <a:pos x="16" y="12"/>
                </a:cxn>
                <a:cxn ang="0">
                  <a:pos x="8" y="12"/>
                </a:cxn>
                <a:cxn ang="0">
                  <a:pos x="0" y="10"/>
                </a:cxn>
                <a:cxn ang="0">
                  <a:pos x="0" y="4"/>
                </a:cxn>
                <a:cxn ang="0">
                  <a:pos x="4" y="2"/>
                </a:cxn>
                <a:cxn ang="0">
                  <a:pos x="8" y="2"/>
                </a:cxn>
                <a:cxn ang="0">
                  <a:pos x="8" y="2"/>
                </a:cxn>
              </a:cxnLst>
              <a:rect l="0" t="0" r="r" b="b"/>
              <a:pathLst>
                <a:path w="16" h="12">
                  <a:moveTo>
                    <a:pt x="8" y="2"/>
                  </a:moveTo>
                  <a:lnTo>
                    <a:pt x="12" y="0"/>
                  </a:lnTo>
                  <a:lnTo>
                    <a:pt x="14" y="4"/>
                  </a:lnTo>
                  <a:lnTo>
                    <a:pt x="16" y="12"/>
                  </a:lnTo>
                  <a:lnTo>
                    <a:pt x="8" y="12"/>
                  </a:lnTo>
                  <a:lnTo>
                    <a:pt x="0" y="10"/>
                  </a:lnTo>
                  <a:lnTo>
                    <a:pt x="0" y="4"/>
                  </a:lnTo>
                  <a:lnTo>
                    <a:pt x="4" y="2"/>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1" name="Freeform 42"/>
            <p:cNvSpPr>
              <a:spLocks/>
            </p:cNvSpPr>
            <p:nvPr/>
          </p:nvSpPr>
          <p:spPr bwMode="auto">
            <a:xfrm>
              <a:off x="8142288" y="4814888"/>
              <a:ext cx="31750" cy="19050"/>
            </a:xfrm>
            <a:custGeom>
              <a:avLst/>
              <a:gdLst/>
              <a:ahLst/>
              <a:cxnLst>
                <a:cxn ang="0">
                  <a:pos x="4" y="4"/>
                </a:cxn>
                <a:cxn ang="0">
                  <a:pos x="6" y="4"/>
                </a:cxn>
                <a:cxn ang="0">
                  <a:pos x="14" y="0"/>
                </a:cxn>
                <a:cxn ang="0">
                  <a:pos x="20" y="0"/>
                </a:cxn>
                <a:cxn ang="0">
                  <a:pos x="18" y="4"/>
                </a:cxn>
                <a:cxn ang="0">
                  <a:pos x="18" y="8"/>
                </a:cxn>
                <a:cxn ang="0">
                  <a:pos x="10" y="8"/>
                </a:cxn>
                <a:cxn ang="0">
                  <a:pos x="10" y="6"/>
                </a:cxn>
                <a:cxn ang="0">
                  <a:pos x="6" y="10"/>
                </a:cxn>
                <a:cxn ang="0">
                  <a:pos x="4" y="12"/>
                </a:cxn>
                <a:cxn ang="0">
                  <a:pos x="0" y="8"/>
                </a:cxn>
                <a:cxn ang="0">
                  <a:pos x="0" y="6"/>
                </a:cxn>
                <a:cxn ang="0">
                  <a:pos x="4" y="4"/>
                </a:cxn>
                <a:cxn ang="0">
                  <a:pos x="4" y="4"/>
                </a:cxn>
              </a:cxnLst>
              <a:rect l="0" t="0" r="r" b="b"/>
              <a:pathLst>
                <a:path w="20" h="12">
                  <a:moveTo>
                    <a:pt x="4" y="4"/>
                  </a:moveTo>
                  <a:lnTo>
                    <a:pt x="6" y="4"/>
                  </a:lnTo>
                  <a:lnTo>
                    <a:pt x="14" y="0"/>
                  </a:lnTo>
                  <a:lnTo>
                    <a:pt x="20" y="0"/>
                  </a:lnTo>
                  <a:lnTo>
                    <a:pt x="18" y="4"/>
                  </a:lnTo>
                  <a:lnTo>
                    <a:pt x="18" y="8"/>
                  </a:lnTo>
                  <a:lnTo>
                    <a:pt x="10" y="8"/>
                  </a:lnTo>
                  <a:lnTo>
                    <a:pt x="10" y="6"/>
                  </a:lnTo>
                  <a:lnTo>
                    <a:pt x="6" y="10"/>
                  </a:lnTo>
                  <a:lnTo>
                    <a:pt x="4" y="12"/>
                  </a:lnTo>
                  <a:lnTo>
                    <a:pt x="0" y="8"/>
                  </a:lnTo>
                  <a:lnTo>
                    <a:pt x="0" y="6"/>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2" name="Freeform 43"/>
            <p:cNvSpPr>
              <a:spLocks/>
            </p:cNvSpPr>
            <p:nvPr/>
          </p:nvSpPr>
          <p:spPr bwMode="auto">
            <a:xfrm>
              <a:off x="7875588" y="5713413"/>
              <a:ext cx="6350" cy="9525"/>
            </a:xfrm>
            <a:custGeom>
              <a:avLst/>
              <a:gdLst/>
              <a:ahLst/>
              <a:cxnLst>
                <a:cxn ang="0">
                  <a:pos x="4" y="0"/>
                </a:cxn>
                <a:cxn ang="0">
                  <a:pos x="4" y="6"/>
                </a:cxn>
                <a:cxn ang="0">
                  <a:pos x="0" y="6"/>
                </a:cxn>
                <a:cxn ang="0">
                  <a:pos x="2" y="4"/>
                </a:cxn>
                <a:cxn ang="0">
                  <a:pos x="4" y="0"/>
                </a:cxn>
                <a:cxn ang="0">
                  <a:pos x="4" y="0"/>
                </a:cxn>
              </a:cxnLst>
              <a:rect l="0" t="0" r="r" b="b"/>
              <a:pathLst>
                <a:path w="4" h="6">
                  <a:moveTo>
                    <a:pt x="4" y="0"/>
                  </a:moveTo>
                  <a:lnTo>
                    <a:pt x="4" y="6"/>
                  </a:lnTo>
                  <a:lnTo>
                    <a:pt x="0" y="6"/>
                  </a:lnTo>
                  <a:lnTo>
                    <a:pt x="2"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3" name="Freeform 44"/>
            <p:cNvSpPr>
              <a:spLocks/>
            </p:cNvSpPr>
            <p:nvPr/>
          </p:nvSpPr>
          <p:spPr bwMode="auto">
            <a:xfrm>
              <a:off x="7910513" y="5589588"/>
              <a:ext cx="12700" cy="15875"/>
            </a:xfrm>
            <a:custGeom>
              <a:avLst/>
              <a:gdLst/>
              <a:ahLst/>
              <a:cxnLst>
                <a:cxn ang="0">
                  <a:pos x="6" y="0"/>
                </a:cxn>
                <a:cxn ang="0">
                  <a:pos x="8" y="2"/>
                </a:cxn>
                <a:cxn ang="0">
                  <a:pos x="6" y="4"/>
                </a:cxn>
                <a:cxn ang="0">
                  <a:pos x="8" y="6"/>
                </a:cxn>
                <a:cxn ang="0">
                  <a:pos x="0" y="10"/>
                </a:cxn>
                <a:cxn ang="0">
                  <a:pos x="2" y="0"/>
                </a:cxn>
                <a:cxn ang="0">
                  <a:pos x="6" y="0"/>
                </a:cxn>
                <a:cxn ang="0">
                  <a:pos x="6" y="0"/>
                </a:cxn>
              </a:cxnLst>
              <a:rect l="0" t="0" r="r" b="b"/>
              <a:pathLst>
                <a:path w="8" h="10">
                  <a:moveTo>
                    <a:pt x="6" y="0"/>
                  </a:moveTo>
                  <a:lnTo>
                    <a:pt x="8" y="2"/>
                  </a:lnTo>
                  <a:lnTo>
                    <a:pt x="6" y="4"/>
                  </a:lnTo>
                  <a:lnTo>
                    <a:pt x="8" y="6"/>
                  </a:lnTo>
                  <a:lnTo>
                    <a:pt x="0" y="10"/>
                  </a:lnTo>
                  <a:lnTo>
                    <a:pt x="2"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4" name="Freeform 45"/>
            <p:cNvSpPr>
              <a:spLocks/>
            </p:cNvSpPr>
            <p:nvPr/>
          </p:nvSpPr>
          <p:spPr bwMode="auto">
            <a:xfrm>
              <a:off x="7888288" y="5408613"/>
              <a:ext cx="165100" cy="177800"/>
            </a:xfrm>
            <a:custGeom>
              <a:avLst/>
              <a:gdLst/>
              <a:ahLst/>
              <a:cxnLst>
                <a:cxn ang="0">
                  <a:pos x="76" y="6"/>
                </a:cxn>
                <a:cxn ang="0">
                  <a:pos x="82" y="4"/>
                </a:cxn>
                <a:cxn ang="0">
                  <a:pos x="88" y="10"/>
                </a:cxn>
                <a:cxn ang="0">
                  <a:pos x="98" y="8"/>
                </a:cxn>
                <a:cxn ang="0">
                  <a:pos x="98" y="8"/>
                </a:cxn>
                <a:cxn ang="0">
                  <a:pos x="100" y="12"/>
                </a:cxn>
                <a:cxn ang="0">
                  <a:pos x="104" y="10"/>
                </a:cxn>
                <a:cxn ang="0">
                  <a:pos x="102" y="14"/>
                </a:cxn>
                <a:cxn ang="0">
                  <a:pos x="102" y="22"/>
                </a:cxn>
                <a:cxn ang="0">
                  <a:pos x="84" y="46"/>
                </a:cxn>
                <a:cxn ang="0">
                  <a:pos x="88" y="58"/>
                </a:cxn>
                <a:cxn ang="0">
                  <a:pos x="80" y="58"/>
                </a:cxn>
                <a:cxn ang="0">
                  <a:pos x="76" y="60"/>
                </a:cxn>
                <a:cxn ang="0">
                  <a:pos x="68" y="62"/>
                </a:cxn>
                <a:cxn ang="0">
                  <a:pos x="56" y="96"/>
                </a:cxn>
                <a:cxn ang="0">
                  <a:pos x="52" y="102"/>
                </a:cxn>
                <a:cxn ang="0">
                  <a:pos x="42" y="110"/>
                </a:cxn>
                <a:cxn ang="0">
                  <a:pos x="32" y="110"/>
                </a:cxn>
                <a:cxn ang="0">
                  <a:pos x="24" y="108"/>
                </a:cxn>
                <a:cxn ang="0">
                  <a:pos x="16" y="104"/>
                </a:cxn>
                <a:cxn ang="0">
                  <a:pos x="2" y="104"/>
                </a:cxn>
                <a:cxn ang="0">
                  <a:pos x="2" y="102"/>
                </a:cxn>
                <a:cxn ang="0">
                  <a:pos x="0" y="100"/>
                </a:cxn>
                <a:cxn ang="0">
                  <a:pos x="6" y="94"/>
                </a:cxn>
                <a:cxn ang="0">
                  <a:pos x="6" y="90"/>
                </a:cxn>
                <a:cxn ang="0">
                  <a:pos x="6" y="88"/>
                </a:cxn>
                <a:cxn ang="0">
                  <a:pos x="10" y="86"/>
                </a:cxn>
                <a:cxn ang="0">
                  <a:pos x="8" y="80"/>
                </a:cxn>
                <a:cxn ang="0">
                  <a:pos x="14" y="82"/>
                </a:cxn>
                <a:cxn ang="0">
                  <a:pos x="18" y="72"/>
                </a:cxn>
                <a:cxn ang="0">
                  <a:pos x="34" y="60"/>
                </a:cxn>
                <a:cxn ang="0">
                  <a:pos x="62" y="36"/>
                </a:cxn>
                <a:cxn ang="0">
                  <a:pos x="72" y="18"/>
                </a:cxn>
                <a:cxn ang="0">
                  <a:pos x="76" y="8"/>
                </a:cxn>
              </a:cxnLst>
              <a:rect l="0" t="0" r="r" b="b"/>
              <a:pathLst>
                <a:path w="104" h="112">
                  <a:moveTo>
                    <a:pt x="76" y="8"/>
                  </a:moveTo>
                  <a:lnTo>
                    <a:pt x="76" y="6"/>
                  </a:lnTo>
                  <a:lnTo>
                    <a:pt x="82" y="0"/>
                  </a:lnTo>
                  <a:lnTo>
                    <a:pt x="82" y="4"/>
                  </a:lnTo>
                  <a:lnTo>
                    <a:pt x="86" y="6"/>
                  </a:lnTo>
                  <a:lnTo>
                    <a:pt x="88" y="10"/>
                  </a:lnTo>
                  <a:lnTo>
                    <a:pt x="90" y="14"/>
                  </a:lnTo>
                  <a:lnTo>
                    <a:pt x="98" y="8"/>
                  </a:lnTo>
                  <a:lnTo>
                    <a:pt x="100" y="8"/>
                  </a:lnTo>
                  <a:lnTo>
                    <a:pt x="98" y="8"/>
                  </a:lnTo>
                  <a:lnTo>
                    <a:pt x="98" y="14"/>
                  </a:lnTo>
                  <a:lnTo>
                    <a:pt x="100" y="12"/>
                  </a:lnTo>
                  <a:lnTo>
                    <a:pt x="100" y="8"/>
                  </a:lnTo>
                  <a:lnTo>
                    <a:pt x="104" y="10"/>
                  </a:lnTo>
                  <a:lnTo>
                    <a:pt x="102" y="12"/>
                  </a:lnTo>
                  <a:lnTo>
                    <a:pt x="102" y="14"/>
                  </a:lnTo>
                  <a:lnTo>
                    <a:pt x="102" y="16"/>
                  </a:lnTo>
                  <a:lnTo>
                    <a:pt x="102" y="22"/>
                  </a:lnTo>
                  <a:lnTo>
                    <a:pt x="92" y="40"/>
                  </a:lnTo>
                  <a:lnTo>
                    <a:pt x="84" y="46"/>
                  </a:lnTo>
                  <a:lnTo>
                    <a:pt x="84" y="56"/>
                  </a:lnTo>
                  <a:lnTo>
                    <a:pt x="88" y="58"/>
                  </a:lnTo>
                  <a:lnTo>
                    <a:pt x="88" y="60"/>
                  </a:lnTo>
                  <a:lnTo>
                    <a:pt x="80" y="58"/>
                  </a:lnTo>
                  <a:lnTo>
                    <a:pt x="78" y="60"/>
                  </a:lnTo>
                  <a:lnTo>
                    <a:pt x="76" y="60"/>
                  </a:lnTo>
                  <a:lnTo>
                    <a:pt x="70" y="64"/>
                  </a:lnTo>
                  <a:lnTo>
                    <a:pt x="68" y="62"/>
                  </a:lnTo>
                  <a:lnTo>
                    <a:pt x="62" y="82"/>
                  </a:lnTo>
                  <a:lnTo>
                    <a:pt x="56" y="96"/>
                  </a:lnTo>
                  <a:lnTo>
                    <a:pt x="56" y="100"/>
                  </a:lnTo>
                  <a:lnTo>
                    <a:pt x="52" y="102"/>
                  </a:lnTo>
                  <a:lnTo>
                    <a:pt x="46" y="106"/>
                  </a:lnTo>
                  <a:lnTo>
                    <a:pt x="42" y="110"/>
                  </a:lnTo>
                  <a:lnTo>
                    <a:pt x="34" y="112"/>
                  </a:lnTo>
                  <a:lnTo>
                    <a:pt x="32" y="110"/>
                  </a:lnTo>
                  <a:lnTo>
                    <a:pt x="26" y="110"/>
                  </a:lnTo>
                  <a:lnTo>
                    <a:pt x="24" y="108"/>
                  </a:lnTo>
                  <a:lnTo>
                    <a:pt x="18" y="108"/>
                  </a:lnTo>
                  <a:lnTo>
                    <a:pt x="16" y="104"/>
                  </a:lnTo>
                  <a:lnTo>
                    <a:pt x="10" y="104"/>
                  </a:lnTo>
                  <a:lnTo>
                    <a:pt x="2" y="104"/>
                  </a:lnTo>
                  <a:lnTo>
                    <a:pt x="6" y="98"/>
                  </a:lnTo>
                  <a:lnTo>
                    <a:pt x="2" y="102"/>
                  </a:lnTo>
                  <a:lnTo>
                    <a:pt x="4" y="98"/>
                  </a:lnTo>
                  <a:lnTo>
                    <a:pt x="0" y="100"/>
                  </a:lnTo>
                  <a:lnTo>
                    <a:pt x="0" y="98"/>
                  </a:lnTo>
                  <a:lnTo>
                    <a:pt x="6" y="94"/>
                  </a:lnTo>
                  <a:lnTo>
                    <a:pt x="4" y="94"/>
                  </a:lnTo>
                  <a:lnTo>
                    <a:pt x="6" y="90"/>
                  </a:lnTo>
                  <a:lnTo>
                    <a:pt x="4" y="90"/>
                  </a:lnTo>
                  <a:lnTo>
                    <a:pt x="6" y="88"/>
                  </a:lnTo>
                  <a:lnTo>
                    <a:pt x="6" y="86"/>
                  </a:lnTo>
                  <a:lnTo>
                    <a:pt x="10" y="86"/>
                  </a:lnTo>
                  <a:lnTo>
                    <a:pt x="8" y="84"/>
                  </a:lnTo>
                  <a:lnTo>
                    <a:pt x="8" y="80"/>
                  </a:lnTo>
                  <a:lnTo>
                    <a:pt x="12" y="78"/>
                  </a:lnTo>
                  <a:lnTo>
                    <a:pt x="14" y="82"/>
                  </a:lnTo>
                  <a:lnTo>
                    <a:pt x="14" y="76"/>
                  </a:lnTo>
                  <a:lnTo>
                    <a:pt x="18" y="72"/>
                  </a:lnTo>
                  <a:lnTo>
                    <a:pt x="22" y="64"/>
                  </a:lnTo>
                  <a:lnTo>
                    <a:pt x="34" y="60"/>
                  </a:lnTo>
                  <a:lnTo>
                    <a:pt x="58" y="40"/>
                  </a:lnTo>
                  <a:lnTo>
                    <a:pt x="62" y="36"/>
                  </a:lnTo>
                  <a:lnTo>
                    <a:pt x="66" y="22"/>
                  </a:lnTo>
                  <a:lnTo>
                    <a:pt x="72" y="18"/>
                  </a:lnTo>
                  <a:lnTo>
                    <a:pt x="76" y="8"/>
                  </a:lnTo>
                  <a:lnTo>
                    <a:pt x="7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5" name="Freeform 46"/>
            <p:cNvSpPr>
              <a:spLocks/>
            </p:cNvSpPr>
            <p:nvPr/>
          </p:nvSpPr>
          <p:spPr bwMode="auto">
            <a:xfrm>
              <a:off x="8021638" y="5246688"/>
              <a:ext cx="120650" cy="190500"/>
            </a:xfrm>
            <a:custGeom>
              <a:avLst/>
              <a:gdLst/>
              <a:ahLst/>
              <a:cxnLst>
                <a:cxn ang="0">
                  <a:pos x="2" y="0"/>
                </a:cxn>
                <a:cxn ang="0">
                  <a:pos x="8" y="6"/>
                </a:cxn>
                <a:cxn ang="0">
                  <a:pos x="14" y="8"/>
                </a:cxn>
                <a:cxn ang="0">
                  <a:pos x="16" y="12"/>
                </a:cxn>
                <a:cxn ang="0">
                  <a:pos x="24" y="22"/>
                </a:cxn>
                <a:cxn ang="0">
                  <a:pos x="20" y="22"/>
                </a:cxn>
                <a:cxn ang="0">
                  <a:pos x="26" y="40"/>
                </a:cxn>
                <a:cxn ang="0">
                  <a:pos x="34" y="44"/>
                </a:cxn>
                <a:cxn ang="0">
                  <a:pos x="36" y="38"/>
                </a:cxn>
                <a:cxn ang="0">
                  <a:pos x="36" y="34"/>
                </a:cxn>
                <a:cxn ang="0">
                  <a:pos x="42" y="52"/>
                </a:cxn>
                <a:cxn ang="0">
                  <a:pos x="60" y="58"/>
                </a:cxn>
                <a:cxn ang="0">
                  <a:pos x="76" y="52"/>
                </a:cxn>
                <a:cxn ang="0">
                  <a:pos x="70" y="70"/>
                </a:cxn>
                <a:cxn ang="0">
                  <a:pos x="68" y="80"/>
                </a:cxn>
                <a:cxn ang="0">
                  <a:pos x="64" y="76"/>
                </a:cxn>
                <a:cxn ang="0">
                  <a:pos x="54" y="84"/>
                </a:cxn>
                <a:cxn ang="0">
                  <a:pos x="56" y="90"/>
                </a:cxn>
                <a:cxn ang="0">
                  <a:pos x="40" y="116"/>
                </a:cxn>
                <a:cxn ang="0">
                  <a:pos x="34" y="120"/>
                </a:cxn>
                <a:cxn ang="0">
                  <a:pos x="26" y="116"/>
                </a:cxn>
                <a:cxn ang="0">
                  <a:pos x="26" y="112"/>
                </a:cxn>
                <a:cxn ang="0">
                  <a:pos x="32" y="98"/>
                </a:cxn>
                <a:cxn ang="0">
                  <a:pos x="28" y="90"/>
                </a:cxn>
                <a:cxn ang="0">
                  <a:pos x="14" y="82"/>
                </a:cxn>
                <a:cxn ang="0">
                  <a:pos x="16" y="76"/>
                </a:cxn>
                <a:cxn ang="0">
                  <a:pos x="26" y="60"/>
                </a:cxn>
                <a:cxn ang="0">
                  <a:pos x="28" y="46"/>
                </a:cxn>
                <a:cxn ang="0">
                  <a:pos x="26" y="40"/>
                </a:cxn>
                <a:cxn ang="0">
                  <a:pos x="20" y="36"/>
                </a:cxn>
                <a:cxn ang="0">
                  <a:pos x="20" y="36"/>
                </a:cxn>
                <a:cxn ang="0">
                  <a:pos x="20" y="30"/>
                </a:cxn>
                <a:cxn ang="0">
                  <a:pos x="18" y="28"/>
                </a:cxn>
                <a:cxn ang="0">
                  <a:pos x="10" y="20"/>
                </a:cxn>
                <a:cxn ang="0">
                  <a:pos x="10" y="14"/>
                </a:cxn>
                <a:cxn ang="0">
                  <a:pos x="6" y="14"/>
                </a:cxn>
                <a:cxn ang="0">
                  <a:pos x="0" y="0"/>
                </a:cxn>
                <a:cxn ang="0">
                  <a:pos x="2" y="0"/>
                </a:cxn>
              </a:cxnLst>
              <a:rect l="0" t="0" r="r" b="b"/>
              <a:pathLst>
                <a:path w="76" h="120">
                  <a:moveTo>
                    <a:pt x="2" y="0"/>
                  </a:moveTo>
                  <a:lnTo>
                    <a:pt x="2" y="0"/>
                  </a:lnTo>
                  <a:lnTo>
                    <a:pt x="6" y="8"/>
                  </a:lnTo>
                  <a:lnTo>
                    <a:pt x="8" y="6"/>
                  </a:lnTo>
                  <a:lnTo>
                    <a:pt x="8" y="8"/>
                  </a:lnTo>
                  <a:lnTo>
                    <a:pt x="14" y="8"/>
                  </a:lnTo>
                  <a:lnTo>
                    <a:pt x="18" y="10"/>
                  </a:lnTo>
                  <a:lnTo>
                    <a:pt x="16" y="12"/>
                  </a:lnTo>
                  <a:lnTo>
                    <a:pt x="20" y="14"/>
                  </a:lnTo>
                  <a:lnTo>
                    <a:pt x="24" y="22"/>
                  </a:lnTo>
                  <a:lnTo>
                    <a:pt x="20" y="20"/>
                  </a:lnTo>
                  <a:lnTo>
                    <a:pt x="20" y="22"/>
                  </a:lnTo>
                  <a:lnTo>
                    <a:pt x="28" y="32"/>
                  </a:lnTo>
                  <a:lnTo>
                    <a:pt x="26" y="40"/>
                  </a:lnTo>
                  <a:lnTo>
                    <a:pt x="32" y="40"/>
                  </a:lnTo>
                  <a:lnTo>
                    <a:pt x="34" y="44"/>
                  </a:lnTo>
                  <a:lnTo>
                    <a:pt x="34" y="44"/>
                  </a:lnTo>
                  <a:lnTo>
                    <a:pt x="36" y="38"/>
                  </a:lnTo>
                  <a:lnTo>
                    <a:pt x="34" y="34"/>
                  </a:lnTo>
                  <a:lnTo>
                    <a:pt x="36" y="34"/>
                  </a:lnTo>
                  <a:lnTo>
                    <a:pt x="40" y="36"/>
                  </a:lnTo>
                  <a:lnTo>
                    <a:pt x="42" y="52"/>
                  </a:lnTo>
                  <a:lnTo>
                    <a:pt x="58" y="58"/>
                  </a:lnTo>
                  <a:lnTo>
                    <a:pt x="60" y="58"/>
                  </a:lnTo>
                  <a:lnTo>
                    <a:pt x="70" y="50"/>
                  </a:lnTo>
                  <a:lnTo>
                    <a:pt x="76" y="52"/>
                  </a:lnTo>
                  <a:lnTo>
                    <a:pt x="74" y="68"/>
                  </a:lnTo>
                  <a:lnTo>
                    <a:pt x="70" y="70"/>
                  </a:lnTo>
                  <a:lnTo>
                    <a:pt x="70" y="78"/>
                  </a:lnTo>
                  <a:lnTo>
                    <a:pt x="68" y="80"/>
                  </a:lnTo>
                  <a:lnTo>
                    <a:pt x="68" y="76"/>
                  </a:lnTo>
                  <a:lnTo>
                    <a:pt x="64" y="76"/>
                  </a:lnTo>
                  <a:lnTo>
                    <a:pt x="58" y="78"/>
                  </a:lnTo>
                  <a:lnTo>
                    <a:pt x="54" y="84"/>
                  </a:lnTo>
                  <a:lnTo>
                    <a:pt x="56" y="86"/>
                  </a:lnTo>
                  <a:lnTo>
                    <a:pt x="56" y="90"/>
                  </a:lnTo>
                  <a:lnTo>
                    <a:pt x="52" y="100"/>
                  </a:lnTo>
                  <a:lnTo>
                    <a:pt x="40" y="116"/>
                  </a:lnTo>
                  <a:lnTo>
                    <a:pt x="36" y="118"/>
                  </a:lnTo>
                  <a:lnTo>
                    <a:pt x="34" y="120"/>
                  </a:lnTo>
                  <a:lnTo>
                    <a:pt x="32" y="116"/>
                  </a:lnTo>
                  <a:lnTo>
                    <a:pt x="26" y="116"/>
                  </a:lnTo>
                  <a:lnTo>
                    <a:pt x="26" y="114"/>
                  </a:lnTo>
                  <a:lnTo>
                    <a:pt x="26" y="112"/>
                  </a:lnTo>
                  <a:lnTo>
                    <a:pt x="32" y="104"/>
                  </a:lnTo>
                  <a:lnTo>
                    <a:pt x="32" y="98"/>
                  </a:lnTo>
                  <a:lnTo>
                    <a:pt x="32" y="94"/>
                  </a:lnTo>
                  <a:lnTo>
                    <a:pt x="28" y="90"/>
                  </a:lnTo>
                  <a:lnTo>
                    <a:pt x="22" y="88"/>
                  </a:lnTo>
                  <a:lnTo>
                    <a:pt x="14" y="82"/>
                  </a:lnTo>
                  <a:lnTo>
                    <a:pt x="14" y="78"/>
                  </a:lnTo>
                  <a:lnTo>
                    <a:pt x="16" y="76"/>
                  </a:lnTo>
                  <a:lnTo>
                    <a:pt x="24" y="72"/>
                  </a:lnTo>
                  <a:lnTo>
                    <a:pt x="26" y="60"/>
                  </a:lnTo>
                  <a:lnTo>
                    <a:pt x="28" y="60"/>
                  </a:lnTo>
                  <a:lnTo>
                    <a:pt x="28" y="46"/>
                  </a:lnTo>
                  <a:lnTo>
                    <a:pt x="24" y="44"/>
                  </a:lnTo>
                  <a:lnTo>
                    <a:pt x="26" y="40"/>
                  </a:lnTo>
                  <a:lnTo>
                    <a:pt x="22" y="40"/>
                  </a:lnTo>
                  <a:lnTo>
                    <a:pt x="20" y="36"/>
                  </a:lnTo>
                  <a:lnTo>
                    <a:pt x="18" y="32"/>
                  </a:lnTo>
                  <a:lnTo>
                    <a:pt x="20" y="36"/>
                  </a:lnTo>
                  <a:lnTo>
                    <a:pt x="22" y="32"/>
                  </a:lnTo>
                  <a:lnTo>
                    <a:pt x="20" y="30"/>
                  </a:lnTo>
                  <a:lnTo>
                    <a:pt x="20" y="28"/>
                  </a:lnTo>
                  <a:lnTo>
                    <a:pt x="18" y="28"/>
                  </a:lnTo>
                  <a:lnTo>
                    <a:pt x="18" y="30"/>
                  </a:lnTo>
                  <a:lnTo>
                    <a:pt x="10" y="20"/>
                  </a:lnTo>
                  <a:lnTo>
                    <a:pt x="8" y="16"/>
                  </a:lnTo>
                  <a:lnTo>
                    <a:pt x="10" y="14"/>
                  </a:lnTo>
                  <a:lnTo>
                    <a:pt x="8" y="16"/>
                  </a:lnTo>
                  <a:lnTo>
                    <a:pt x="6" y="14"/>
                  </a:lnTo>
                  <a:lnTo>
                    <a:pt x="4" y="8"/>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6" name="Freeform 47"/>
            <p:cNvSpPr>
              <a:spLocks/>
            </p:cNvSpPr>
            <p:nvPr/>
          </p:nvSpPr>
          <p:spPr bwMode="auto">
            <a:xfrm>
              <a:off x="6754813" y="4697413"/>
              <a:ext cx="860425" cy="669925"/>
            </a:xfrm>
            <a:custGeom>
              <a:avLst/>
              <a:gdLst/>
              <a:ahLst/>
              <a:cxnLst>
                <a:cxn ang="0">
                  <a:pos x="58" y="354"/>
                </a:cxn>
                <a:cxn ang="0">
                  <a:pos x="84" y="344"/>
                </a:cxn>
                <a:cxn ang="0">
                  <a:pos x="146" y="322"/>
                </a:cxn>
                <a:cxn ang="0">
                  <a:pos x="248" y="300"/>
                </a:cxn>
                <a:cxn ang="0">
                  <a:pos x="282" y="314"/>
                </a:cxn>
                <a:cxn ang="0">
                  <a:pos x="294" y="346"/>
                </a:cxn>
                <a:cxn ang="0">
                  <a:pos x="310" y="342"/>
                </a:cxn>
                <a:cxn ang="0">
                  <a:pos x="330" y="314"/>
                </a:cxn>
                <a:cxn ang="0">
                  <a:pos x="318" y="352"/>
                </a:cxn>
                <a:cxn ang="0">
                  <a:pos x="340" y="350"/>
                </a:cxn>
                <a:cxn ang="0">
                  <a:pos x="354" y="372"/>
                </a:cxn>
                <a:cxn ang="0">
                  <a:pos x="380" y="410"/>
                </a:cxn>
                <a:cxn ang="0">
                  <a:pos x="422" y="408"/>
                </a:cxn>
                <a:cxn ang="0">
                  <a:pos x="424" y="408"/>
                </a:cxn>
                <a:cxn ang="0">
                  <a:pos x="442" y="418"/>
                </a:cxn>
                <a:cxn ang="0">
                  <a:pos x="464" y="404"/>
                </a:cxn>
                <a:cxn ang="0">
                  <a:pos x="494" y="396"/>
                </a:cxn>
                <a:cxn ang="0">
                  <a:pos x="508" y="344"/>
                </a:cxn>
                <a:cxn ang="0">
                  <a:pos x="522" y="318"/>
                </a:cxn>
                <a:cxn ang="0">
                  <a:pos x="536" y="278"/>
                </a:cxn>
                <a:cxn ang="0">
                  <a:pos x="534" y="220"/>
                </a:cxn>
                <a:cxn ang="0">
                  <a:pos x="528" y="200"/>
                </a:cxn>
                <a:cxn ang="0">
                  <a:pos x="502" y="162"/>
                </a:cxn>
                <a:cxn ang="0">
                  <a:pos x="492" y="162"/>
                </a:cxn>
                <a:cxn ang="0">
                  <a:pos x="476" y="138"/>
                </a:cxn>
                <a:cxn ang="0">
                  <a:pos x="468" y="126"/>
                </a:cxn>
                <a:cxn ang="0">
                  <a:pos x="446" y="114"/>
                </a:cxn>
                <a:cxn ang="0">
                  <a:pos x="438" y="84"/>
                </a:cxn>
                <a:cxn ang="0">
                  <a:pos x="420" y="48"/>
                </a:cxn>
                <a:cxn ang="0">
                  <a:pos x="400" y="16"/>
                </a:cxn>
                <a:cxn ang="0">
                  <a:pos x="390" y="4"/>
                </a:cxn>
                <a:cxn ang="0">
                  <a:pos x="380" y="26"/>
                </a:cxn>
                <a:cxn ang="0">
                  <a:pos x="376" y="80"/>
                </a:cxn>
                <a:cxn ang="0">
                  <a:pos x="322" y="72"/>
                </a:cxn>
                <a:cxn ang="0">
                  <a:pos x="300" y="58"/>
                </a:cxn>
                <a:cxn ang="0">
                  <a:pos x="308" y="32"/>
                </a:cxn>
                <a:cxn ang="0">
                  <a:pos x="318" y="22"/>
                </a:cxn>
                <a:cxn ang="0">
                  <a:pos x="306" y="24"/>
                </a:cxn>
                <a:cxn ang="0">
                  <a:pos x="294" y="22"/>
                </a:cxn>
                <a:cxn ang="0">
                  <a:pos x="266" y="14"/>
                </a:cxn>
                <a:cxn ang="0">
                  <a:pos x="250" y="8"/>
                </a:cxn>
                <a:cxn ang="0">
                  <a:pos x="260" y="18"/>
                </a:cxn>
                <a:cxn ang="0">
                  <a:pos x="238" y="28"/>
                </a:cxn>
                <a:cxn ang="0">
                  <a:pos x="228" y="36"/>
                </a:cxn>
                <a:cxn ang="0">
                  <a:pos x="222" y="56"/>
                </a:cxn>
                <a:cxn ang="0">
                  <a:pos x="200" y="58"/>
                </a:cxn>
                <a:cxn ang="0">
                  <a:pos x="182" y="42"/>
                </a:cxn>
                <a:cxn ang="0">
                  <a:pos x="170" y="46"/>
                </a:cxn>
                <a:cxn ang="0">
                  <a:pos x="162" y="60"/>
                </a:cxn>
                <a:cxn ang="0">
                  <a:pos x="152" y="70"/>
                </a:cxn>
                <a:cxn ang="0">
                  <a:pos x="144" y="74"/>
                </a:cxn>
                <a:cxn ang="0">
                  <a:pos x="138" y="88"/>
                </a:cxn>
                <a:cxn ang="0">
                  <a:pos x="122" y="100"/>
                </a:cxn>
                <a:cxn ang="0">
                  <a:pos x="78" y="126"/>
                </a:cxn>
                <a:cxn ang="0">
                  <a:pos x="30" y="150"/>
                </a:cxn>
                <a:cxn ang="0">
                  <a:pos x="12" y="152"/>
                </a:cxn>
                <a:cxn ang="0">
                  <a:pos x="2" y="184"/>
                </a:cxn>
                <a:cxn ang="0">
                  <a:pos x="12" y="220"/>
                </a:cxn>
                <a:cxn ang="0">
                  <a:pos x="8" y="222"/>
                </a:cxn>
                <a:cxn ang="0">
                  <a:pos x="0" y="218"/>
                </a:cxn>
                <a:cxn ang="0">
                  <a:pos x="26" y="280"/>
                </a:cxn>
                <a:cxn ang="0">
                  <a:pos x="26" y="330"/>
                </a:cxn>
              </a:cxnLst>
              <a:rect l="0" t="0" r="r" b="b"/>
              <a:pathLst>
                <a:path w="542" h="422">
                  <a:moveTo>
                    <a:pt x="26" y="330"/>
                  </a:moveTo>
                  <a:lnTo>
                    <a:pt x="26" y="340"/>
                  </a:lnTo>
                  <a:lnTo>
                    <a:pt x="32" y="342"/>
                  </a:lnTo>
                  <a:lnTo>
                    <a:pt x="40" y="350"/>
                  </a:lnTo>
                  <a:lnTo>
                    <a:pt x="46" y="354"/>
                  </a:lnTo>
                  <a:lnTo>
                    <a:pt x="58" y="354"/>
                  </a:lnTo>
                  <a:lnTo>
                    <a:pt x="60" y="356"/>
                  </a:lnTo>
                  <a:lnTo>
                    <a:pt x="64" y="356"/>
                  </a:lnTo>
                  <a:lnTo>
                    <a:pt x="64" y="352"/>
                  </a:lnTo>
                  <a:lnTo>
                    <a:pt x="68" y="354"/>
                  </a:lnTo>
                  <a:lnTo>
                    <a:pt x="78" y="344"/>
                  </a:lnTo>
                  <a:lnTo>
                    <a:pt x="84" y="344"/>
                  </a:lnTo>
                  <a:lnTo>
                    <a:pt x="86" y="340"/>
                  </a:lnTo>
                  <a:lnTo>
                    <a:pt x="92" y="336"/>
                  </a:lnTo>
                  <a:lnTo>
                    <a:pt x="118" y="334"/>
                  </a:lnTo>
                  <a:lnTo>
                    <a:pt x="122" y="336"/>
                  </a:lnTo>
                  <a:lnTo>
                    <a:pt x="142" y="334"/>
                  </a:lnTo>
                  <a:lnTo>
                    <a:pt x="146" y="322"/>
                  </a:lnTo>
                  <a:lnTo>
                    <a:pt x="174" y="310"/>
                  </a:lnTo>
                  <a:lnTo>
                    <a:pt x="186" y="310"/>
                  </a:lnTo>
                  <a:lnTo>
                    <a:pt x="200" y="308"/>
                  </a:lnTo>
                  <a:lnTo>
                    <a:pt x="214" y="300"/>
                  </a:lnTo>
                  <a:lnTo>
                    <a:pt x="238" y="298"/>
                  </a:lnTo>
                  <a:lnTo>
                    <a:pt x="248" y="300"/>
                  </a:lnTo>
                  <a:lnTo>
                    <a:pt x="256" y="306"/>
                  </a:lnTo>
                  <a:lnTo>
                    <a:pt x="262" y="306"/>
                  </a:lnTo>
                  <a:lnTo>
                    <a:pt x="272" y="310"/>
                  </a:lnTo>
                  <a:lnTo>
                    <a:pt x="270" y="308"/>
                  </a:lnTo>
                  <a:lnTo>
                    <a:pt x="278" y="314"/>
                  </a:lnTo>
                  <a:lnTo>
                    <a:pt x="282" y="314"/>
                  </a:lnTo>
                  <a:lnTo>
                    <a:pt x="280" y="320"/>
                  </a:lnTo>
                  <a:lnTo>
                    <a:pt x="284" y="324"/>
                  </a:lnTo>
                  <a:lnTo>
                    <a:pt x="288" y="324"/>
                  </a:lnTo>
                  <a:lnTo>
                    <a:pt x="298" y="342"/>
                  </a:lnTo>
                  <a:lnTo>
                    <a:pt x="298" y="348"/>
                  </a:lnTo>
                  <a:lnTo>
                    <a:pt x="294" y="346"/>
                  </a:lnTo>
                  <a:lnTo>
                    <a:pt x="294" y="348"/>
                  </a:lnTo>
                  <a:lnTo>
                    <a:pt x="306" y="354"/>
                  </a:lnTo>
                  <a:lnTo>
                    <a:pt x="306" y="350"/>
                  </a:lnTo>
                  <a:lnTo>
                    <a:pt x="304" y="350"/>
                  </a:lnTo>
                  <a:lnTo>
                    <a:pt x="306" y="348"/>
                  </a:lnTo>
                  <a:lnTo>
                    <a:pt x="310" y="342"/>
                  </a:lnTo>
                  <a:lnTo>
                    <a:pt x="312" y="338"/>
                  </a:lnTo>
                  <a:lnTo>
                    <a:pt x="318" y="334"/>
                  </a:lnTo>
                  <a:lnTo>
                    <a:pt x="322" y="334"/>
                  </a:lnTo>
                  <a:lnTo>
                    <a:pt x="326" y="324"/>
                  </a:lnTo>
                  <a:lnTo>
                    <a:pt x="330" y="320"/>
                  </a:lnTo>
                  <a:lnTo>
                    <a:pt x="330" y="314"/>
                  </a:lnTo>
                  <a:lnTo>
                    <a:pt x="332" y="324"/>
                  </a:lnTo>
                  <a:lnTo>
                    <a:pt x="332" y="324"/>
                  </a:lnTo>
                  <a:lnTo>
                    <a:pt x="332" y="330"/>
                  </a:lnTo>
                  <a:lnTo>
                    <a:pt x="326" y="340"/>
                  </a:lnTo>
                  <a:lnTo>
                    <a:pt x="324" y="352"/>
                  </a:lnTo>
                  <a:lnTo>
                    <a:pt x="318" y="352"/>
                  </a:lnTo>
                  <a:lnTo>
                    <a:pt x="318" y="358"/>
                  </a:lnTo>
                  <a:lnTo>
                    <a:pt x="320" y="358"/>
                  </a:lnTo>
                  <a:lnTo>
                    <a:pt x="330" y="356"/>
                  </a:lnTo>
                  <a:lnTo>
                    <a:pt x="332" y="346"/>
                  </a:lnTo>
                  <a:lnTo>
                    <a:pt x="334" y="342"/>
                  </a:lnTo>
                  <a:lnTo>
                    <a:pt x="340" y="350"/>
                  </a:lnTo>
                  <a:lnTo>
                    <a:pt x="338" y="358"/>
                  </a:lnTo>
                  <a:lnTo>
                    <a:pt x="336" y="364"/>
                  </a:lnTo>
                  <a:lnTo>
                    <a:pt x="340" y="364"/>
                  </a:lnTo>
                  <a:lnTo>
                    <a:pt x="350" y="360"/>
                  </a:lnTo>
                  <a:lnTo>
                    <a:pt x="350" y="366"/>
                  </a:lnTo>
                  <a:lnTo>
                    <a:pt x="354" y="372"/>
                  </a:lnTo>
                  <a:lnTo>
                    <a:pt x="358" y="380"/>
                  </a:lnTo>
                  <a:lnTo>
                    <a:pt x="356" y="386"/>
                  </a:lnTo>
                  <a:lnTo>
                    <a:pt x="360" y="394"/>
                  </a:lnTo>
                  <a:lnTo>
                    <a:pt x="366" y="402"/>
                  </a:lnTo>
                  <a:lnTo>
                    <a:pt x="374" y="404"/>
                  </a:lnTo>
                  <a:lnTo>
                    <a:pt x="380" y="410"/>
                  </a:lnTo>
                  <a:lnTo>
                    <a:pt x="384" y="408"/>
                  </a:lnTo>
                  <a:lnTo>
                    <a:pt x="392" y="410"/>
                  </a:lnTo>
                  <a:lnTo>
                    <a:pt x="406" y="418"/>
                  </a:lnTo>
                  <a:lnTo>
                    <a:pt x="412" y="414"/>
                  </a:lnTo>
                  <a:lnTo>
                    <a:pt x="418" y="410"/>
                  </a:lnTo>
                  <a:lnTo>
                    <a:pt x="422" y="408"/>
                  </a:lnTo>
                  <a:lnTo>
                    <a:pt x="418" y="404"/>
                  </a:lnTo>
                  <a:lnTo>
                    <a:pt x="426" y="402"/>
                  </a:lnTo>
                  <a:lnTo>
                    <a:pt x="428" y="402"/>
                  </a:lnTo>
                  <a:lnTo>
                    <a:pt x="428" y="406"/>
                  </a:lnTo>
                  <a:lnTo>
                    <a:pt x="428" y="408"/>
                  </a:lnTo>
                  <a:lnTo>
                    <a:pt x="424" y="408"/>
                  </a:lnTo>
                  <a:lnTo>
                    <a:pt x="424" y="410"/>
                  </a:lnTo>
                  <a:lnTo>
                    <a:pt x="428" y="410"/>
                  </a:lnTo>
                  <a:lnTo>
                    <a:pt x="432" y="408"/>
                  </a:lnTo>
                  <a:lnTo>
                    <a:pt x="434" y="410"/>
                  </a:lnTo>
                  <a:lnTo>
                    <a:pt x="434" y="414"/>
                  </a:lnTo>
                  <a:lnTo>
                    <a:pt x="442" y="418"/>
                  </a:lnTo>
                  <a:lnTo>
                    <a:pt x="446" y="422"/>
                  </a:lnTo>
                  <a:lnTo>
                    <a:pt x="448" y="416"/>
                  </a:lnTo>
                  <a:lnTo>
                    <a:pt x="444" y="420"/>
                  </a:lnTo>
                  <a:lnTo>
                    <a:pt x="444" y="416"/>
                  </a:lnTo>
                  <a:lnTo>
                    <a:pt x="452" y="416"/>
                  </a:lnTo>
                  <a:lnTo>
                    <a:pt x="464" y="404"/>
                  </a:lnTo>
                  <a:lnTo>
                    <a:pt x="470" y="402"/>
                  </a:lnTo>
                  <a:lnTo>
                    <a:pt x="486" y="400"/>
                  </a:lnTo>
                  <a:lnTo>
                    <a:pt x="490" y="400"/>
                  </a:lnTo>
                  <a:lnTo>
                    <a:pt x="490" y="396"/>
                  </a:lnTo>
                  <a:lnTo>
                    <a:pt x="494" y="396"/>
                  </a:lnTo>
                  <a:lnTo>
                    <a:pt x="494" y="396"/>
                  </a:lnTo>
                  <a:lnTo>
                    <a:pt x="494" y="386"/>
                  </a:lnTo>
                  <a:lnTo>
                    <a:pt x="496" y="376"/>
                  </a:lnTo>
                  <a:lnTo>
                    <a:pt x="496" y="368"/>
                  </a:lnTo>
                  <a:lnTo>
                    <a:pt x="502" y="356"/>
                  </a:lnTo>
                  <a:lnTo>
                    <a:pt x="504" y="358"/>
                  </a:lnTo>
                  <a:lnTo>
                    <a:pt x="508" y="344"/>
                  </a:lnTo>
                  <a:lnTo>
                    <a:pt x="512" y="336"/>
                  </a:lnTo>
                  <a:lnTo>
                    <a:pt x="510" y="332"/>
                  </a:lnTo>
                  <a:lnTo>
                    <a:pt x="514" y="328"/>
                  </a:lnTo>
                  <a:lnTo>
                    <a:pt x="518" y="320"/>
                  </a:lnTo>
                  <a:lnTo>
                    <a:pt x="522" y="318"/>
                  </a:lnTo>
                  <a:lnTo>
                    <a:pt x="522" y="318"/>
                  </a:lnTo>
                  <a:lnTo>
                    <a:pt x="528" y="314"/>
                  </a:lnTo>
                  <a:lnTo>
                    <a:pt x="526" y="310"/>
                  </a:lnTo>
                  <a:lnTo>
                    <a:pt x="530" y="306"/>
                  </a:lnTo>
                  <a:lnTo>
                    <a:pt x="534" y="296"/>
                  </a:lnTo>
                  <a:lnTo>
                    <a:pt x="534" y="284"/>
                  </a:lnTo>
                  <a:lnTo>
                    <a:pt x="536" y="278"/>
                  </a:lnTo>
                  <a:lnTo>
                    <a:pt x="542" y="256"/>
                  </a:lnTo>
                  <a:lnTo>
                    <a:pt x="542" y="250"/>
                  </a:lnTo>
                  <a:lnTo>
                    <a:pt x="536" y="232"/>
                  </a:lnTo>
                  <a:lnTo>
                    <a:pt x="536" y="230"/>
                  </a:lnTo>
                  <a:lnTo>
                    <a:pt x="536" y="230"/>
                  </a:lnTo>
                  <a:lnTo>
                    <a:pt x="534" y="220"/>
                  </a:lnTo>
                  <a:lnTo>
                    <a:pt x="534" y="212"/>
                  </a:lnTo>
                  <a:lnTo>
                    <a:pt x="534" y="214"/>
                  </a:lnTo>
                  <a:lnTo>
                    <a:pt x="534" y="212"/>
                  </a:lnTo>
                  <a:lnTo>
                    <a:pt x="530" y="204"/>
                  </a:lnTo>
                  <a:lnTo>
                    <a:pt x="528" y="202"/>
                  </a:lnTo>
                  <a:lnTo>
                    <a:pt x="528" y="200"/>
                  </a:lnTo>
                  <a:lnTo>
                    <a:pt x="526" y="196"/>
                  </a:lnTo>
                  <a:lnTo>
                    <a:pt x="520" y="192"/>
                  </a:lnTo>
                  <a:lnTo>
                    <a:pt x="518" y="186"/>
                  </a:lnTo>
                  <a:lnTo>
                    <a:pt x="512" y="186"/>
                  </a:lnTo>
                  <a:lnTo>
                    <a:pt x="506" y="178"/>
                  </a:lnTo>
                  <a:lnTo>
                    <a:pt x="502" y="162"/>
                  </a:lnTo>
                  <a:lnTo>
                    <a:pt x="502" y="160"/>
                  </a:lnTo>
                  <a:lnTo>
                    <a:pt x="500" y="164"/>
                  </a:lnTo>
                  <a:lnTo>
                    <a:pt x="494" y="160"/>
                  </a:lnTo>
                  <a:lnTo>
                    <a:pt x="494" y="158"/>
                  </a:lnTo>
                  <a:lnTo>
                    <a:pt x="492" y="160"/>
                  </a:lnTo>
                  <a:lnTo>
                    <a:pt x="492" y="162"/>
                  </a:lnTo>
                  <a:lnTo>
                    <a:pt x="490" y="164"/>
                  </a:lnTo>
                  <a:lnTo>
                    <a:pt x="486" y="156"/>
                  </a:lnTo>
                  <a:lnTo>
                    <a:pt x="486" y="148"/>
                  </a:lnTo>
                  <a:lnTo>
                    <a:pt x="484" y="148"/>
                  </a:lnTo>
                  <a:lnTo>
                    <a:pt x="480" y="140"/>
                  </a:lnTo>
                  <a:lnTo>
                    <a:pt x="476" y="138"/>
                  </a:lnTo>
                  <a:lnTo>
                    <a:pt x="478" y="134"/>
                  </a:lnTo>
                  <a:lnTo>
                    <a:pt x="478" y="136"/>
                  </a:lnTo>
                  <a:lnTo>
                    <a:pt x="478" y="132"/>
                  </a:lnTo>
                  <a:lnTo>
                    <a:pt x="474" y="128"/>
                  </a:lnTo>
                  <a:lnTo>
                    <a:pt x="472" y="130"/>
                  </a:lnTo>
                  <a:lnTo>
                    <a:pt x="468" y="126"/>
                  </a:lnTo>
                  <a:lnTo>
                    <a:pt x="464" y="124"/>
                  </a:lnTo>
                  <a:lnTo>
                    <a:pt x="462" y="124"/>
                  </a:lnTo>
                  <a:lnTo>
                    <a:pt x="460" y="118"/>
                  </a:lnTo>
                  <a:lnTo>
                    <a:pt x="456" y="118"/>
                  </a:lnTo>
                  <a:lnTo>
                    <a:pt x="452" y="118"/>
                  </a:lnTo>
                  <a:lnTo>
                    <a:pt x="446" y="114"/>
                  </a:lnTo>
                  <a:lnTo>
                    <a:pt x="444" y="108"/>
                  </a:lnTo>
                  <a:lnTo>
                    <a:pt x="444" y="108"/>
                  </a:lnTo>
                  <a:lnTo>
                    <a:pt x="444" y="108"/>
                  </a:lnTo>
                  <a:lnTo>
                    <a:pt x="442" y="106"/>
                  </a:lnTo>
                  <a:lnTo>
                    <a:pt x="442" y="96"/>
                  </a:lnTo>
                  <a:lnTo>
                    <a:pt x="438" y="84"/>
                  </a:lnTo>
                  <a:lnTo>
                    <a:pt x="436" y="84"/>
                  </a:lnTo>
                  <a:lnTo>
                    <a:pt x="434" y="80"/>
                  </a:lnTo>
                  <a:lnTo>
                    <a:pt x="430" y="66"/>
                  </a:lnTo>
                  <a:lnTo>
                    <a:pt x="430" y="58"/>
                  </a:lnTo>
                  <a:lnTo>
                    <a:pt x="422" y="52"/>
                  </a:lnTo>
                  <a:lnTo>
                    <a:pt x="420" y="48"/>
                  </a:lnTo>
                  <a:lnTo>
                    <a:pt x="418" y="48"/>
                  </a:lnTo>
                  <a:lnTo>
                    <a:pt x="414" y="50"/>
                  </a:lnTo>
                  <a:lnTo>
                    <a:pt x="410" y="48"/>
                  </a:lnTo>
                  <a:lnTo>
                    <a:pt x="404" y="26"/>
                  </a:lnTo>
                  <a:lnTo>
                    <a:pt x="400" y="20"/>
                  </a:lnTo>
                  <a:lnTo>
                    <a:pt x="400" y="16"/>
                  </a:lnTo>
                  <a:lnTo>
                    <a:pt x="398" y="16"/>
                  </a:lnTo>
                  <a:lnTo>
                    <a:pt x="396" y="14"/>
                  </a:lnTo>
                  <a:lnTo>
                    <a:pt x="396" y="4"/>
                  </a:lnTo>
                  <a:lnTo>
                    <a:pt x="396" y="0"/>
                  </a:lnTo>
                  <a:lnTo>
                    <a:pt x="394" y="0"/>
                  </a:lnTo>
                  <a:lnTo>
                    <a:pt x="390" y="4"/>
                  </a:lnTo>
                  <a:lnTo>
                    <a:pt x="390" y="6"/>
                  </a:lnTo>
                  <a:lnTo>
                    <a:pt x="386" y="10"/>
                  </a:lnTo>
                  <a:lnTo>
                    <a:pt x="384" y="18"/>
                  </a:lnTo>
                  <a:lnTo>
                    <a:pt x="382" y="18"/>
                  </a:lnTo>
                  <a:lnTo>
                    <a:pt x="380" y="22"/>
                  </a:lnTo>
                  <a:lnTo>
                    <a:pt x="380" y="26"/>
                  </a:lnTo>
                  <a:lnTo>
                    <a:pt x="382" y="26"/>
                  </a:lnTo>
                  <a:lnTo>
                    <a:pt x="382" y="34"/>
                  </a:lnTo>
                  <a:lnTo>
                    <a:pt x="380" y="40"/>
                  </a:lnTo>
                  <a:lnTo>
                    <a:pt x="380" y="52"/>
                  </a:lnTo>
                  <a:lnTo>
                    <a:pt x="382" y="60"/>
                  </a:lnTo>
                  <a:lnTo>
                    <a:pt x="376" y="80"/>
                  </a:lnTo>
                  <a:lnTo>
                    <a:pt x="370" y="94"/>
                  </a:lnTo>
                  <a:lnTo>
                    <a:pt x="360" y="96"/>
                  </a:lnTo>
                  <a:lnTo>
                    <a:pt x="350" y="90"/>
                  </a:lnTo>
                  <a:lnTo>
                    <a:pt x="344" y="84"/>
                  </a:lnTo>
                  <a:lnTo>
                    <a:pt x="334" y="80"/>
                  </a:lnTo>
                  <a:lnTo>
                    <a:pt x="322" y="72"/>
                  </a:lnTo>
                  <a:lnTo>
                    <a:pt x="314" y="70"/>
                  </a:lnTo>
                  <a:lnTo>
                    <a:pt x="312" y="72"/>
                  </a:lnTo>
                  <a:lnTo>
                    <a:pt x="310" y="64"/>
                  </a:lnTo>
                  <a:lnTo>
                    <a:pt x="304" y="60"/>
                  </a:lnTo>
                  <a:lnTo>
                    <a:pt x="302" y="60"/>
                  </a:lnTo>
                  <a:lnTo>
                    <a:pt x="300" y="58"/>
                  </a:lnTo>
                  <a:lnTo>
                    <a:pt x="306" y="40"/>
                  </a:lnTo>
                  <a:lnTo>
                    <a:pt x="304" y="40"/>
                  </a:lnTo>
                  <a:lnTo>
                    <a:pt x="304" y="34"/>
                  </a:lnTo>
                  <a:lnTo>
                    <a:pt x="308" y="38"/>
                  </a:lnTo>
                  <a:lnTo>
                    <a:pt x="308" y="34"/>
                  </a:lnTo>
                  <a:lnTo>
                    <a:pt x="308" y="32"/>
                  </a:lnTo>
                  <a:lnTo>
                    <a:pt x="308" y="34"/>
                  </a:lnTo>
                  <a:lnTo>
                    <a:pt x="312" y="34"/>
                  </a:lnTo>
                  <a:lnTo>
                    <a:pt x="314" y="30"/>
                  </a:lnTo>
                  <a:lnTo>
                    <a:pt x="312" y="28"/>
                  </a:lnTo>
                  <a:lnTo>
                    <a:pt x="314" y="28"/>
                  </a:lnTo>
                  <a:lnTo>
                    <a:pt x="318" y="22"/>
                  </a:lnTo>
                  <a:lnTo>
                    <a:pt x="316" y="20"/>
                  </a:lnTo>
                  <a:lnTo>
                    <a:pt x="312" y="22"/>
                  </a:lnTo>
                  <a:lnTo>
                    <a:pt x="312" y="16"/>
                  </a:lnTo>
                  <a:lnTo>
                    <a:pt x="308" y="18"/>
                  </a:lnTo>
                  <a:lnTo>
                    <a:pt x="308" y="24"/>
                  </a:lnTo>
                  <a:lnTo>
                    <a:pt x="306" y="24"/>
                  </a:lnTo>
                  <a:lnTo>
                    <a:pt x="304" y="20"/>
                  </a:lnTo>
                  <a:lnTo>
                    <a:pt x="304" y="20"/>
                  </a:lnTo>
                  <a:lnTo>
                    <a:pt x="302" y="20"/>
                  </a:lnTo>
                  <a:lnTo>
                    <a:pt x="304" y="16"/>
                  </a:lnTo>
                  <a:lnTo>
                    <a:pt x="298" y="18"/>
                  </a:lnTo>
                  <a:lnTo>
                    <a:pt x="294" y="22"/>
                  </a:lnTo>
                  <a:lnTo>
                    <a:pt x="288" y="18"/>
                  </a:lnTo>
                  <a:lnTo>
                    <a:pt x="280" y="18"/>
                  </a:lnTo>
                  <a:lnTo>
                    <a:pt x="276" y="16"/>
                  </a:lnTo>
                  <a:lnTo>
                    <a:pt x="276" y="14"/>
                  </a:lnTo>
                  <a:lnTo>
                    <a:pt x="272" y="16"/>
                  </a:lnTo>
                  <a:lnTo>
                    <a:pt x="266" y="14"/>
                  </a:lnTo>
                  <a:lnTo>
                    <a:pt x="262" y="10"/>
                  </a:lnTo>
                  <a:lnTo>
                    <a:pt x="260" y="12"/>
                  </a:lnTo>
                  <a:lnTo>
                    <a:pt x="254" y="6"/>
                  </a:lnTo>
                  <a:lnTo>
                    <a:pt x="252" y="10"/>
                  </a:lnTo>
                  <a:lnTo>
                    <a:pt x="252" y="6"/>
                  </a:lnTo>
                  <a:lnTo>
                    <a:pt x="250" y="8"/>
                  </a:lnTo>
                  <a:lnTo>
                    <a:pt x="248" y="8"/>
                  </a:lnTo>
                  <a:lnTo>
                    <a:pt x="250" y="8"/>
                  </a:lnTo>
                  <a:lnTo>
                    <a:pt x="254" y="12"/>
                  </a:lnTo>
                  <a:lnTo>
                    <a:pt x="258" y="12"/>
                  </a:lnTo>
                  <a:lnTo>
                    <a:pt x="260" y="12"/>
                  </a:lnTo>
                  <a:lnTo>
                    <a:pt x="260" y="18"/>
                  </a:lnTo>
                  <a:lnTo>
                    <a:pt x="252" y="22"/>
                  </a:lnTo>
                  <a:lnTo>
                    <a:pt x="242" y="20"/>
                  </a:lnTo>
                  <a:lnTo>
                    <a:pt x="242" y="22"/>
                  </a:lnTo>
                  <a:lnTo>
                    <a:pt x="238" y="20"/>
                  </a:lnTo>
                  <a:lnTo>
                    <a:pt x="236" y="24"/>
                  </a:lnTo>
                  <a:lnTo>
                    <a:pt x="238" y="28"/>
                  </a:lnTo>
                  <a:lnTo>
                    <a:pt x="234" y="24"/>
                  </a:lnTo>
                  <a:lnTo>
                    <a:pt x="232" y="26"/>
                  </a:lnTo>
                  <a:lnTo>
                    <a:pt x="228" y="28"/>
                  </a:lnTo>
                  <a:lnTo>
                    <a:pt x="226" y="34"/>
                  </a:lnTo>
                  <a:lnTo>
                    <a:pt x="228" y="34"/>
                  </a:lnTo>
                  <a:lnTo>
                    <a:pt x="228" y="36"/>
                  </a:lnTo>
                  <a:lnTo>
                    <a:pt x="228" y="38"/>
                  </a:lnTo>
                  <a:lnTo>
                    <a:pt x="224" y="38"/>
                  </a:lnTo>
                  <a:lnTo>
                    <a:pt x="220" y="46"/>
                  </a:lnTo>
                  <a:lnTo>
                    <a:pt x="218" y="46"/>
                  </a:lnTo>
                  <a:lnTo>
                    <a:pt x="216" y="50"/>
                  </a:lnTo>
                  <a:lnTo>
                    <a:pt x="222" y="56"/>
                  </a:lnTo>
                  <a:lnTo>
                    <a:pt x="220" y="58"/>
                  </a:lnTo>
                  <a:lnTo>
                    <a:pt x="220" y="62"/>
                  </a:lnTo>
                  <a:lnTo>
                    <a:pt x="214" y="56"/>
                  </a:lnTo>
                  <a:lnTo>
                    <a:pt x="206" y="56"/>
                  </a:lnTo>
                  <a:lnTo>
                    <a:pt x="204" y="58"/>
                  </a:lnTo>
                  <a:lnTo>
                    <a:pt x="200" y="58"/>
                  </a:lnTo>
                  <a:lnTo>
                    <a:pt x="196" y="66"/>
                  </a:lnTo>
                  <a:lnTo>
                    <a:pt x="198" y="64"/>
                  </a:lnTo>
                  <a:lnTo>
                    <a:pt x="200" y="54"/>
                  </a:lnTo>
                  <a:lnTo>
                    <a:pt x="192" y="46"/>
                  </a:lnTo>
                  <a:lnTo>
                    <a:pt x="184" y="42"/>
                  </a:lnTo>
                  <a:lnTo>
                    <a:pt x="182" y="42"/>
                  </a:lnTo>
                  <a:lnTo>
                    <a:pt x="180" y="44"/>
                  </a:lnTo>
                  <a:lnTo>
                    <a:pt x="176" y="46"/>
                  </a:lnTo>
                  <a:lnTo>
                    <a:pt x="176" y="46"/>
                  </a:lnTo>
                  <a:lnTo>
                    <a:pt x="174" y="48"/>
                  </a:lnTo>
                  <a:lnTo>
                    <a:pt x="172" y="44"/>
                  </a:lnTo>
                  <a:lnTo>
                    <a:pt x="170" y="46"/>
                  </a:lnTo>
                  <a:lnTo>
                    <a:pt x="172" y="48"/>
                  </a:lnTo>
                  <a:lnTo>
                    <a:pt x="170" y="52"/>
                  </a:lnTo>
                  <a:lnTo>
                    <a:pt x="168" y="54"/>
                  </a:lnTo>
                  <a:lnTo>
                    <a:pt x="168" y="52"/>
                  </a:lnTo>
                  <a:lnTo>
                    <a:pt x="160" y="54"/>
                  </a:lnTo>
                  <a:lnTo>
                    <a:pt x="162" y="60"/>
                  </a:lnTo>
                  <a:lnTo>
                    <a:pt x="158" y="58"/>
                  </a:lnTo>
                  <a:lnTo>
                    <a:pt x="156" y="62"/>
                  </a:lnTo>
                  <a:lnTo>
                    <a:pt x="158" y="64"/>
                  </a:lnTo>
                  <a:lnTo>
                    <a:pt x="154" y="64"/>
                  </a:lnTo>
                  <a:lnTo>
                    <a:pt x="152" y="66"/>
                  </a:lnTo>
                  <a:lnTo>
                    <a:pt x="152" y="70"/>
                  </a:lnTo>
                  <a:lnTo>
                    <a:pt x="150" y="74"/>
                  </a:lnTo>
                  <a:lnTo>
                    <a:pt x="150" y="76"/>
                  </a:lnTo>
                  <a:lnTo>
                    <a:pt x="152" y="78"/>
                  </a:lnTo>
                  <a:lnTo>
                    <a:pt x="150" y="80"/>
                  </a:lnTo>
                  <a:lnTo>
                    <a:pt x="146" y="78"/>
                  </a:lnTo>
                  <a:lnTo>
                    <a:pt x="144" y="74"/>
                  </a:lnTo>
                  <a:lnTo>
                    <a:pt x="140" y="74"/>
                  </a:lnTo>
                  <a:lnTo>
                    <a:pt x="138" y="74"/>
                  </a:lnTo>
                  <a:lnTo>
                    <a:pt x="138" y="80"/>
                  </a:lnTo>
                  <a:lnTo>
                    <a:pt x="140" y="84"/>
                  </a:lnTo>
                  <a:lnTo>
                    <a:pt x="142" y="86"/>
                  </a:lnTo>
                  <a:lnTo>
                    <a:pt x="138" y="88"/>
                  </a:lnTo>
                  <a:lnTo>
                    <a:pt x="138" y="94"/>
                  </a:lnTo>
                  <a:lnTo>
                    <a:pt x="130" y="78"/>
                  </a:lnTo>
                  <a:lnTo>
                    <a:pt x="128" y="82"/>
                  </a:lnTo>
                  <a:lnTo>
                    <a:pt x="122" y="86"/>
                  </a:lnTo>
                  <a:lnTo>
                    <a:pt x="120" y="92"/>
                  </a:lnTo>
                  <a:lnTo>
                    <a:pt x="122" y="100"/>
                  </a:lnTo>
                  <a:lnTo>
                    <a:pt x="116" y="106"/>
                  </a:lnTo>
                  <a:lnTo>
                    <a:pt x="114" y="106"/>
                  </a:lnTo>
                  <a:lnTo>
                    <a:pt x="112" y="116"/>
                  </a:lnTo>
                  <a:lnTo>
                    <a:pt x="104" y="122"/>
                  </a:lnTo>
                  <a:lnTo>
                    <a:pt x="84" y="128"/>
                  </a:lnTo>
                  <a:lnTo>
                    <a:pt x="78" y="126"/>
                  </a:lnTo>
                  <a:lnTo>
                    <a:pt x="74" y="132"/>
                  </a:lnTo>
                  <a:lnTo>
                    <a:pt x="66" y="132"/>
                  </a:lnTo>
                  <a:lnTo>
                    <a:pt x="58" y="136"/>
                  </a:lnTo>
                  <a:lnTo>
                    <a:pt x="46" y="136"/>
                  </a:lnTo>
                  <a:lnTo>
                    <a:pt x="36" y="142"/>
                  </a:lnTo>
                  <a:lnTo>
                    <a:pt x="30" y="150"/>
                  </a:lnTo>
                  <a:lnTo>
                    <a:pt x="24" y="150"/>
                  </a:lnTo>
                  <a:lnTo>
                    <a:pt x="18" y="154"/>
                  </a:lnTo>
                  <a:lnTo>
                    <a:pt x="12" y="164"/>
                  </a:lnTo>
                  <a:lnTo>
                    <a:pt x="12" y="164"/>
                  </a:lnTo>
                  <a:lnTo>
                    <a:pt x="10" y="160"/>
                  </a:lnTo>
                  <a:lnTo>
                    <a:pt x="12" y="152"/>
                  </a:lnTo>
                  <a:lnTo>
                    <a:pt x="10" y="154"/>
                  </a:lnTo>
                  <a:lnTo>
                    <a:pt x="6" y="160"/>
                  </a:lnTo>
                  <a:lnTo>
                    <a:pt x="6" y="166"/>
                  </a:lnTo>
                  <a:lnTo>
                    <a:pt x="8" y="170"/>
                  </a:lnTo>
                  <a:lnTo>
                    <a:pt x="8" y="176"/>
                  </a:lnTo>
                  <a:lnTo>
                    <a:pt x="2" y="184"/>
                  </a:lnTo>
                  <a:lnTo>
                    <a:pt x="2" y="192"/>
                  </a:lnTo>
                  <a:lnTo>
                    <a:pt x="10" y="206"/>
                  </a:lnTo>
                  <a:lnTo>
                    <a:pt x="10" y="208"/>
                  </a:lnTo>
                  <a:lnTo>
                    <a:pt x="12" y="212"/>
                  </a:lnTo>
                  <a:lnTo>
                    <a:pt x="14" y="216"/>
                  </a:lnTo>
                  <a:lnTo>
                    <a:pt x="12" y="220"/>
                  </a:lnTo>
                  <a:lnTo>
                    <a:pt x="10" y="220"/>
                  </a:lnTo>
                  <a:lnTo>
                    <a:pt x="8" y="216"/>
                  </a:lnTo>
                  <a:lnTo>
                    <a:pt x="8" y="216"/>
                  </a:lnTo>
                  <a:lnTo>
                    <a:pt x="4" y="208"/>
                  </a:lnTo>
                  <a:lnTo>
                    <a:pt x="2" y="208"/>
                  </a:lnTo>
                  <a:lnTo>
                    <a:pt x="8" y="222"/>
                  </a:lnTo>
                  <a:lnTo>
                    <a:pt x="6" y="224"/>
                  </a:lnTo>
                  <a:lnTo>
                    <a:pt x="6" y="222"/>
                  </a:lnTo>
                  <a:lnTo>
                    <a:pt x="4" y="222"/>
                  </a:lnTo>
                  <a:lnTo>
                    <a:pt x="2" y="218"/>
                  </a:lnTo>
                  <a:lnTo>
                    <a:pt x="0" y="216"/>
                  </a:lnTo>
                  <a:lnTo>
                    <a:pt x="0" y="218"/>
                  </a:lnTo>
                  <a:lnTo>
                    <a:pt x="4" y="226"/>
                  </a:lnTo>
                  <a:lnTo>
                    <a:pt x="10" y="230"/>
                  </a:lnTo>
                  <a:lnTo>
                    <a:pt x="12" y="238"/>
                  </a:lnTo>
                  <a:lnTo>
                    <a:pt x="14" y="244"/>
                  </a:lnTo>
                  <a:lnTo>
                    <a:pt x="24" y="264"/>
                  </a:lnTo>
                  <a:lnTo>
                    <a:pt x="26" y="280"/>
                  </a:lnTo>
                  <a:lnTo>
                    <a:pt x="34" y="300"/>
                  </a:lnTo>
                  <a:lnTo>
                    <a:pt x="34" y="314"/>
                  </a:lnTo>
                  <a:lnTo>
                    <a:pt x="34" y="318"/>
                  </a:lnTo>
                  <a:lnTo>
                    <a:pt x="34" y="324"/>
                  </a:lnTo>
                  <a:lnTo>
                    <a:pt x="30" y="330"/>
                  </a:lnTo>
                  <a:lnTo>
                    <a:pt x="26" y="330"/>
                  </a:lnTo>
                  <a:lnTo>
                    <a:pt x="26" y="3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7" name="Rectangle 48"/>
            <p:cNvSpPr>
              <a:spLocks noChangeArrowheads="1"/>
            </p:cNvSpPr>
            <p:nvPr/>
          </p:nvSpPr>
          <p:spPr bwMode="auto">
            <a:xfrm>
              <a:off x="7621588" y="3938588"/>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898" name="Freeform 49"/>
            <p:cNvSpPr>
              <a:spLocks/>
            </p:cNvSpPr>
            <p:nvPr/>
          </p:nvSpPr>
          <p:spPr bwMode="auto">
            <a:xfrm>
              <a:off x="7748588" y="4719638"/>
              <a:ext cx="9525" cy="3175"/>
            </a:xfrm>
            <a:custGeom>
              <a:avLst/>
              <a:gdLst/>
              <a:ahLst/>
              <a:cxnLst>
                <a:cxn ang="0">
                  <a:pos x="2" y="0"/>
                </a:cxn>
                <a:cxn ang="0">
                  <a:pos x="0" y="0"/>
                </a:cxn>
                <a:cxn ang="0">
                  <a:pos x="2" y="0"/>
                </a:cxn>
                <a:cxn ang="0">
                  <a:pos x="6" y="2"/>
                </a:cxn>
                <a:cxn ang="0">
                  <a:pos x="2" y="0"/>
                </a:cxn>
                <a:cxn ang="0">
                  <a:pos x="2" y="0"/>
                </a:cxn>
              </a:cxnLst>
              <a:rect l="0" t="0" r="r" b="b"/>
              <a:pathLst>
                <a:path w="6" h="2">
                  <a:moveTo>
                    <a:pt x="2" y="0"/>
                  </a:moveTo>
                  <a:lnTo>
                    <a:pt x="0" y="0"/>
                  </a:lnTo>
                  <a:lnTo>
                    <a:pt x="2" y="0"/>
                  </a:lnTo>
                  <a:lnTo>
                    <a:pt x="6"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9" name="Freeform 50"/>
            <p:cNvSpPr>
              <a:spLocks/>
            </p:cNvSpPr>
            <p:nvPr/>
          </p:nvSpPr>
          <p:spPr bwMode="auto">
            <a:xfrm>
              <a:off x="6589713" y="4592638"/>
              <a:ext cx="196850" cy="63500"/>
            </a:xfrm>
            <a:custGeom>
              <a:avLst/>
              <a:gdLst/>
              <a:ahLst/>
              <a:cxnLst>
                <a:cxn ang="0">
                  <a:pos x="90" y="32"/>
                </a:cxn>
                <a:cxn ang="0">
                  <a:pos x="86" y="34"/>
                </a:cxn>
                <a:cxn ang="0">
                  <a:pos x="80" y="30"/>
                </a:cxn>
                <a:cxn ang="0">
                  <a:pos x="74" y="32"/>
                </a:cxn>
                <a:cxn ang="0">
                  <a:pos x="58" y="24"/>
                </a:cxn>
                <a:cxn ang="0">
                  <a:pos x="46" y="24"/>
                </a:cxn>
                <a:cxn ang="0">
                  <a:pos x="42" y="26"/>
                </a:cxn>
                <a:cxn ang="0">
                  <a:pos x="32" y="22"/>
                </a:cxn>
                <a:cxn ang="0">
                  <a:pos x="22" y="22"/>
                </a:cxn>
                <a:cxn ang="0">
                  <a:pos x="14" y="18"/>
                </a:cxn>
                <a:cxn ang="0">
                  <a:pos x="16" y="16"/>
                </a:cxn>
                <a:cxn ang="0">
                  <a:pos x="2" y="12"/>
                </a:cxn>
                <a:cxn ang="0">
                  <a:pos x="0" y="8"/>
                </a:cxn>
                <a:cxn ang="0">
                  <a:pos x="2" y="10"/>
                </a:cxn>
                <a:cxn ang="0">
                  <a:pos x="4" y="10"/>
                </a:cxn>
                <a:cxn ang="0">
                  <a:pos x="10" y="2"/>
                </a:cxn>
                <a:cxn ang="0">
                  <a:pos x="12" y="0"/>
                </a:cxn>
                <a:cxn ang="0">
                  <a:pos x="22" y="2"/>
                </a:cxn>
                <a:cxn ang="0">
                  <a:pos x="28" y="0"/>
                </a:cxn>
                <a:cxn ang="0">
                  <a:pos x="30" y="4"/>
                </a:cxn>
                <a:cxn ang="0">
                  <a:pos x="40" y="6"/>
                </a:cxn>
                <a:cxn ang="0">
                  <a:pos x="44" y="12"/>
                </a:cxn>
                <a:cxn ang="0">
                  <a:pos x="48" y="12"/>
                </a:cxn>
                <a:cxn ang="0">
                  <a:pos x="56" y="12"/>
                </a:cxn>
                <a:cxn ang="0">
                  <a:pos x="68" y="14"/>
                </a:cxn>
                <a:cxn ang="0">
                  <a:pos x="70" y="14"/>
                </a:cxn>
                <a:cxn ang="0">
                  <a:pos x="72" y="8"/>
                </a:cxn>
                <a:cxn ang="0">
                  <a:pos x="76" y="8"/>
                </a:cxn>
                <a:cxn ang="0">
                  <a:pos x="78" y="10"/>
                </a:cxn>
                <a:cxn ang="0">
                  <a:pos x="84" y="10"/>
                </a:cxn>
                <a:cxn ang="0">
                  <a:pos x="90" y="14"/>
                </a:cxn>
                <a:cxn ang="0">
                  <a:pos x="96" y="14"/>
                </a:cxn>
                <a:cxn ang="0">
                  <a:pos x="100" y="18"/>
                </a:cxn>
                <a:cxn ang="0">
                  <a:pos x="100" y="22"/>
                </a:cxn>
                <a:cxn ang="0">
                  <a:pos x="104" y="24"/>
                </a:cxn>
                <a:cxn ang="0">
                  <a:pos x="116" y="24"/>
                </a:cxn>
                <a:cxn ang="0">
                  <a:pos x="122" y="26"/>
                </a:cxn>
                <a:cxn ang="0">
                  <a:pos x="120" y="34"/>
                </a:cxn>
                <a:cxn ang="0">
                  <a:pos x="124" y="40"/>
                </a:cxn>
                <a:cxn ang="0">
                  <a:pos x="120" y="38"/>
                </a:cxn>
                <a:cxn ang="0">
                  <a:pos x="106" y="32"/>
                </a:cxn>
                <a:cxn ang="0">
                  <a:pos x="98" y="34"/>
                </a:cxn>
                <a:cxn ang="0">
                  <a:pos x="90" y="32"/>
                </a:cxn>
                <a:cxn ang="0">
                  <a:pos x="90" y="32"/>
                </a:cxn>
              </a:cxnLst>
              <a:rect l="0" t="0" r="r" b="b"/>
              <a:pathLst>
                <a:path w="124" h="40">
                  <a:moveTo>
                    <a:pt x="90" y="32"/>
                  </a:moveTo>
                  <a:lnTo>
                    <a:pt x="86" y="34"/>
                  </a:lnTo>
                  <a:lnTo>
                    <a:pt x="80" y="30"/>
                  </a:lnTo>
                  <a:lnTo>
                    <a:pt x="74" y="32"/>
                  </a:lnTo>
                  <a:lnTo>
                    <a:pt x="58" y="24"/>
                  </a:lnTo>
                  <a:lnTo>
                    <a:pt x="46" y="24"/>
                  </a:lnTo>
                  <a:lnTo>
                    <a:pt x="42" y="26"/>
                  </a:lnTo>
                  <a:lnTo>
                    <a:pt x="32" y="22"/>
                  </a:lnTo>
                  <a:lnTo>
                    <a:pt x="22" y="22"/>
                  </a:lnTo>
                  <a:lnTo>
                    <a:pt x="14" y="18"/>
                  </a:lnTo>
                  <a:lnTo>
                    <a:pt x="16" y="16"/>
                  </a:lnTo>
                  <a:lnTo>
                    <a:pt x="2" y="12"/>
                  </a:lnTo>
                  <a:lnTo>
                    <a:pt x="0" y="8"/>
                  </a:lnTo>
                  <a:lnTo>
                    <a:pt x="2" y="10"/>
                  </a:lnTo>
                  <a:lnTo>
                    <a:pt x="4" y="10"/>
                  </a:lnTo>
                  <a:lnTo>
                    <a:pt x="10" y="2"/>
                  </a:lnTo>
                  <a:lnTo>
                    <a:pt x="12" y="0"/>
                  </a:lnTo>
                  <a:lnTo>
                    <a:pt x="22" y="2"/>
                  </a:lnTo>
                  <a:lnTo>
                    <a:pt x="28" y="0"/>
                  </a:lnTo>
                  <a:lnTo>
                    <a:pt x="30" y="4"/>
                  </a:lnTo>
                  <a:lnTo>
                    <a:pt x="40" y="6"/>
                  </a:lnTo>
                  <a:lnTo>
                    <a:pt x="44" y="12"/>
                  </a:lnTo>
                  <a:lnTo>
                    <a:pt x="48" y="12"/>
                  </a:lnTo>
                  <a:lnTo>
                    <a:pt x="56" y="12"/>
                  </a:lnTo>
                  <a:lnTo>
                    <a:pt x="68" y="14"/>
                  </a:lnTo>
                  <a:lnTo>
                    <a:pt x="70" y="14"/>
                  </a:lnTo>
                  <a:lnTo>
                    <a:pt x="72" y="8"/>
                  </a:lnTo>
                  <a:lnTo>
                    <a:pt x="76" y="8"/>
                  </a:lnTo>
                  <a:lnTo>
                    <a:pt x="78" y="10"/>
                  </a:lnTo>
                  <a:lnTo>
                    <a:pt x="84" y="10"/>
                  </a:lnTo>
                  <a:lnTo>
                    <a:pt x="90" y="14"/>
                  </a:lnTo>
                  <a:lnTo>
                    <a:pt x="96" y="14"/>
                  </a:lnTo>
                  <a:lnTo>
                    <a:pt x="100" y="18"/>
                  </a:lnTo>
                  <a:lnTo>
                    <a:pt x="100" y="22"/>
                  </a:lnTo>
                  <a:lnTo>
                    <a:pt x="104" y="24"/>
                  </a:lnTo>
                  <a:lnTo>
                    <a:pt x="116" y="24"/>
                  </a:lnTo>
                  <a:lnTo>
                    <a:pt x="122" y="26"/>
                  </a:lnTo>
                  <a:lnTo>
                    <a:pt x="120" y="34"/>
                  </a:lnTo>
                  <a:lnTo>
                    <a:pt x="124" y="40"/>
                  </a:lnTo>
                  <a:lnTo>
                    <a:pt x="120" y="38"/>
                  </a:lnTo>
                  <a:lnTo>
                    <a:pt x="106" y="32"/>
                  </a:lnTo>
                  <a:lnTo>
                    <a:pt x="98" y="34"/>
                  </a:lnTo>
                  <a:lnTo>
                    <a:pt x="90" y="32"/>
                  </a:lnTo>
                  <a:lnTo>
                    <a:pt x="90"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0" name="Freeform 51"/>
            <p:cNvSpPr>
              <a:spLocks/>
            </p:cNvSpPr>
            <p:nvPr/>
          </p:nvSpPr>
          <p:spPr bwMode="auto">
            <a:xfrm>
              <a:off x="6818313" y="4538663"/>
              <a:ext cx="6350" cy="15875"/>
            </a:xfrm>
            <a:custGeom>
              <a:avLst/>
              <a:gdLst/>
              <a:ahLst/>
              <a:cxnLst>
                <a:cxn ang="0">
                  <a:pos x="2" y="0"/>
                </a:cxn>
                <a:cxn ang="0">
                  <a:pos x="4" y="8"/>
                </a:cxn>
                <a:cxn ang="0">
                  <a:pos x="2" y="10"/>
                </a:cxn>
                <a:cxn ang="0">
                  <a:pos x="0" y="2"/>
                </a:cxn>
                <a:cxn ang="0">
                  <a:pos x="2" y="0"/>
                </a:cxn>
                <a:cxn ang="0">
                  <a:pos x="2" y="0"/>
                </a:cxn>
              </a:cxnLst>
              <a:rect l="0" t="0" r="r" b="b"/>
              <a:pathLst>
                <a:path w="4" h="10">
                  <a:moveTo>
                    <a:pt x="2" y="0"/>
                  </a:moveTo>
                  <a:lnTo>
                    <a:pt x="4" y="8"/>
                  </a:lnTo>
                  <a:lnTo>
                    <a:pt x="2" y="1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1" name="Freeform 52"/>
            <p:cNvSpPr>
              <a:spLocks/>
            </p:cNvSpPr>
            <p:nvPr/>
          </p:nvSpPr>
          <p:spPr bwMode="auto">
            <a:xfrm>
              <a:off x="6843713" y="4227513"/>
              <a:ext cx="47625" cy="63500"/>
            </a:xfrm>
            <a:custGeom>
              <a:avLst/>
              <a:gdLst/>
              <a:ahLst/>
              <a:cxnLst>
                <a:cxn ang="0">
                  <a:pos x="28" y="0"/>
                </a:cxn>
                <a:cxn ang="0">
                  <a:pos x="30" y="0"/>
                </a:cxn>
                <a:cxn ang="0">
                  <a:pos x="30" y="4"/>
                </a:cxn>
                <a:cxn ang="0">
                  <a:pos x="30" y="12"/>
                </a:cxn>
                <a:cxn ang="0">
                  <a:pos x="20" y="20"/>
                </a:cxn>
                <a:cxn ang="0">
                  <a:pos x="20" y="24"/>
                </a:cxn>
                <a:cxn ang="0">
                  <a:pos x="8" y="34"/>
                </a:cxn>
                <a:cxn ang="0">
                  <a:pos x="0" y="40"/>
                </a:cxn>
                <a:cxn ang="0">
                  <a:pos x="0" y="40"/>
                </a:cxn>
                <a:cxn ang="0">
                  <a:pos x="2" y="34"/>
                </a:cxn>
                <a:cxn ang="0">
                  <a:pos x="8" y="28"/>
                </a:cxn>
                <a:cxn ang="0">
                  <a:pos x="20" y="14"/>
                </a:cxn>
                <a:cxn ang="0">
                  <a:pos x="24" y="12"/>
                </a:cxn>
                <a:cxn ang="0">
                  <a:pos x="26" y="6"/>
                </a:cxn>
                <a:cxn ang="0">
                  <a:pos x="26" y="8"/>
                </a:cxn>
                <a:cxn ang="0">
                  <a:pos x="28" y="8"/>
                </a:cxn>
                <a:cxn ang="0">
                  <a:pos x="26" y="6"/>
                </a:cxn>
                <a:cxn ang="0">
                  <a:pos x="28" y="0"/>
                </a:cxn>
                <a:cxn ang="0">
                  <a:pos x="28" y="0"/>
                </a:cxn>
              </a:cxnLst>
              <a:rect l="0" t="0" r="r" b="b"/>
              <a:pathLst>
                <a:path w="30" h="40">
                  <a:moveTo>
                    <a:pt x="28" y="0"/>
                  </a:moveTo>
                  <a:lnTo>
                    <a:pt x="30" y="0"/>
                  </a:lnTo>
                  <a:lnTo>
                    <a:pt x="30" y="4"/>
                  </a:lnTo>
                  <a:lnTo>
                    <a:pt x="30" y="12"/>
                  </a:lnTo>
                  <a:lnTo>
                    <a:pt x="20" y="20"/>
                  </a:lnTo>
                  <a:lnTo>
                    <a:pt x="20" y="24"/>
                  </a:lnTo>
                  <a:lnTo>
                    <a:pt x="8" y="34"/>
                  </a:lnTo>
                  <a:lnTo>
                    <a:pt x="0" y="40"/>
                  </a:lnTo>
                  <a:lnTo>
                    <a:pt x="0" y="40"/>
                  </a:lnTo>
                  <a:lnTo>
                    <a:pt x="2" y="34"/>
                  </a:lnTo>
                  <a:lnTo>
                    <a:pt x="8" y="28"/>
                  </a:lnTo>
                  <a:lnTo>
                    <a:pt x="20" y="14"/>
                  </a:lnTo>
                  <a:lnTo>
                    <a:pt x="24" y="12"/>
                  </a:lnTo>
                  <a:lnTo>
                    <a:pt x="26" y="6"/>
                  </a:lnTo>
                  <a:lnTo>
                    <a:pt x="26" y="8"/>
                  </a:lnTo>
                  <a:lnTo>
                    <a:pt x="28" y="8"/>
                  </a:lnTo>
                  <a:lnTo>
                    <a:pt x="26" y="6"/>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2" name="Freeform 53"/>
            <p:cNvSpPr>
              <a:spLocks/>
            </p:cNvSpPr>
            <p:nvPr/>
          </p:nvSpPr>
          <p:spPr bwMode="auto">
            <a:xfrm>
              <a:off x="6897688" y="4214813"/>
              <a:ext cx="3175" cy="6350"/>
            </a:xfrm>
            <a:custGeom>
              <a:avLst/>
              <a:gdLst/>
              <a:ahLst/>
              <a:cxnLst>
                <a:cxn ang="0">
                  <a:pos x="0" y="0"/>
                </a:cxn>
                <a:cxn ang="0">
                  <a:pos x="2" y="2"/>
                </a:cxn>
                <a:cxn ang="0">
                  <a:pos x="2" y="4"/>
                </a:cxn>
                <a:cxn ang="0">
                  <a:pos x="0" y="0"/>
                </a:cxn>
                <a:cxn ang="0">
                  <a:pos x="0" y="0"/>
                </a:cxn>
              </a:cxnLst>
              <a:rect l="0" t="0" r="r" b="b"/>
              <a:pathLst>
                <a:path w="2" h="4">
                  <a:moveTo>
                    <a:pt x="0" y="0"/>
                  </a:moveTo>
                  <a:lnTo>
                    <a:pt x="2" y="2"/>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3" name="Freeform 54"/>
            <p:cNvSpPr>
              <a:spLocks/>
            </p:cNvSpPr>
            <p:nvPr/>
          </p:nvSpPr>
          <p:spPr bwMode="auto">
            <a:xfrm>
              <a:off x="6897688" y="4208463"/>
              <a:ext cx="9525" cy="3175"/>
            </a:xfrm>
            <a:custGeom>
              <a:avLst/>
              <a:gdLst/>
              <a:ahLst/>
              <a:cxnLst>
                <a:cxn ang="0">
                  <a:pos x="0" y="0"/>
                </a:cxn>
                <a:cxn ang="0">
                  <a:pos x="6" y="2"/>
                </a:cxn>
                <a:cxn ang="0">
                  <a:pos x="2" y="2"/>
                </a:cxn>
                <a:cxn ang="0">
                  <a:pos x="0" y="0"/>
                </a:cxn>
                <a:cxn ang="0">
                  <a:pos x="0" y="0"/>
                </a:cxn>
              </a:cxnLst>
              <a:rect l="0" t="0" r="r" b="b"/>
              <a:pathLst>
                <a:path w="6" h="2">
                  <a:moveTo>
                    <a:pt x="0" y="0"/>
                  </a:moveTo>
                  <a:lnTo>
                    <a:pt x="6"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4" name="Freeform 55"/>
            <p:cNvSpPr>
              <a:spLocks/>
            </p:cNvSpPr>
            <p:nvPr/>
          </p:nvSpPr>
          <p:spPr bwMode="auto">
            <a:xfrm>
              <a:off x="6910388" y="4183063"/>
              <a:ext cx="22225" cy="25400"/>
            </a:xfrm>
            <a:custGeom>
              <a:avLst/>
              <a:gdLst/>
              <a:ahLst/>
              <a:cxnLst>
                <a:cxn ang="0">
                  <a:pos x="0" y="0"/>
                </a:cxn>
                <a:cxn ang="0">
                  <a:pos x="8" y="0"/>
                </a:cxn>
                <a:cxn ang="0">
                  <a:pos x="14" y="4"/>
                </a:cxn>
                <a:cxn ang="0">
                  <a:pos x="14" y="12"/>
                </a:cxn>
                <a:cxn ang="0">
                  <a:pos x="14" y="14"/>
                </a:cxn>
                <a:cxn ang="0">
                  <a:pos x="10" y="16"/>
                </a:cxn>
                <a:cxn ang="0">
                  <a:pos x="8" y="14"/>
                </a:cxn>
                <a:cxn ang="0">
                  <a:pos x="4" y="2"/>
                </a:cxn>
                <a:cxn ang="0">
                  <a:pos x="0" y="0"/>
                </a:cxn>
                <a:cxn ang="0">
                  <a:pos x="0" y="0"/>
                </a:cxn>
              </a:cxnLst>
              <a:rect l="0" t="0" r="r" b="b"/>
              <a:pathLst>
                <a:path w="14" h="16">
                  <a:moveTo>
                    <a:pt x="0" y="0"/>
                  </a:moveTo>
                  <a:lnTo>
                    <a:pt x="8" y="0"/>
                  </a:lnTo>
                  <a:lnTo>
                    <a:pt x="14" y="4"/>
                  </a:lnTo>
                  <a:lnTo>
                    <a:pt x="14" y="12"/>
                  </a:lnTo>
                  <a:lnTo>
                    <a:pt x="14" y="14"/>
                  </a:lnTo>
                  <a:lnTo>
                    <a:pt x="10" y="16"/>
                  </a:lnTo>
                  <a:lnTo>
                    <a:pt x="8" y="14"/>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5" name="Freeform 56"/>
            <p:cNvSpPr>
              <a:spLocks/>
            </p:cNvSpPr>
            <p:nvPr/>
          </p:nvSpPr>
          <p:spPr bwMode="auto">
            <a:xfrm>
              <a:off x="6897688" y="4068763"/>
              <a:ext cx="88900" cy="133350"/>
            </a:xfrm>
            <a:custGeom>
              <a:avLst/>
              <a:gdLst/>
              <a:ahLst/>
              <a:cxnLst>
                <a:cxn ang="0">
                  <a:pos x="34" y="4"/>
                </a:cxn>
                <a:cxn ang="0">
                  <a:pos x="32" y="16"/>
                </a:cxn>
                <a:cxn ang="0">
                  <a:pos x="36" y="24"/>
                </a:cxn>
                <a:cxn ang="0">
                  <a:pos x="24" y="38"/>
                </a:cxn>
                <a:cxn ang="0">
                  <a:pos x="20" y="46"/>
                </a:cxn>
                <a:cxn ang="0">
                  <a:pos x="24" y="58"/>
                </a:cxn>
                <a:cxn ang="0">
                  <a:pos x="28" y="66"/>
                </a:cxn>
                <a:cxn ang="0">
                  <a:pos x="32" y="62"/>
                </a:cxn>
                <a:cxn ang="0">
                  <a:pos x="42" y="62"/>
                </a:cxn>
                <a:cxn ang="0">
                  <a:pos x="46" y="66"/>
                </a:cxn>
                <a:cxn ang="0">
                  <a:pos x="54" y="66"/>
                </a:cxn>
                <a:cxn ang="0">
                  <a:pos x="50" y="70"/>
                </a:cxn>
                <a:cxn ang="0">
                  <a:pos x="54" y="74"/>
                </a:cxn>
                <a:cxn ang="0">
                  <a:pos x="56" y="78"/>
                </a:cxn>
                <a:cxn ang="0">
                  <a:pos x="54" y="80"/>
                </a:cxn>
                <a:cxn ang="0">
                  <a:pos x="52" y="80"/>
                </a:cxn>
                <a:cxn ang="0">
                  <a:pos x="44" y="72"/>
                </a:cxn>
                <a:cxn ang="0">
                  <a:pos x="36" y="66"/>
                </a:cxn>
                <a:cxn ang="0">
                  <a:pos x="28" y="66"/>
                </a:cxn>
                <a:cxn ang="0">
                  <a:pos x="20" y="70"/>
                </a:cxn>
                <a:cxn ang="0">
                  <a:pos x="14" y="66"/>
                </a:cxn>
                <a:cxn ang="0">
                  <a:pos x="10" y="62"/>
                </a:cxn>
                <a:cxn ang="0">
                  <a:pos x="10" y="54"/>
                </a:cxn>
                <a:cxn ang="0">
                  <a:pos x="6" y="54"/>
                </a:cxn>
                <a:cxn ang="0">
                  <a:pos x="4" y="50"/>
                </a:cxn>
                <a:cxn ang="0">
                  <a:pos x="2" y="34"/>
                </a:cxn>
                <a:cxn ang="0">
                  <a:pos x="6" y="34"/>
                </a:cxn>
                <a:cxn ang="0">
                  <a:pos x="10" y="2"/>
                </a:cxn>
                <a:cxn ang="0">
                  <a:pos x="20" y="2"/>
                </a:cxn>
                <a:cxn ang="0">
                  <a:pos x="28" y="4"/>
                </a:cxn>
                <a:cxn ang="0">
                  <a:pos x="32" y="0"/>
                </a:cxn>
                <a:cxn ang="0">
                  <a:pos x="32" y="2"/>
                </a:cxn>
              </a:cxnLst>
              <a:rect l="0" t="0" r="r" b="b"/>
              <a:pathLst>
                <a:path w="56" h="84">
                  <a:moveTo>
                    <a:pt x="32" y="2"/>
                  </a:moveTo>
                  <a:lnTo>
                    <a:pt x="34" y="4"/>
                  </a:lnTo>
                  <a:lnTo>
                    <a:pt x="32" y="8"/>
                  </a:lnTo>
                  <a:lnTo>
                    <a:pt x="32" y="16"/>
                  </a:lnTo>
                  <a:lnTo>
                    <a:pt x="36" y="22"/>
                  </a:lnTo>
                  <a:lnTo>
                    <a:pt x="36" y="24"/>
                  </a:lnTo>
                  <a:lnTo>
                    <a:pt x="30" y="34"/>
                  </a:lnTo>
                  <a:lnTo>
                    <a:pt x="24" y="38"/>
                  </a:lnTo>
                  <a:lnTo>
                    <a:pt x="22" y="46"/>
                  </a:lnTo>
                  <a:lnTo>
                    <a:pt x="20" y="46"/>
                  </a:lnTo>
                  <a:lnTo>
                    <a:pt x="24" y="54"/>
                  </a:lnTo>
                  <a:lnTo>
                    <a:pt x="24" y="58"/>
                  </a:lnTo>
                  <a:lnTo>
                    <a:pt x="26" y="62"/>
                  </a:lnTo>
                  <a:lnTo>
                    <a:pt x="28" y="66"/>
                  </a:lnTo>
                  <a:lnTo>
                    <a:pt x="32" y="64"/>
                  </a:lnTo>
                  <a:lnTo>
                    <a:pt x="32" y="62"/>
                  </a:lnTo>
                  <a:lnTo>
                    <a:pt x="38" y="60"/>
                  </a:lnTo>
                  <a:lnTo>
                    <a:pt x="42" y="62"/>
                  </a:lnTo>
                  <a:lnTo>
                    <a:pt x="44" y="68"/>
                  </a:lnTo>
                  <a:lnTo>
                    <a:pt x="46" y="66"/>
                  </a:lnTo>
                  <a:lnTo>
                    <a:pt x="46" y="64"/>
                  </a:lnTo>
                  <a:lnTo>
                    <a:pt x="54" y="66"/>
                  </a:lnTo>
                  <a:lnTo>
                    <a:pt x="54" y="68"/>
                  </a:lnTo>
                  <a:lnTo>
                    <a:pt x="50" y="70"/>
                  </a:lnTo>
                  <a:lnTo>
                    <a:pt x="50" y="72"/>
                  </a:lnTo>
                  <a:lnTo>
                    <a:pt x="54" y="74"/>
                  </a:lnTo>
                  <a:lnTo>
                    <a:pt x="54" y="76"/>
                  </a:lnTo>
                  <a:lnTo>
                    <a:pt x="56" y="78"/>
                  </a:lnTo>
                  <a:lnTo>
                    <a:pt x="56" y="84"/>
                  </a:lnTo>
                  <a:lnTo>
                    <a:pt x="54" y="80"/>
                  </a:lnTo>
                  <a:lnTo>
                    <a:pt x="56" y="80"/>
                  </a:lnTo>
                  <a:lnTo>
                    <a:pt x="52" y="80"/>
                  </a:lnTo>
                  <a:lnTo>
                    <a:pt x="46" y="76"/>
                  </a:lnTo>
                  <a:lnTo>
                    <a:pt x="44" y="72"/>
                  </a:lnTo>
                  <a:lnTo>
                    <a:pt x="38" y="66"/>
                  </a:lnTo>
                  <a:lnTo>
                    <a:pt x="36" y="66"/>
                  </a:lnTo>
                  <a:lnTo>
                    <a:pt x="38" y="74"/>
                  </a:lnTo>
                  <a:lnTo>
                    <a:pt x="28" y="66"/>
                  </a:lnTo>
                  <a:lnTo>
                    <a:pt x="24" y="66"/>
                  </a:lnTo>
                  <a:lnTo>
                    <a:pt x="20" y="70"/>
                  </a:lnTo>
                  <a:lnTo>
                    <a:pt x="18" y="70"/>
                  </a:lnTo>
                  <a:lnTo>
                    <a:pt x="14" y="66"/>
                  </a:lnTo>
                  <a:lnTo>
                    <a:pt x="12" y="66"/>
                  </a:lnTo>
                  <a:lnTo>
                    <a:pt x="10" y="62"/>
                  </a:lnTo>
                  <a:lnTo>
                    <a:pt x="14" y="54"/>
                  </a:lnTo>
                  <a:lnTo>
                    <a:pt x="10" y="54"/>
                  </a:lnTo>
                  <a:lnTo>
                    <a:pt x="10" y="58"/>
                  </a:lnTo>
                  <a:lnTo>
                    <a:pt x="6" y="54"/>
                  </a:lnTo>
                  <a:lnTo>
                    <a:pt x="4" y="54"/>
                  </a:lnTo>
                  <a:lnTo>
                    <a:pt x="4" y="50"/>
                  </a:lnTo>
                  <a:lnTo>
                    <a:pt x="0" y="34"/>
                  </a:lnTo>
                  <a:lnTo>
                    <a:pt x="2" y="34"/>
                  </a:lnTo>
                  <a:lnTo>
                    <a:pt x="4" y="36"/>
                  </a:lnTo>
                  <a:lnTo>
                    <a:pt x="6" y="34"/>
                  </a:lnTo>
                  <a:lnTo>
                    <a:pt x="8" y="10"/>
                  </a:lnTo>
                  <a:lnTo>
                    <a:pt x="10" y="2"/>
                  </a:lnTo>
                  <a:lnTo>
                    <a:pt x="12" y="0"/>
                  </a:lnTo>
                  <a:lnTo>
                    <a:pt x="20" y="2"/>
                  </a:lnTo>
                  <a:lnTo>
                    <a:pt x="24" y="4"/>
                  </a:lnTo>
                  <a:lnTo>
                    <a:pt x="28" y="4"/>
                  </a:lnTo>
                  <a:lnTo>
                    <a:pt x="30" y="2"/>
                  </a:lnTo>
                  <a:lnTo>
                    <a:pt x="32" y="0"/>
                  </a:lnTo>
                  <a:lnTo>
                    <a:pt x="32" y="2"/>
                  </a:lnTo>
                  <a:lnTo>
                    <a:pt x="3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6" name="Freeform 57"/>
            <p:cNvSpPr>
              <a:spLocks/>
            </p:cNvSpPr>
            <p:nvPr/>
          </p:nvSpPr>
          <p:spPr bwMode="auto">
            <a:xfrm>
              <a:off x="6942138" y="4148138"/>
              <a:ext cx="3175" cy="6350"/>
            </a:xfrm>
            <a:custGeom>
              <a:avLst/>
              <a:gdLst/>
              <a:ahLst/>
              <a:cxnLst>
                <a:cxn ang="0">
                  <a:pos x="0" y="0"/>
                </a:cxn>
                <a:cxn ang="0">
                  <a:pos x="0" y="0"/>
                </a:cxn>
                <a:cxn ang="0">
                  <a:pos x="2" y="4"/>
                </a:cxn>
                <a:cxn ang="0">
                  <a:pos x="0" y="4"/>
                </a:cxn>
                <a:cxn ang="0">
                  <a:pos x="0" y="0"/>
                </a:cxn>
                <a:cxn ang="0">
                  <a:pos x="0" y="0"/>
                </a:cxn>
              </a:cxnLst>
              <a:rect l="0" t="0" r="r" b="b"/>
              <a:pathLst>
                <a:path w="2" h="4">
                  <a:moveTo>
                    <a:pt x="0" y="0"/>
                  </a:moveTo>
                  <a:lnTo>
                    <a:pt x="0" y="0"/>
                  </a:lnTo>
                  <a:lnTo>
                    <a:pt x="2" y="4"/>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7" name="Freeform 58"/>
            <p:cNvSpPr>
              <a:spLocks/>
            </p:cNvSpPr>
            <p:nvPr/>
          </p:nvSpPr>
          <p:spPr bwMode="auto">
            <a:xfrm>
              <a:off x="6938963" y="4179888"/>
              <a:ext cx="6350" cy="6350"/>
            </a:xfrm>
            <a:custGeom>
              <a:avLst/>
              <a:gdLst/>
              <a:ahLst/>
              <a:cxnLst>
                <a:cxn ang="0">
                  <a:pos x="0" y="4"/>
                </a:cxn>
                <a:cxn ang="0">
                  <a:pos x="0" y="0"/>
                </a:cxn>
                <a:cxn ang="0">
                  <a:pos x="4" y="2"/>
                </a:cxn>
                <a:cxn ang="0">
                  <a:pos x="4" y="4"/>
                </a:cxn>
                <a:cxn ang="0">
                  <a:pos x="0" y="4"/>
                </a:cxn>
                <a:cxn ang="0">
                  <a:pos x="0" y="4"/>
                </a:cxn>
              </a:cxnLst>
              <a:rect l="0" t="0" r="r" b="b"/>
              <a:pathLst>
                <a:path w="4" h="4">
                  <a:moveTo>
                    <a:pt x="0" y="4"/>
                  </a:moveTo>
                  <a:lnTo>
                    <a:pt x="0" y="0"/>
                  </a:lnTo>
                  <a:lnTo>
                    <a:pt x="4" y="2"/>
                  </a:lnTo>
                  <a:lnTo>
                    <a:pt x="4"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8" name="Freeform 59"/>
            <p:cNvSpPr>
              <a:spLocks/>
            </p:cNvSpPr>
            <p:nvPr/>
          </p:nvSpPr>
          <p:spPr bwMode="auto">
            <a:xfrm>
              <a:off x="6942138" y="4198938"/>
              <a:ext cx="3175" cy="12700"/>
            </a:xfrm>
            <a:custGeom>
              <a:avLst/>
              <a:gdLst/>
              <a:ahLst/>
              <a:cxnLst>
                <a:cxn ang="0">
                  <a:pos x="0" y="4"/>
                </a:cxn>
                <a:cxn ang="0">
                  <a:pos x="0" y="0"/>
                </a:cxn>
                <a:cxn ang="0">
                  <a:pos x="2" y="0"/>
                </a:cxn>
                <a:cxn ang="0">
                  <a:pos x="2" y="8"/>
                </a:cxn>
                <a:cxn ang="0">
                  <a:pos x="0" y="4"/>
                </a:cxn>
                <a:cxn ang="0">
                  <a:pos x="0" y="4"/>
                </a:cxn>
              </a:cxnLst>
              <a:rect l="0" t="0" r="r" b="b"/>
              <a:pathLst>
                <a:path w="2" h="8">
                  <a:moveTo>
                    <a:pt x="0" y="4"/>
                  </a:moveTo>
                  <a:lnTo>
                    <a:pt x="0" y="0"/>
                  </a:lnTo>
                  <a:lnTo>
                    <a:pt x="2" y="0"/>
                  </a:lnTo>
                  <a:lnTo>
                    <a:pt x="2"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9" name="Freeform 60"/>
            <p:cNvSpPr>
              <a:spLocks/>
            </p:cNvSpPr>
            <p:nvPr/>
          </p:nvSpPr>
          <p:spPr bwMode="auto">
            <a:xfrm>
              <a:off x="6951663" y="4202113"/>
              <a:ext cx="6350" cy="6350"/>
            </a:xfrm>
            <a:custGeom>
              <a:avLst/>
              <a:gdLst/>
              <a:ahLst/>
              <a:cxnLst>
                <a:cxn ang="0">
                  <a:pos x="0" y="2"/>
                </a:cxn>
                <a:cxn ang="0">
                  <a:pos x="2" y="0"/>
                </a:cxn>
                <a:cxn ang="0">
                  <a:pos x="4" y="4"/>
                </a:cxn>
                <a:cxn ang="0">
                  <a:pos x="0" y="2"/>
                </a:cxn>
                <a:cxn ang="0">
                  <a:pos x="0" y="2"/>
                </a:cxn>
              </a:cxnLst>
              <a:rect l="0" t="0" r="r" b="b"/>
              <a:pathLst>
                <a:path w="4" h="4">
                  <a:moveTo>
                    <a:pt x="0" y="2"/>
                  </a:moveTo>
                  <a:lnTo>
                    <a:pt x="2" y="0"/>
                  </a:lnTo>
                  <a:lnTo>
                    <a:pt x="4"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0" name="Freeform 61"/>
            <p:cNvSpPr>
              <a:spLocks/>
            </p:cNvSpPr>
            <p:nvPr/>
          </p:nvSpPr>
          <p:spPr bwMode="auto">
            <a:xfrm>
              <a:off x="6970713" y="4202113"/>
              <a:ext cx="15875" cy="15875"/>
            </a:xfrm>
            <a:custGeom>
              <a:avLst/>
              <a:gdLst/>
              <a:ahLst/>
              <a:cxnLst>
                <a:cxn ang="0">
                  <a:pos x="0" y="0"/>
                </a:cxn>
                <a:cxn ang="0">
                  <a:pos x="10" y="6"/>
                </a:cxn>
                <a:cxn ang="0">
                  <a:pos x="10" y="10"/>
                </a:cxn>
                <a:cxn ang="0">
                  <a:pos x="6" y="8"/>
                </a:cxn>
                <a:cxn ang="0">
                  <a:pos x="4" y="4"/>
                </a:cxn>
                <a:cxn ang="0">
                  <a:pos x="0" y="8"/>
                </a:cxn>
                <a:cxn ang="0">
                  <a:pos x="0" y="0"/>
                </a:cxn>
                <a:cxn ang="0">
                  <a:pos x="0" y="0"/>
                </a:cxn>
              </a:cxnLst>
              <a:rect l="0" t="0" r="r" b="b"/>
              <a:pathLst>
                <a:path w="10" h="10">
                  <a:moveTo>
                    <a:pt x="0" y="0"/>
                  </a:moveTo>
                  <a:lnTo>
                    <a:pt x="10" y="6"/>
                  </a:lnTo>
                  <a:lnTo>
                    <a:pt x="10" y="10"/>
                  </a:lnTo>
                  <a:lnTo>
                    <a:pt x="6" y="8"/>
                  </a:lnTo>
                  <a:lnTo>
                    <a:pt x="4" y="4"/>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1" name="Freeform 62"/>
            <p:cNvSpPr>
              <a:spLocks/>
            </p:cNvSpPr>
            <p:nvPr/>
          </p:nvSpPr>
          <p:spPr bwMode="auto">
            <a:xfrm>
              <a:off x="6992938" y="4202113"/>
              <a:ext cx="28575" cy="31750"/>
            </a:xfrm>
            <a:custGeom>
              <a:avLst/>
              <a:gdLst/>
              <a:ahLst/>
              <a:cxnLst>
                <a:cxn ang="0">
                  <a:pos x="0" y="0"/>
                </a:cxn>
                <a:cxn ang="0">
                  <a:pos x="8" y="0"/>
                </a:cxn>
                <a:cxn ang="0">
                  <a:pos x="12" y="0"/>
                </a:cxn>
                <a:cxn ang="0">
                  <a:pos x="16" y="4"/>
                </a:cxn>
                <a:cxn ang="0">
                  <a:pos x="16" y="14"/>
                </a:cxn>
                <a:cxn ang="0">
                  <a:pos x="18" y="20"/>
                </a:cxn>
                <a:cxn ang="0">
                  <a:pos x="12" y="20"/>
                </a:cxn>
                <a:cxn ang="0">
                  <a:pos x="8" y="14"/>
                </a:cxn>
                <a:cxn ang="0">
                  <a:pos x="8" y="10"/>
                </a:cxn>
                <a:cxn ang="0">
                  <a:pos x="2" y="6"/>
                </a:cxn>
                <a:cxn ang="0">
                  <a:pos x="0" y="0"/>
                </a:cxn>
                <a:cxn ang="0">
                  <a:pos x="0" y="0"/>
                </a:cxn>
              </a:cxnLst>
              <a:rect l="0" t="0" r="r" b="b"/>
              <a:pathLst>
                <a:path w="18" h="20">
                  <a:moveTo>
                    <a:pt x="0" y="0"/>
                  </a:moveTo>
                  <a:lnTo>
                    <a:pt x="8" y="0"/>
                  </a:lnTo>
                  <a:lnTo>
                    <a:pt x="12" y="0"/>
                  </a:lnTo>
                  <a:lnTo>
                    <a:pt x="16" y="4"/>
                  </a:lnTo>
                  <a:lnTo>
                    <a:pt x="16" y="14"/>
                  </a:lnTo>
                  <a:lnTo>
                    <a:pt x="18" y="20"/>
                  </a:lnTo>
                  <a:lnTo>
                    <a:pt x="12" y="20"/>
                  </a:lnTo>
                  <a:lnTo>
                    <a:pt x="8" y="14"/>
                  </a:lnTo>
                  <a:lnTo>
                    <a:pt x="8" y="10"/>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2" name="Freeform 63"/>
            <p:cNvSpPr>
              <a:spLocks/>
            </p:cNvSpPr>
            <p:nvPr/>
          </p:nvSpPr>
          <p:spPr bwMode="auto">
            <a:xfrm>
              <a:off x="6942138" y="4214813"/>
              <a:ext cx="25400" cy="31750"/>
            </a:xfrm>
            <a:custGeom>
              <a:avLst/>
              <a:gdLst/>
              <a:ahLst/>
              <a:cxnLst>
                <a:cxn ang="0">
                  <a:pos x="0" y="0"/>
                </a:cxn>
                <a:cxn ang="0">
                  <a:pos x="2" y="2"/>
                </a:cxn>
                <a:cxn ang="0">
                  <a:pos x="6" y="4"/>
                </a:cxn>
                <a:cxn ang="0">
                  <a:pos x="16" y="6"/>
                </a:cxn>
                <a:cxn ang="0">
                  <a:pos x="14" y="12"/>
                </a:cxn>
                <a:cxn ang="0">
                  <a:pos x="8" y="16"/>
                </a:cxn>
                <a:cxn ang="0">
                  <a:pos x="2" y="18"/>
                </a:cxn>
                <a:cxn ang="0">
                  <a:pos x="0" y="20"/>
                </a:cxn>
                <a:cxn ang="0">
                  <a:pos x="0" y="16"/>
                </a:cxn>
                <a:cxn ang="0">
                  <a:pos x="2" y="6"/>
                </a:cxn>
                <a:cxn ang="0">
                  <a:pos x="0" y="0"/>
                </a:cxn>
                <a:cxn ang="0">
                  <a:pos x="0" y="0"/>
                </a:cxn>
              </a:cxnLst>
              <a:rect l="0" t="0" r="r" b="b"/>
              <a:pathLst>
                <a:path w="16" h="20">
                  <a:moveTo>
                    <a:pt x="0" y="0"/>
                  </a:moveTo>
                  <a:lnTo>
                    <a:pt x="2" y="2"/>
                  </a:lnTo>
                  <a:lnTo>
                    <a:pt x="6" y="4"/>
                  </a:lnTo>
                  <a:lnTo>
                    <a:pt x="16" y="6"/>
                  </a:lnTo>
                  <a:lnTo>
                    <a:pt x="14" y="12"/>
                  </a:lnTo>
                  <a:lnTo>
                    <a:pt x="8" y="16"/>
                  </a:lnTo>
                  <a:lnTo>
                    <a:pt x="2" y="18"/>
                  </a:lnTo>
                  <a:lnTo>
                    <a:pt x="0" y="20"/>
                  </a:lnTo>
                  <a:lnTo>
                    <a:pt x="0" y="16"/>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3" name="Freeform 64"/>
            <p:cNvSpPr>
              <a:spLocks/>
            </p:cNvSpPr>
            <p:nvPr/>
          </p:nvSpPr>
          <p:spPr bwMode="auto">
            <a:xfrm>
              <a:off x="6951663" y="4237038"/>
              <a:ext cx="25400" cy="41275"/>
            </a:xfrm>
            <a:custGeom>
              <a:avLst/>
              <a:gdLst/>
              <a:ahLst/>
              <a:cxnLst>
                <a:cxn ang="0">
                  <a:pos x="8" y="2"/>
                </a:cxn>
                <a:cxn ang="0">
                  <a:pos x="10" y="0"/>
                </a:cxn>
                <a:cxn ang="0">
                  <a:pos x="14" y="0"/>
                </a:cxn>
                <a:cxn ang="0">
                  <a:pos x="16" y="2"/>
                </a:cxn>
                <a:cxn ang="0">
                  <a:pos x="10" y="14"/>
                </a:cxn>
                <a:cxn ang="0">
                  <a:pos x="12" y="24"/>
                </a:cxn>
                <a:cxn ang="0">
                  <a:pos x="8" y="26"/>
                </a:cxn>
                <a:cxn ang="0">
                  <a:pos x="0" y="16"/>
                </a:cxn>
                <a:cxn ang="0">
                  <a:pos x="2" y="14"/>
                </a:cxn>
                <a:cxn ang="0">
                  <a:pos x="4" y="12"/>
                </a:cxn>
                <a:cxn ang="0">
                  <a:pos x="8" y="2"/>
                </a:cxn>
                <a:cxn ang="0">
                  <a:pos x="8" y="2"/>
                </a:cxn>
              </a:cxnLst>
              <a:rect l="0" t="0" r="r" b="b"/>
              <a:pathLst>
                <a:path w="16" h="26">
                  <a:moveTo>
                    <a:pt x="8" y="2"/>
                  </a:moveTo>
                  <a:lnTo>
                    <a:pt x="10" y="0"/>
                  </a:lnTo>
                  <a:lnTo>
                    <a:pt x="14" y="0"/>
                  </a:lnTo>
                  <a:lnTo>
                    <a:pt x="16" y="2"/>
                  </a:lnTo>
                  <a:lnTo>
                    <a:pt x="10" y="14"/>
                  </a:lnTo>
                  <a:lnTo>
                    <a:pt x="12" y="24"/>
                  </a:lnTo>
                  <a:lnTo>
                    <a:pt x="8" y="26"/>
                  </a:lnTo>
                  <a:lnTo>
                    <a:pt x="0" y="16"/>
                  </a:lnTo>
                  <a:lnTo>
                    <a:pt x="2" y="14"/>
                  </a:lnTo>
                  <a:lnTo>
                    <a:pt x="4" y="12"/>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4" name="Freeform 65"/>
            <p:cNvSpPr>
              <a:spLocks/>
            </p:cNvSpPr>
            <p:nvPr/>
          </p:nvSpPr>
          <p:spPr bwMode="auto">
            <a:xfrm>
              <a:off x="6992938" y="4224338"/>
              <a:ext cx="19050" cy="31750"/>
            </a:xfrm>
            <a:custGeom>
              <a:avLst/>
              <a:gdLst/>
              <a:ahLst/>
              <a:cxnLst>
                <a:cxn ang="0">
                  <a:pos x="0" y="0"/>
                </a:cxn>
                <a:cxn ang="0">
                  <a:pos x="2" y="2"/>
                </a:cxn>
                <a:cxn ang="0">
                  <a:pos x="8" y="2"/>
                </a:cxn>
                <a:cxn ang="0">
                  <a:pos x="8" y="4"/>
                </a:cxn>
                <a:cxn ang="0">
                  <a:pos x="8" y="10"/>
                </a:cxn>
                <a:cxn ang="0">
                  <a:pos x="12" y="18"/>
                </a:cxn>
                <a:cxn ang="0">
                  <a:pos x="10" y="18"/>
                </a:cxn>
                <a:cxn ang="0">
                  <a:pos x="8" y="20"/>
                </a:cxn>
                <a:cxn ang="0">
                  <a:pos x="6" y="16"/>
                </a:cxn>
                <a:cxn ang="0">
                  <a:pos x="4" y="8"/>
                </a:cxn>
                <a:cxn ang="0">
                  <a:pos x="2" y="8"/>
                </a:cxn>
                <a:cxn ang="0">
                  <a:pos x="0" y="0"/>
                </a:cxn>
                <a:cxn ang="0">
                  <a:pos x="0" y="0"/>
                </a:cxn>
              </a:cxnLst>
              <a:rect l="0" t="0" r="r" b="b"/>
              <a:pathLst>
                <a:path w="12" h="20">
                  <a:moveTo>
                    <a:pt x="0" y="0"/>
                  </a:moveTo>
                  <a:lnTo>
                    <a:pt x="2" y="2"/>
                  </a:lnTo>
                  <a:lnTo>
                    <a:pt x="8" y="2"/>
                  </a:lnTo>
                  <a:lnTo>
                    <a:pt x="8" y="4"/>
                  </a:lnTo>
                  <a:lnTo>
                    <a:pt x="8" y="10"/>
                  </a:lnTo>
                  <a:lnTo>
                    <a:pt x="12" y="18"/>
                  </a:lnTo>
                  <a:lnTo>
                    <a:pt x="10" y="18"/>
                  </a:lnTo>
                  <a:lnTo>
                    <a:pt x="8" y="20"/>
                  </a:lnTo>
                  <a:lnTo>
                    <a:pt x="6" y="16"/>
                  </a:lnTo>
                  <a:lnTo>
                    <a:pt x="4" y="8"/>
                  </a:lnTo>
                  <a:lnTo>
                    <a:pt x="2"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5" name="Freeform 66"/>
            <p:cNvSpPr>
              <a:spLocks/>
            </p:cNvSpPr>
            <p:nvPr/>
          </p:nvSpPr>
          <p:spPr bwMode="auto">
            <a:xfrm>
              <a:off x="6973888" y="4230688"/>
              <a:ext cx="12700" cy="38100"/>
            </a:xfrm>
            <a:custGeom>
              <a:avLst/>
              <a:gdLst/>
              <a:ahLst/>
              <a:cxnLst>
                <a:cxn ang="0">
                  <a:pos x="8" y="0"/>
                </a:cxn>
                <a:cxn ang="0">
                  <a:pos x="8" y="10"/>
                </a:cxn>
                <a:cxn ang="0">
                  <a:pos x="4" y="14"/>
                </a:cxn>
                <a:cxn ang="0">
                  <a:pos x="0" y="24"/>
                </a:cxn>
                <a:cxn ang="0">
                  <a:pos x="0" y="18"/>
                </a:cxn>
                <a:cxn ang="0">
                  <a:pos x="8" y="0"/>
                </a:cxn>
                <a:cxn ang="0">
                  <a:pos x="8" y="0"/>
                </a:cxn>
              </a:cxnLst>
              <a:rect l="0" t="0" r="r" b="b"/>
              <a:pathLst>
                <a:path w="8" h="24">
                  <a:moveTo>
                    <a:pt x="8" y="0"/>
                  </a:moveTo>
                  <a:lnTo>
                    <a:pt x="8" y="10"/>
                  </a:lnTo>
                  <a:lnTo>
                    <a:pt x="4" y="14"/>
                  </a:lnTo>
                  <a:lnTo>
                    <a:pt x="0" y="24"/>
                  </a:lnTo>
                  <a:lnTo>
                    <a:pt x="0" y="18"/>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6" name="Freeform 67"/>
            <p:cNvSpPr>
              <a:spLocks/>
            </p:cNvSpPr>
            <p:nvPr/>
          </p:nvSpPr>
          <p:spPr bwMode="auto">
            <a:xfrm>
              <a:off x="6983413" y="4252913"/>
              <a:ext cx="15875" cy="12700"/>
            </a:xfrm>
            <a:custGeom>
              <a:avLst/>
              <a:gdLst/>
              <a:ahLst/>
              <a:cxnLst>
                <a:cxn ang="0">
                  <a:pos x="0" y="4"/>
                </a:cxn>
                <a:cxn ang="0">
                  <a:pos x="4" y="0"/>
                </a:cxn>
                <a:cxn ang="0">
                  <a:pos x="10" y="0"/>
                </a:cxn>
                <a:cxn ang="0">
                  <a:pos x="8" y="6"/>
                </a:cxn>
                <a:cxn ang="0">
                  <a:pos x="2" y="8"/>
                </a:cxn>
                <a:cxn ang="0">
                  <a:pos x="0" y="4"/>
                </a:cxn>
                <a:cxn ang="0">
                  <a:pos x="0" y="4"/>
                </a:cxn>
              </a:cxnLst>
              <a:rect l="0" t="0" r="r" b="b"/>
              <a:pathLst>
                <a:path w="10" h="8">
                  <a:moveTo>
                    <a:pt x="0" y="4"/>
                  </a:moveTo>
                  <a:lnTo>
                    <a:pt x="4" y="0"/>
                  </a:lnTo>
                  <a:lnTo>
                    <a:pt x="10" y="0"/>
                  </a:lnTo>
                  <a:lnTo>
                    <a:pt x="8" y="6"/>
                  </a:lnTo>
                  <a:lnTo>
                    <a:pt x="2"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7" name="Freeform 68"/>
            <p:cNvSpPr>
              <a:spLocks/>
            </p:cNvSpPr>
            <p:nvPr/>
          </p:nvSpPr>
          <p:spPr bwMode="auto">
            <a:xfrm>
              <a:off x="6942138" y="4262438"/>
              <a:ext cx="98425" cy="88900"/>
            </a:xfrm>
            <a:custGeom>
              <a:avLst/>
              <a:gdLst/>
              <a:ahLst/>
              <a:cxnLst>
                <a:cxn ang="0">
                  <a:pos x="46" y="0"/>
                </a:cxn>
                <a:cxn ang="0">
                  <a:pos x="48" y="0"/>
                </a:cxn>
                <a:cxn ang="0">
                  <a:pos x="58" y="8"/>
                </a:cxn>
                <a:cxn ang="0">
                  <a:pos x="58" y="12"/>
                </a:cxn>
                <a:cxn ang="0">
                  <a:pos x="56" y="16"/>
                </a:cxn>
                <a:cxn ang="0">
                  <a:pos x="58" y="16"/>
                </a:cxn>
                <a:cxn ang="0">
                  <a:pos x="62" y="30"/>
                </a:cxn>
                <a:cxn ang="0">
                  <a:pos x="62" y="34"/>
                </a:cxn>
                <a:cxn ang="0">
                  <a:pos x="58" y="40"/>
                </a:cxn>
                <a:cxn ang="0">
                  <a:pos x="58" y="46"/>
                </a:cxn>
                <a:cxn ang="0">
                  <a:pos x="56" y="44"/>
                </a:cxn>
                <a:cxn ang="0">
                  <a:pos x="56" y="36"/>
                </a:cxn>
                <a:cxn ang="0">
                  <a:pos x="52" y="32"/>
                </a:cxn>
                <a:cxn ang="0">
                  <a:pos x="50" y="32"/>
                </a:cxn>
                <a:cxn ang="0">
                  <a:pos x="48" y="38"/>
                </a:cxn>
                <a:cxn ang="0">
                  <a:pos x="46" y="42"/>
                </a:cxn>
                <a:cxn ang="0">
                  <a:pos x="50" y="48"/>
                </a:cxn>
                <a:cxn ang="0">
                  <a:pos x="48" y="56"/>
                </a:cxn>
                <a:cxn ang="0">
                  <a:pos x="46" y="54"/>
                </a:cxn>
                <a:cxn ang="0">
                  <a:pos x="44" y="50"/>
                </a:cxn>
                <a:cxn ang="0">
                  <a:pos x="40" y="52"/>
                </a:cxn>
                <a:cxn ang="0">
                  <a:pos x="32" y="48"/>
                </a:cxn>
                <a:cxn ang="0">
                  <a:pos x="30" y="46"/>
                </a:cxn>
                <a:cxn ang="0">
                  <a:pos x="28" y="36"/>
                </a:cxn>
                <a:cxn ang="0">
                  <a:pos x="30" y="30"/>
                </a:cxn>
                <a:cxn ang="0">
                  <a:pos x="24" y="26"/>
                </a:cxn>
                <a:cxn ang="0">
                  <a:pos x="22" y="26"/>
                </a:cxn>
                <a:cxn ang="0">
                  <a:pos x="20" y="30"/>
                </a:cxn>
                <a:cxn ang="0">
                  <a:pos x="16" y="30"/>
                </a:cxn>
                <a:cxn ang="0">
                  <a:pos x="16" y="28"/>
                </a:cxn>
                <a:cxn ang="0">
                  <a:pos x="14" y="32"/>
                </a:cxn>
                <a:cxn ang="0">
                  <a:pos x="12" y="28"/>
                </a:cxn>
                <a:cxn ang="0">
                  <a:pos x="10" y="28"/>
                </a:cxn>
                <a:cxn ang="0">
                  <a:pos x="6" y="30"/>
                </a:cxn>
                <a:cxn ang="0">
                  <a:pos x="4" y="38"/>
                </a:cxn>
                <a:cxn ang="0">
                  <a:pos x="0" y="38"/>
                </a:cxn>
                <a:cxn ang="0">
                  <a:pos x="0" y="34"/>
                </a:cxn>
                <a:cxn ang="0">
                  <a:pos x="2" y="26"/>
                </a:cxn>
                <a:cxn ang="0">
                  <a:pos x="6" y="22"/>
                </a:cxn>
                <a:cxn ang="0">
                  <a:pos x="12" y="20"/>
                </a:cxn>
                <a:cxn ang="0">
                  <a:pos x="14" y="18"/>
                </a:cxn>
                <a:cxn ang="0">
                  <a:pos x="20" y="14"/>
                </a:cxn>
                <a:cxn ang="0">
                  <a:pos x="24" y="16"/>
                </a:cxn>
                <a:cxn ang="0">
                  <a:pos x="26" y="18"/>
                </a:cxn>
                <a:cxn ang="0">
                  <a:pos x="24" y="22"/>
                </a:cxn>
                <a:cxn ang="0">
                  <a:pos x="30" y="20"/>
                </a:cxn>
                <a:cxn ang="0">
                  <a:pos x="32" y="16"/>
                </a:cxn>
                <a:cxn ang="0">
                  <a:pos x="34" y="16"/>
                </a:cxn>
                <a:cxn ang="0">
                  <a:pos x="36" y="16"/>
                </a:cxn>
                <a:cxn ang="0">
                  <a:pos x="38" y="10"/>
                </a:cxn>
                <a:cxn ang="0">
                  <a:pos x="42" y="12"/>
                </a:cxn>
                <a:cxn ang="0">
                  <a:pos x="48" y="10"/>
                </a:cxn>
                <a:cxn ang="0">
                  <a:pos x="46" y="0"/>
                </a:cxn>
                <a:cxn ang="0">
                  <a:pos x="46" y="0"/>
                </a:cxn>
              </a:cxnLst>
              <a:rect l="0" t="0" r="r" b="b"/>
              <a:pathLst>
                <a:path w="62" h="56">
                  <a:moveTo>
                    <a:pt x="46" y="0"/>
                  </a:moveTo>
                  <a:lnTo>
                    <a:pt x="48" y="0"/>
                  </a:lnTo>
                  <a:lnTo>
                    <a:pt x="58" y="8"/>
                  </a:lnTo>
                  <a:lnTo>
                    <a:pt x="58" y="12"/>
                  </a:lnTo>
                  <a:lnTo>
                    <a:pt x="56" y="16"/>
                  </a:lnTo>
                  <a:lnTo>
                    <a:pt x="58" y="16"/>
                  </a:lnTo>
                  <a:lnTo>
                    <a:pt x="62" y="30"/>
                  </a:lnTo>
                  <a:lnTo>
                    <a:pt x="62" y="34"/>
                  </a:lnTo>
                  <a:lnTo>
                    <a:pt x="58" y="40"/>
                  </a:lnTo>
                  <a:lnTo>
                    <a:pt x="58" y="46"/>
                  </a:lnTo>
                  <a:lnTo>
                    <a:pt x="56" y="44"/>
                  </a:lnTo>
                  <a:lnTo>
                    <a:pt x="56" y="36"/>
                  </a:lnTo>
                  <a:lnTo>
                    <a:pt x="52" y="32"/>
                  </a:lnTo>
                  <a:lnTo>
                    <a:pt x="50" y="32"/>
                  </a:lnTo>
                  <a:lnTo>
                    <a:pt x="48" y="38"/>
                  </a:lnTo>
                  <a:lnTo>
                    <a:pt x="46" y="42"/>
                  </a:lnTo>
                  <a:lnTo>
                    <a:pt x="50" y="48"/>
                  </a:lnTo>
                  <a:lnTo>
                    <a:pt x="48" y="56"/>
                  </a:lnTo>
                  <a:lnTo>
                    <a:pt x="46" y="54"/>
                  </a:lnTo>
                  <a:lnTo>
                    <a:pt x="44" y="50"/>
                  </a:lnTo>
                  <a:lnTo>
                    <a:pt x="40" y="52"/>
                  </a:lnTo>
                  <a:lnTo>
                    <a:pt x="32" y="48"/>
                  </a:lnTo>
                  <a:lnTo>
                    <a:pt x="30" y="46"/>
                  </a:lnTo>
                  <a:lnTo>
                    <a:pt x="28" y="36"/>
                  </a:lnTo>
                  <a:lnTo>
                    <a:pt x="30" y="30"/>
                  </a:lnTo>
                  <a:lnTo>
                    <a:pt x="24" y="26"/>
                  </a:lnTo>
                  <a:lnTo>
                    <a:pt x="22" y="26"/>
                  </a:lnTo>
                  <a:lnTo>
                    <a:pt x="20" y="30"/>
                  </a:lnTo>
                  <a:lnTo>
                    <a:pt x="16" y="30"/>
                  </a:lnTo>
                  <a:lnTo>
                    <a:pt x="16" y="28"/>
                  </a:lnTo>
                  <a:lnTo>
                    <a:pt x="14" y="32"/>
                  </a:lnTo>
                  <a:lnTo>
                    <a:pt x="12" y="28"/>
                  </a:lnTo>
                  <a:lnTo>
                    <a:pt x="10" y="28"/>
                  </a:lnTo>
                  <a:lnTo>
                    <a:pt x="6" y="30"/>
                  </a:lnTo>
                  <a:lnTo>
                    <a:pt x="4" y="38"/>
                  </a:lnTo>
                  <a:lnTo>
                    <a:pt x="0" y="38"/>
                  </a:lnTo>
                  <a:lnTo>
                    <a:pt x="0" y="34"/>
                  </a:lnTo>
                  <a:lnTo>
                    <a:pt x="2" y="26"/>
                  </a:lnTo>
                  <a:lnTo>
                    <a:pt x="6" y="22"/>
                  </a:lnTo>
                  <a:lnTo>
                    <a:pt x="12" y="20"/>
                  </a:lnTo>
                  <a:lnTo>
                    <a:pt x="14" y="18"/>
                  </a:lnTo>
                  <a:lnTo>
                    <a:pt x="20" y="14"/>
                  </a:lnTo>
                  <a:lnTo>
                    <a:pt x="24" y="16"/>
                  </a:lnTo>
                  <a:lnTo>
                    <a:pt x="26" y="18"/>
                  </a:lnTo>
                  <a:lnTo>
                    <a:pt x="24" y="22"/>
                  </a:lnTo>
                  <a:lnTo>
                    <a:pt x="30" y="20"/>
                  </a:lnTo>
                  <a:lnTo>
                    <a:pt x="32" y="16"/>
                  </a:lnTo>
                  <a:lnTo>
                    <a:pt x="34" y="16"/>
                  </a:lnTo>
                  <a:lnTo>
                    <a:pt x="36" y="16"/>
                  </a:lnTo>
                  <a:lnTo>
                    <a:pt x="38" y="10"/>
                  </a:lnTo>
                  <a:lnTo>
                    <a:pt x="42" y="12"/>
                  </a:lnTo>
                  <a:lnTo>
                    <a:pt x="48" y="10"/>
                  </a:lnTo>
                  <a:lnTo>
                    <a:pt x="46" y="0"/>
                  </a:lnTo>
                  <a:lnTo>
                    <a:pt x="4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8" name="Freeform 69"/>
            <p:cNvSpPr>
              <a:spLocks/>
            </p:cNvSpPr>
            <p:nvPr/>
          </p:nvSpPr>
          <p:spPr bwMode="auto">
            <a:xfrm>
              <a:off x="6938963" y="4325938"/>
              <a:ext cx="9525" cy="6350"/>
            </a:xfrm>
            <a:custGeom>
              <a:avLst/>
              <a:gdLst/>
              <a:ahLst/>
              <a:cxnLst>
                <a:cxn ang="0">
                  <a:pos x="0" y="2"/>
                </a:cxn>
                <a:cxn ang="0">
                  <a:pos x="4" y="0"/>
                </a:cxn>
                <a:cxn ang="0">
                  <a:pos x="6" y="2"/>
                </a:cxn>
                <a:cxn ang="0">
                  <a:pos x="2" y="4"/>
                </a:cxn>
                <a:cxn ang="0">
                  <a:pos x="0" y="2"/>
                </a:cxn>
                <a:cxn ang="0">
                  <a:pos x="0" y="2"/>
                </a:cxn>
              </a:cxnLst>
              <a:rect l="0" t="0" r="r" b="b"/>
              <a:pathLst>
                <a:path w="6" h="4">
                  <a:moveTo>
                    <a:pt x="0" y="2"/>
                  </a:moveTo>
                  <a:lnTo>
                    <a:pt x="4" y="0"/>
                  </a:lnTo>
                  <a:lnTo>
                    <a:pt x="6"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9" name="Freeform 70"/>
            <p:cNvSpPr>
              <a:spLocks/>
            </p:cNvSpPr>
            <p:nvPr/>
          </p:nvSpPr>
          <p:spPr bwMode="auto">
            <a:xfrm>
              <a:off x="6919913" y="4341813"/>
              <a:ext cx="12700" cy="3175"/>
            </a:xfrm>
            <a:custGeom>
              <a:avLst/>
              <a:gdLst/>
              <a:ahLst/>
              <a:cxnLst>
                <a:cxn ang="0">
                  <a:pos x="0" y="2"/>
                </a:cxn>
                <a:cxn ang="0">
                  <a:pos x="2" y="0"/>
                </a:cxn>
                <a:cxn ang="0">
                  <a:pos x="8" y="0"/>
                </a:cxn>
                <a:cxn ang="0">
                  <a:pos x="6" y="2"/>
                </a:cxn>
                <a:cxn ang="0">
                  <a:pos x="0" y="2"/>
                </a:cxn>
                <a:cxn ang="0">
                  <a:pos x="0" y="2"/>
                </a:cxn>
              </a:cxnLst>
              <a:rect l="0" t="0" r="r" b="b"/>
              <a:pathLst>
                <a:path w="8" h="2">
                  <a:moveTo>
                    <a:pt x="0" y="2"/>
                  </a:moveTo>
                  <a:lnTo>
                    <a:pt x="2" y="0"/>
                  </a:lnTo>
                  <a:lnTo>
                    <a:pt x="8" y="0"/>
                  </a:lnTo>
                  <a:lnTo>
                    <a:pt x="6"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0" name="Freeform 71"/>
            <p:cNvSpPr>
              <a:spLocks/>
            </p:cNvSpPr>
            <p:nvPr/>
          </p:nvSpPr>
          <p:spPr bwMode="auto">
            <a:xfrm>
              <a:off x="6897688" y="4357688"/>
              <a:ext cx="9525" cy="6350"/>
            </a:xfrm>
            <a:custGeom>
              <a:avLst/>
              <a:gdLst/>
              <a:ahLst/>
              <a:cxnLst>
                <a:cxn ang="0">
                  <a:pos x="0" y="4"/>
                </a:cxn>
                <a:cxn ang="0">
                  <a:pos x="2" y="0"/>
                </a:cxn>
                <a:cxn ang="0">
                  <a:pos x="4" y="0"/>
                </a:cxn>
                <a:cxn ang="0">
                  <a:pos x="6" y="2"/>
                </a:cxn>
                <a:cxn ang="0">
                  <a:pos x="0" y="4"/>
                </a:cxn>
                <a:cxn ang="0">
                  <a:pos x="0" y="4"/>
                </a:cxn>
              </a:cxnLst>
              <a:rect l="0" t="0" r="r" b="b"/>
              <a:pathLst>
                <a:path w="6" h="4">
                  <a:moveTo>
                    <a:pt x="0" y="4"/>
                  </a:moveTo>
                  <a:lnTo>
                    <a:pt x="2" y="0"/>
                  </a:lnTo>
                  <a:lnTo>
                    <a:pt x="4" y="0"/>
                  </a:lnTo>
                  <a:lnTo>
                    <a:pt x="6" y="2"/>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1" name="Freeform 72"/>
            <p:cNvSpPr>
              <a:spLocks/>
            </p:cNvSpPr>
            <p:nvPr/>
          </p:nvSpPr>
          <p:spPr bwMode="auto">
            <a:xfrm>
              <a:off x="7446963" y="4148138"/>
              <a:ext cx="3175" cy="1588"/>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2" name="Freeform 73"/>
            <p:cNvSpPr>
              <a:spLocks/>
            </p:cNvSpPr>
            <p:nvPr/>
          </p:nvSpPr>
          <p:spPr bwMode="auto">
            <a:xfrm>
              <a:off x="7427913" y="4179888"/>
              <a:ext cx="3175" cy="6350"/>
            </a:xfrm>
            <a:custGeom>
              <a:avLst/>
              <a:gdLst/>
              <a:ahLst/>
              <a:cxnLst>
                <a:cxn ang="0">
                  <a:pos x="2" y="0"/>
                </a:cxn>
                <a:cxn ang="0">
                  <a:pos x="0" y="4"/>
                </a:cxn>
                <a:cxn ang="0">
                  <a:pos x="0" y="2"/>
                </a:cxn>
                <a:cxn ang="0">
                  <a:pos x="2" y="0"/>
                </a:cxn>
                <a:cxn ang="0">
                  <a:pos x="2" y="0"/>
                </a:cxn>
              </a:cxnLst>
              <a:rect l="0" t="0" r="r" b="b"/>
              <a:pathLst>
                <a:path w="2" h="4">
                  <a:moveTo>
                    <a:pt x="2" y="0"/>
                  </a:moveTo>
                  <a:lnTo>
                    <a:pt x="0"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3" name="Freeform 74"/>
            <p:cNvSpPr>
              <a:spLocks/>
            </p:cNvSpPr>
            <p:nvPr/>
          </p:nvSpPr>
          <p:spPr bwMode="auto">
            <a:xfrm>
              <a:off x="7212013" y="4306888"/>
              <a:ext cx="3175" cy="6350"/>
            </a:xfrm>
            <a:custGeom>
              <a:avLst/>
              <a:gdLst/>
              <a:ahLst/>
              <a:cxnLst>
                <a:cxn ang="0">
                  <a:pos x="2" y="0"/>
                </a:cxn>
                <a:cxn ang="0">
                  <a:pos x="0" y="4"/>
                </a:cxn>
                <a:cxn ang="0">
                  <a:pos x="0" y="0"/>
                </a:cxn>
                <a:cxn ang="0">
                  <a:pos x="2" y="0"/>
                </a:cxn>
                <a:cxn ang="0">
                  <a:pos x="2" y="0"/>
                </a:cxn>
              </a:cxnLst>
              <a:rect l="0" t="0" r="r" b="b"/>
              <a:pathLst>
                <a:path w="2" h="4">
                  <a:moveTo>
                    <a:pt x="2" y="0"/>
                  </a:moveTo>
                  <a:lnTo>
                    <a:pt x="0"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4" name="Rectangle 75"/>
            <p:cNvSpPr>
              <a:spLocks noChangeArrowheads="1"/>
            </p:cNvSpPr>
            <p:nvPr/>
          </p:nvSpPr>
          <p:spPr bwMode="auto">
            <a:xfrm>
              <a:off x="7288213" y="426561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925" name="Freeform 76"/>
            <p:cNvSpPr>
              <a:spLocks/>
            </p:cNvSpPr>
            <p:nvPr/>
          </p:nvSpPr>
          <p:spPr bwMode="auto">
            <a:xfrm>
              <a:off x="7713663" y="4319588"/>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6" name="Freeform 77"/>
            <p:cNvSpPr>
              <a:spLocks/>
            </p:cNvSpPr>
            <p:nvPr/>
          </p:nvSpPr>
          <p:spPr bwMode="auto">
            <a:xfrm>
              <a:off x="7815263" y="4354513"/>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7" name="Freeform 78"/>
            <p:cNvSpPr>
              <a:spLocks/>
            </p:cNvSpPr>
            <p:nvPr/>
          </p:nvSpPr>
          <p:spPr bwMode="auto">
            <a:xfrm>
              <a:off x="7469188" y="4510088"/>
              <a:ext cx="9525" cy="6350"/>
            </a:xfrm>
            <a:custGeom>
              <a:avLst/>
              <a:gdLst/>
              <a:ahLst/>
              <a:cxnLst>
                <a:cxn ang="0">
                  <a:pos x="0" y="0"/>
                </a:cxn>
                <a:cxn ang="0">
                  <a:pos x="6" y="0"/>
                </a:cxn>
                <a:cxn ang="0">
                  <a:pos x="6" y="4"/>
                </a:cxn>
                <a:cxn ang="0">
                  <a:pos x="2" y="2"/>
                </a:cxn>
                <a:cxn ang="0">
                  <a:pos x="0" y="4"/>
                </a:cxn>
                <a:cxn ang="0">
                  <a:pos x="0" y="0"/>
                </a:cxn>
                <a:cxn ang="0">
                  <a:pos x="0" y="0"/>
                </a:cxn>
              </a:cxnLst>
              <a:rect l="0" t="0" r="r" b="b"/>
              <a:pathLst>
                <a:path w="6" h="4">
                  <a:moveTo>
                    <a:pt x="0" y="0"/>
                  </a:moveTo>
                  <a:lnTo>
                    <a:pt x="6" y="0"/>
                  </a:lnTo>
                  <a:lnTo>
                    <a:pt x="6" y="4"/>
                  </a:lnTo>
                  <a:lnTo>
                    <a:pt x="2"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8" name="Freeform 79"/>
            <p:cNvSpPr>
              <a:spLocks/>
            </p:cNvSpPr>
            <p:nvPr/>
          </p:nvSpPr>
          <p:spPr bwMode="auto">
            <a:xfrm>
              <a:off x="7532688" y="4497388"/>
              <a:ext cx="3175" cy="3175"/>
            </a:xfrm>
            <a:custGeom>
              <a:avLst/>
              <a:gdLst/>
              <a:ahLst/>
              <a:cxnLst>
                <a:cxn ang="0">
                  <a:pos x="0" y="0"/>
                </a:cxn>
                <a:cxn ang="0">
                  <a:pos x="2" y="2"/>
                </a:cxn>
                <a:cxn ang="0">
                  <a:pos x="2" y="2"/>
                </a:cxn>
                <a:cxn ang="0">
                  <a:pos x="0" y="0"/>
                </a:cxn>
                <a:cxn ang="0">
                  <a:pos x="0" y="0"/>
                </a:cxn>
              </a:cxnLst>
              <a:rect l="0" t="0" r="r" b="b"/>
              <a:pathLst>
                <a:path w="2" h="2">
                  <a:moveTo>
                    <a:pt x="0" y="0"/>
                  </a:moveTo>
                  <a:lnTo>
                    <a:pt x="2"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9" name="Freeform 80"/>
            <p:cNvSpPr>
              <a:spLocks/>
            </p:cNvSpPr>
            <p:nvPr/>
          </p:nvSpPr>
          <p:spPr bwMode="auto">
            <a:xfrm>
              <a:off x="7542213" y="4519613"/>
              <a:ext cx="9525" cy="6350"/>
            </a:xfrm>
            <a:custGeom>
              <a:avLst/>
              <a:gdLst/>
              <a:ahLst/>
              <a:cxnLst>
                <a:cxn ang="0">
                  <a:pos x="0" y="0"/>
                </a:cxn>
                <a:cxn ang="0">
                  <a:pos x="4" y="0"/>
                </a:cxn>
                <a:cxn ang="0">
                  <a:pos x="6" y="4"/>
                </a:cxn>
                <a:cxn ang="0">
                  <a:pos x="2" y="4"/>
                </a:cxn>
                <a:cxn ang="0">
                  <a:pos x="0" y="0"/>
                </a:cxn>
                <a:cxn ang="0">
                  <a:pos x="0" y="0"/>
                </a:cxn>
              </a:cxnLst>
              <a:rect l="0" t="0" r="r" b="b"/>
              <a:pathLst>
                <a:path w="6" h="4">
                  <a:moveTo>
                    <a:pt x="0" y="0"/>
                  </a:moveTo>
                  <a:lnTo>
                    <a:pt x="4" y="0"/>
                  </a:lnTo>
                  <a:lnTo>
                    <a:pt x="6"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0" name="Freeform 81"/>
            <p:cNvSpPr>
              <a:spLocks/>
            </p:cNvSpPr>
            <p:nvPr/>
          </p:nvSpPr>
          <p:spPr bwMode="auto">
            <a:xfrm>
              <a:off x="7558088" y="4525963"/>
              <a:ext cx="50800" cy="44450"/>
            </a:xfrm>
            <a:custGeom>
              <a:avLst/>
              <a:gdLst/>
              <a:ahLst/>
              <a:cxnLst>
                <a:cxn ang="0">
                  <a:pos x="0" y="0"/>
                </a:cxn>
                <a:cxn ang="0">
                  <a:pos x="14" y="6"/>
                </a:cxn>
                <a:cxn ang="0">
                  <a:pos x="16" y="8"/>
                </a:cxn>
                <a:cxn ang="0">
                  <a:pos x="26" y="16"/>
                </a:cxn>
                <a:cxn ang="0">
                  <a:pos x="30" y="16"/>
                </a:cxn>
                <a:cxn ang="0">
                  <a:pos x="32" y="22"/>
                </a:cxn>
                <a:cxn ang="0">
                  <a:pos x="30" y="28"/>
                </a:cxn>
                <a:cxn ang="0">
                  <a:pos x="28" y="28"/>
                </a:cxn>
                <a:cxn ang="0">
                  <a:pos x="24" y="16"/>
                </a:cxn>
                <a:cxn ang="0">
                  <a:pos x="22" y="12"/>
                </a:cxn>
                <a:cxn ang="0">
                  <a:pos x="0" y="0"/>
                </a:cxn>
                <a:cxn ang="0">
                  <a:pos x="0" y="0"/>
                </a:cxn>
                <a:cxn ang="0">
                  <a:pos x="0" y="0"/>
                </a:cxn>
              </a:cxnLst>
              <a:rect l="0" t="0" r="r" b="b"/>
              <a:pathLst>
                <a:path w="32" h="28">
                  <a:moveTo>
                    <a:pt x="0" y="0"/>
                  </a:moveTo>
                  <a:lnTo>
                    <a:pt x="14" y="6"/>
                  </a:lnTo>
                  <a:lnTo>
                    <a:pt x="16" y="8"/>
                  </a:lnTo>
                  <a:lnTo>
                    <a:pt x="26" y="16"/>
                  </a:lnTo>
                  <a:lnTo>
                    <a:pt x="30" y="16"/>
                  </a:lnTo>
                  <a:lnTo>
                    <a:pt x="32" y="22"/>
                  </a:lnTo>
                  <a:lnTo>
                    <a:pt x="30" y="28"/>
                  </a:lnTo>
                  <a:lnTo>
                    <a:pt x="28" y="28"/>
                  </a:lnTo>
                  <a:lnTo>
                    <a:pt x="24" y="16"/>
                  </a:lnTo>
                  <a:lnTo>
                    <a:pt x="22" y="12"/>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1" name="Freeform 82"/>
            <p:cNvSpPr>
              <a:spLocks/>
            </p:cNvSpPr>
            <p:nvPr/>
          </p:nvSpPr>
          <p:spPr bwMode="auto">
            <a:xfrm>
              <a:off x="7478713" y="4579938"/>
              <a:ext cx="3175" cy="3175"/>
            </a:xfrm>
            <a:custGeom>
              <a:avLst/>
              <a:gdLst/>
              <a:ahLst/>
              <a:cxnLst>
                <a:cxn ang="0">
                  <a:pos x="0" y="0"/>
                </a:cxn>
                <a:cxn ang="0">
                  <a:pos x="2" y="2"/>
                </a:cxn>
                <a:cxn ang="0">
                  <a:pos x="2" y="2"/>
                </a:cxn>
                <a:cxn ang="0">
                  <a:pos x="0" y="0"/>
                </a:cxn>
                <a:cxn ang="0">
                  <a:pos x="0" y="0"/>
                </a:cxn>
              </a:cxnLst>
              <a:rect l="0" t="0" r="r" b="b"/>
              <a:pathLst>
                <a:path w="2" h="2">
                  <a:moveTo>
                    <a:pt x="0" y="0"/>
                  </a:moveTo>
                  <a:lnTo>
                    <a:pt x="2"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2" name="Freeform 83"/>
            <p:cNvSpPr>
              <a:spLocks/>
            </p:cNvSpPr>
            <p:nvPr/>
          </p:nvSpPr>
          <p:spPr bwMode="auto">
            <a:xfrm>
              <a:off x="7494588" y="4586288"/>
              <a:ext cx="6350" cy="6350"/>
            </a:xfrm>
            <a:custGeom>
              <a:avLst/>
              <a:gdLst/>
              <a:ahLst/>
              <a:cxnLst>
                <a:cxn ang="0">
                  <a:pos x="0" y="0"/>
                </a:cxn>
                <a:cxn ang="0">
                  <a:pos x="4" y="0"/>
                </a:cxn>
                <a:cxn ang="0">
                  <a:pos x="4" y="4"/>
                </a:cxn>
                <a:cxn ang="0">
                  <a:pos x="2" y="4"/>
                </a:cxn>
                <a:cxn ang="0">
                  <a:pos x="0" y="0"/>
                </a:cxn>
                <a:cxn ang="0">
                  <a:pos x="0" y="0"/>
                </a:cxn>
              </a:cxnLst>
              <a:rect l="0" t="0" r="r" b="b"/>
              <a:pathLst>
                <a:path w="4" h="4">
                  <a:moveTo>
                    <a:pt x="0" y="0"/>
                  </a:moveTo>
                  <a:lnTo>
                    <a:pt x="4" y="0"/>
                  </a:lnTo>
                  <a:lnTo>
                    <a:pt x="4"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3" name="Freeform 84"/>
            <p:cNvSpPr>
              <a:spLocks/>
            </p:cNvSpPr>
            <p:nvPr/>
          </p:nvSpPr>
          <p:spPr bwMode="auto">
            <a:xfrm>
              <a:off x="7504113" y="4557713"/>
              <a:ext cx="88900" cy="44450"/>
            </a:xfrm>
            <a:custGeom>
              <a:avLst/>
              <a:gdLst/>
              <a:ahLst/>
              <a:cxnLst>
                <a:cxn ang="0">
                  <a:pos x="0" y="18"/>
                </a:cxn>
                <a:cxn ang="0">
                  <a:pos x="2" y="16"/>
                </a:cxn>
                <a:cxn ang="0">
                  <a:pos x="14" y="18"/>
                </a:cxn>
                <a:cxn ang="0">
                  <a:pos x="20" y="18"/>
                </a:cxn>
                <a:cxn ang="0">
                  <a:pos x="22" y="16"/>
                </a:cxn>
                <a:cxn ang="0">
                  <a:pos x="24" y="12"/>
                </a:cxn>
                <a:cxn ang="0">
                  <a:pos x="24" y="16"/>
                </a:cxn>
                <a:cxn ang="0">
                  <a:pos x="34" y="18"/>
                </a:cxn>
                <a:cxn ang="0">
                  <a:pos x="40" y="12"/>
                </a:cxn>
                <a:cxn ang="0">
                  <a:pos x="46" y="8"/>
                </a:cxn>
                <a:cxn ang="0">
                  <a:pos x="44" y="0"/>
                </a:cxn>
                <a:cxn ang="0">
                  <a:pos x="52" y="0"/>
                </a:cxn>
                <a:cxn ang="0">
                  <a:pos x="56" y="4"/>
                </a:cxn>
                <a:cxn ang="0">
                  <a:pos x="54" y="8"/>
                </a:cxn>
                <a:cxn ang="0">
                  <a:pos x="52" y="10"/>
                </a:cxn>
                <a:cxn ang="0">
                  <a:pos x="52" y="14"/>
                </a:cxn>
                <a:cxn ang="0">
                  <a:pos x="50" y="18"/>
                </a:cxn>
                <a:cxn ang="0">
                  <a:pos x="46" y="18"/>
                </a:cxn>
                <a:cxn ang="0">
                  <a:pos x="42" y="24"/>
                </a:cxn>
                <a:cxn ang="0">
                  <a:pos x="34" y="28"/>
                </a:cxn>
                <a:cxn ang="0">
                  <a:pos x="20" y="28"/>
                </a:cxn>
                <a:cxn ang="0">
                  <a:pos x="16" y="26"/>
                </a:cxn>
                <a:cxn ang="0">
                  <a:pos x="12" y="26"/>
                </a:cxn>
                <a:cxn ang="0">
                  <a:pos x="4" y="22"/>
                </a:cxn>
                <a:cxn ang="0">
                  <a:pos x="0" y="18"/>
                </a:cxn>
                <a:cxn ang="0">
                  <a:pos x="0" y="18"/>
                </a:cxn>
              </a:cxnLst>
              <a:rect l="0" t="0" r="r" b="b"/>
              <a:pathLst>
                <a:path w="56" h="28">
                  <a:moveTo>
                    <a:pt x="0" y="18"/>
                  </a:moveTo>
                  <a:lnTo>
                    <a:pt x="2" y="16"/>
                  </a:lnTo>
                  <a:lnTo>
                    <a:pt x="14" y="18"/>
                  </a:lnTo>
                  <a:lnTo>
                    <a:pt x="20" y="18"/>
                  </a:lnTo>
                  <a:lnTo>
                    <a:pt x="22" y="16"/>
                  </a:lnTo>
                  <a:lnTo>
                    <a:pt x="24" y="12"/>
                  </a:lnTo>
                  <a:lnTo>
                    <a:pt x="24" y="16"/>
                  </a:lnTo>
                  <a:lnTo>
                    <a:pt x="34" y="18"/>
                  </a:lnTo>
                  <a:lnTo>
                    <a:pt x="40" y="12"/>
                  </a:lnTo>
                  <a:lnTo>
                    <a:pt x="46" y="8"/>
                  </a:lnTo>
                  <a:lnTo>
                    <a:pt x="44" y="0"/>
                  </a:lnTo>
                  <a:lnTo>
                    <a:pt x="52" y="0"/>
                  </a:lnTo>
                  <a:lnTo>
                    <a:pt x="56" y="4"/>
                  </a:lnTo>
                  <a:lnTo>
                    <a:pt x="54" y="8"/>
                  </a:lnTo>
                  <a:lnTo>
                    <a:pt x="52" y="10"/>
                  </a:lnTo>
                  <a:lnTo>
                    <a:pt x="52" y="14"/>
                  </a:lnTo>
                  <a:lnTo>
                    <a:pt x="50" y="18"/>
                  </a:lnTo>
                  <a:lnTo>
                    <a:pt x="46" y="18"/>
                  </a:lnTo>
                  <a:lnTo>
                    <a:pt x="42" y="24"/>
                  </a:lnTo>
                  <a:lnTo>
                    <a:pt x="34" y="28"/>
                  </a:lnTo>
                  <a:lnTo>
                    <a:pt x="20" y="28"/>
                  </a:lnTo>
                  <a:lnTo>
                    <a:pt x="16" y="26"/>
                  </a:lnTo>
                  <a:lnTo>
                    <a:pt x="12" y="26"/>
                  </a:lnTo>
                  <a:lnTo>
                    <a:pt x="4" y="22"/>
                  </a:lnTo>
                  <a:lnTo>
                    <a:pt x="0" y="18"/>
                  </a:lnTo>
                  <a:lnTo>
                    <a:pt x="0"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4" name="Freeform 85"/>
            <p:cNvSpPr>
              <a:spLocks/>
            </p:cNvSpPr>
            <p:nvPr/>
          </p:nvSpPr>
          <p:spPr bwMode="auto">
            <a:xfrm>
              <a:off x="7637463" y="4573588"/>
              <a:ext cx="3175" cy="6350"/>
            </a:xfrm>
            <a:custGeom>
              <a:avLst/>
              <a:gdLst/>
              <a:ahLst/>
              <a:cxnLst>
                <a:cxn ang="0">
                  <a:pos x="0" y="0"/>
                </a:cxn>
                <a:cxn ang="0">
                  <a:pos x="2" y="4"/>
                </a:cxn>
                <a:cxn ang="0">
                  <a:pos x="0" y="0"/>
                </a:cxn>
                <a:cxn ang="0">
                  <a:pos x="0" y="0"/>
                </a:cxn>
              </a:cxnLst>
              <a:rect l="0" t="0" r="r" b="b"/>
              <a:pathLst>
                <a:path w="2" h="4">
                  <a:moveTo>
                    <a:pt x="0" y="0"/>
                  </a:move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5" name="Freeform 86"/>
            <p:cNvSpPr>
              <a:spLocks/>
            </p:cNvSpPr>
            <p:nvPr/>
          </p:nvSpPr>
          <p:spPr bwMode="auto">
            <a:xfrm>
              <a:off x="7640638" y="4583113"/>
              <a:ext cx="25400" cy="31750"/>
            </a:xfrm>
            <a:custGeom>
              <a:avLst/>
              <a:gdLst/>
              <a:ahLst/>
              <a:cxnLst>
                <a:cxn ang="0">
                  <a:pos x="0" y="0"/>
                </a:cxn>
                <a:cxn ang="0">
                  <a:pos x="4" y="0"/>
                </a:cxn>
                <a:cxn ang="0">
                  <a:pos x="16" y="14"/>
                </a:cxn>
                <a:cxn ang="0">
                  <a:pos x="16" y="18"/>
                </a:cxn>
                <a:cxn ang="0">
                  <a:pos x="12" y="20"/>
                </a:cxn>
                <a:cxn ang="0">
                  <a:pos x="8" y="16"/>
                </a:cxn>
                <a:cxn ang="0">
                  <a:pos x="6" y="12"/>
                </a:cxn>
                <a:cxn ang="0">
                  <a:pos x="0" y="4"/>
                </a:cxn>
                <a:cxn ang="0">
                  <a:pos x="0" y="0"/>
                </a:cxn>
                <a:cxn ang="0">
                  <a:pos x="0" y="0"/>
                </a:cxn>
              </a:cxnLst>
              <a:rect l="0" t="0" r="r" b="b"/>
              <a:pathLst>
                <a:path w="16" h="20">
                  <a:moveTo>
                    <a:pt x="0" y="0"/>
                  </a:moveTo>
                  <a:lnTo>
                    <a:pt x="4" y="0"/>
                  </a:lnTo>
                  <a:lnTo>
                    <a:pt x="16" y="14"/>
                  </a:lnTo>
                  <a:lnTo>
                    <a:pt x="16" y="18"/>
                  </a:lnTo>
                  <a:lnTo>
                    <a:pt x="12" y="20"/>
                  </a:lnTo>
                  <a:lnTo>
                    <a:pt x="8" y="16"/>
                  </a:lnTo>
                  <a:lnTo>
                    <a:pt x="6" y="1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6" name="Freeform 87"/>
            <p:cNvSpPr>
              <a:spLocks/>
            </p:cNvSpPr>
            <p:nvPr/>
          </p:nvSpPr>
          <p:spPr bwMode="auto">
            <a:xfrm>
              <a:off x="7678738" y="4608513"/>
              <a:ext cx="22225" cy="15875"/>
            </a:xfrm>
            <a:custGeom>
              <a:avLst/>
              <a:gdLst/>
              <a:ahLst/>
              <a:cxnLst>
                <a:cxn ang="0">
                  <a:pos x="0" y="0"/>
                </a:cxn>
                <a:cxn ang="0">
                  <a:pos x="6" y="2"/>
                </a:cxn>
                <a:cxn ang="0">
                  <a:pos x="14" y="10"/>
                </a:cxn>
                <a:cxn ang="0">
                  <a:pos x="6" y="8"/>
                </a:cxn>
                <a:cxn ang="0">
                  <a:pos x="0" y="0"/>
                </a:cxn>
                <a:cxn ang="0">
                  <a:pos x="0" y="0"/>
                </a:cxn>
              </a:cxnLst>
              <a:rect l="0" t="0" r="r" b="b"/>
              <a:pathLst>
                <a:path w="14" h="10">
                  <a:moveTo>
                    <a:pt x="0" y="0"/>
                  </a:moveTo>
                  <a:lnTo>
                    <a:pt x="6" y="2"/>
                  </a:lnTo>
                  <a:lnTo>
                    <a:pt x="14" y="10"/>
                  </a:lnTo>
                  <a:lnTo>
                    <a:pt x="6"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7" name="Freeform 88"/>
            <p:cNvSpPr>
              <a:spLocks/>
            </p:cNvSpPr>
            <p:nvPr/>
          </p:nvSpPr>
          <p:spPr bwMode="auto">
            <a:xfrm>
              <a:off x="7678738" y="4627563"/>
              <a:ext cx="6350" cy="9525"/>
            </a:xfrm>
            <a:custGeom>
              <a:avLst/>
              <a:gdLst/>
              <a:ahLst/>
              <a:cxnLst>
                <a:cxn ang="0">
                  <a:pos x="0" y="0"/>
                </a:cxn>
                <a:cxn ang="0">
                  <a:pos x="4" y="2"/>
                </a:cxn>
                <a:cxn ang="0">
                  <a:pos x="2" y="6"/>
                </a:cxn>
                <a:cxn ang="0">
                  <a:pos x="0" y="0"/>
                </a:cxn>
                <a:cxn ang="0">
                  <a:pos x="0" y="0"/>
                </a:cxn>
              </a:cxnLst>
              <a:rect l="0" t="0" r="r" b="b"/>
              <a:pathLst>
                <a:path w="4" h="6">
                  <a:moveTo>
                    <a:pt x="0" y="0"/>
                  </a:moveTo>
                  <a:lnTo>
                    <a:pt x="4" y="2"/>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8" name="Freeform 89"/>
            <p:cNvSpPr>
              <a:spLocks/>
            </p:cNvSpPr>
            <p:nvPr/>
          </p:nvSpPr>
          <p:spPr bwMode="auto">
            <a:xfrm>
              <a:off x="7688263" y="4633913"/>
              <a:ext cx="3175" cy="6350"/>
            </a:xfrm>
            <a:custGeom>
              <a:avLst/>
              <a:gdLst/>
              <a:ahLst/>
              <a:cxnLst>
                <a:cxn ang="0">
                  <a:pos x="2" y="0"/>
                </a:cxn>
                <a:cxn ang="0">
                  <a:pos x="2" y="4"/>
                </a:cxn>
                <a:cxn ang="0">
                  <a:pos x="2" y="4"/>
                </a:cxn>
                <a:cxn ang="0">
                  <a:pos x="0" y="0"/>
                </a:cxn>
                <a:cxn ang="0">
                  <a:pos x="2" y="0"/>
                </a:cxn>
                <a:cxn ang="0">
                  <a:pos x="2" y="0"/>
                </a:cxn>
              </a:cxnLst>
              <a:rect l="0" t="0" r="r" b="b"/>
              <a:pathLst>
                <a:path w="2" h="4">
                  <a:moveTo>
                    <a:pt x="2" y="0"/>
                  </a:moveTo>
                  <a:lnTo>
                    <a:pt x="2" y="4"/>
                  </a:lnTo>
                  <a:lnTo>
                    <a:pt x="2"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9" name="Freeform 90"/>
            <p:cNvSpPr>
              <a:spLocks/>
            </p:cNvSpPr>
            <p:nvPr/>
          </p:nvSpPr>
          <p:spPr bwMode="auto">
            <a:xfrm>
              <a:off x="7694613" y="4637088"/>
              <a:ext cx="12700" cy="12700"/>
            </a:xfrm>
            <a:custGeom>
              <a:avLst/>
              <a:gdLst/>
              <a:ahLst/>
              <a:cxnLst>
                <a:cxn ang="0">
                  <a:pos x="0" y="4"/>
                </a:cxn>
                <a:cxn ang="0">
                  <a:pos x="0" y="0"/>
                </a:cxn>
                <a:cxn ang="0">
                  <a:pos x="4" y="0"/>
                </a:cxn>
                <a:cxn ang="0">
                  <a:pos x="8" y="4"/>
                </a:cxn>
                <a:cxn ang="0">
                  <a:pos x="8" y="8"/>
                </a:cxn>
                <a:cxn ang="0">
                  <a:pos x="0" y="4"/>
                </a:cxn>
                <a:cxn ang="0">
                  <a:pos x="0" y="4"/>
                </a:cxn>
              </a:cxnLst>
              <a:rect l="0" t="0" r="r" b="b"/>
              <a:pathLst>
                <a:path w="8" h="8">
                  <a:moveTo>
                    <a:pt x="0" y="4"/>
                  </a:moveTo>
                  <a:lnTo>
                    <a:pt x="0" y="0"/>
                  </a:lnTo>
                  <a:lnTo>
                    <a:pt x="4" y="0"/>
                  </a:lnTo>
                  <a:lnTo>
                    <a:pt x="8" y="4"/>
                  </a:lnTo>
                  <a:lnTo>
                    <a:pt x="8"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0" name="Freeform 91"/>
            <p:cNvSpPr>
              <a:spLocks/>
            </p:cNvSpPr>
            <p:nvPr/>
          </p:nvSpPr>
          <p:spPr bwMode="auto">
            <a:xfrm>
              <a:off x="7694613" y="4646613"/>
              <a:ext cx="3175" cy="3175"/>
            </a:xfrm>
            <a:custGeom>
              <a:avLst/>
              <a:gdLst/>
              <a:ahLst/>
              <a:cxnLst>
                <a:cxn ang="0">
                  <a:pos x="0" y="2"/>
                </a:cxn>
                <a:cxn ang="0">
                  <a:pos x="2" y="0"/>
                </a:cxn>
                <a:cxn ang="0">
                  <a:pos x="2" y="2"/>
                </a:cxn>
                <a:cxn ang="0">
                  <a:pos x="0" y="2"/>
                </a:cxn>
                <a:cxn ang="0">
                  <a:pos x="0" y="2"/>
                </a:cxn>
              </a:cxnLst>
              <a:rect l="0" t="0" r="r" b="b"/>
              <a:pathLst>
                <a:path w="2" h="2">
                  <a:moveTo>
                    <a:pt x="0" y="2"/>
                  </a:moveTo>
                  <a:lnTo>
                    <a:pt x="2" y="0"/>
                  </a:lnTo>
                  <a:lnTo>
                    <a:pt x="2"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1" name="Freeform 92"/>
            <p:cNvSpPr>
              <a:spLocks/>
            </p:cNvSpPr>
            <p:nvPr/>
          </p:nvSpPr>
          <p:spPr bwMode="auto">
            <a:xfrm>
              <a:off x="7710488" y="4649788"/>
              <a:ext cx="3175" cy="3175"/>
            </a:xfrm>
            <a:custGeom>
              <a:avLst/>
              <a:gdLst/>
              <a:ahLst/>
              <a:cxnLst>
                <a:cxn ang="0">
                  <a:pos x="0" y="0"/>
                </a:cxn>
                <a:cxn ang="0">
                  <a:pos x="0" y="0"/>
                </a:cxn>
                <a:cxn ang="0">
                  <a:pos x="2" y="2"/>
                </a:cxn>
                <a:cxn ang="0">
                  <a:pos x="0" y="0"/>
                </a:cxn>
                <a:cxn ang="0">
                  <a:pos x="0" y="0"/>
                </a:cxn>
              </a:cxnLst>
              <a:rect l="0" t="0" r="r" b="b"/>
              <a:pathLst>
                <a:path w="2" h="2">
                  <a:moveTo>
                    <a:pt x="0" y="0"/>
                  </a:moveTo>
                  <a:lnTo>
                    <a:pt x="0"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2" name="Freeform 93"/>
            <p:cNvSpPr>
              <a:spLocks/>
            </p:cNvSpPr>
            <p:nvPr/>
          </p:nvSpPr>
          <p:spPr bwMode="auto">
            <a:xfrm>
              <a:off x="7723188" y="4627563"/>
              <a:ext cx="25400" cy="19050"/>
            </a:xfrm>
            <a:custGeom>
              <a:avLst/>
              <a:gdLst/>
              <a:ahLst/>
              <a:cxnLst>
                <a:cxn ang="0">
                  <a:pos x="0" y="0"/>
                </a:cxn>
                <a:cxn ang="0">
                  <a:pos x="14" y="8"/>
                </a:cxn>
                <a:cxn ang="0">
                  <a:pos x="16" y="12"/>
                </a:cxn>
                <a:cxn ang="0">
                  <a:pos x="4" y="4"/>
                </a:cxn>
                <a:cxn ang="0">
                  <a:pos x="0" y="0"/>
                </a:cxn>
                <a:cxn ang="0">
                  <a:pos x="0" y="0"/>
                </a:cxn>
              </a:cxnLst>
              <a:rect l="0" t="0" r="r" b="b"/>
              <a:pathLst>
                <a:path w="16" h="12">
                  <a:moveTo>
                    <a:pt x="0" y="0"/>
                  </a:moveTo>
                  <a:lnTo>
                    <a:pt x="14" y="8"/>
                  </a:lnTo>
                  <a:lnTo>
                    <a:pt x="16" y="12"/>
                  </a:lnTo>
                  <a:lnTo>
                    <a:pt x="4"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3" name="Freeform 94"/>
            <p:cNvSpPr>
              <a:spLocks/>
            </p:cNvSpPr>
            <p:nvPr/>
          </p:nvSpPr>
          <p:spPr bwMode="auto">
            <a:xfrm>
              <a:off x="7767638" y="4646613"/>
              <a:ext cx="19050" cy="25400"/>
            </a:xfrm>
            <a:custGeom>
              <a:avLst/>
              <a:gdLst/>
              <a:ahLst/>
              <a:cxnLst>
                <a:cxn ang="0">
                  <a:pos x="0" y="0"/>
                </a:cxn>
                <a:cxn ang="0">
                  <a:pos x="0" y="0"/>
                </a:cxn>
                <a:cxn ang="0">
                  <a:pos x="2" y="0"/>
                </a:cxn>
                <a:cxn ang="0">
                  <a:pos x="4" y="6"/>
                </a:cxn>
                <a:cxn ang="0">
                  <a:pos x="8" y="10"/>
                </a:cxn>
                <a:cxn ang="0">
                  <a:pos x="8" y="12"/>
                </a:cxn>
                <a:cxn ang="0">
                  <a:pos x="10" y="12"/>
                </a:cxn>
                <a:cxn ang="0">
                  <a:pos x="12" y="16"/>
                </a:cxn>
                <a:cxn ang="0">
                  <a:pos x="4" y="10"/>
                </a:cxn>
                <a:cxn ang="0">
                  <a:pos x="0" y="0"/>
                </a:cxn>
                <a:cxn ang="0">
                  <a:pos x="0" y="0"/>
                </a:cxn>
              </a:cxnLst>
              <a:rect l="0" t="0" r="r" b="b"/>
              <a:pathLst>
                <a:path w="12" h="16">
                  <a:moveTo>
                    <a:pt x="0" y="0"/>
                  </a:moveTo>
                  <a:lnTo>
                    <a:pt x="0" y="0"/>
                  </a:lnTo>
                  <a:lnTo>
                    <a:pt x="2" y="0"/>
                  </a:lnTo>
                  <a:lnTo>
                    <a:pt x="4" y="6"/>
                  </a:lnTo>
                  <a:lnTo>
                    <a:pt x="8" y="10"/>
                  </a:lnTo>
                  <a:lnTo>
                    <a:pt x="8" y="12"/>
                  </a:lnTo>
                  <a:lnTo>
                    <a:pt x="10" y="12"/>
                  </a:lnTo>
                  <a:lnTo>
                    <a:pt x="12" y="16"/>
                  </a:lnTo>
                  <a:lnTo>
                    <a:pt x="4"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4" name="Freeform 95"/>
            <p:cNvSpPr>
              <a:spLocks/>
            </p:cNvSpPr>
            <p:nvPr/>
          </p:nvSpPr>
          <p:spPr bwMode="auto">
            <a:xfrm>
              <a:off x="7758113" y="4659313"/>
              <a:ext cx="3175" cy="3175"/>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5" name="Freeform 96"/>
            <p:cNvSpPr>
              <a:spLocks/>
            </p:cNvSpPr>
            <p:nvPr/>
          </p:nvSpPr>
          <p:spPr bwMode="auto">
            <a:xfrm>
              <a:off x="7745413" y="4665663"/>
              <a:ext cx="25400" cy="12700"/>
            </a:xfrm>
            <a:custGeom>
              <a:avLst/>
              <a:gdLst/>
              <a:ahLst/>
              <a:cxnLst>
                <a:cxn ang="0">
                  <a:pos x="0" y="0"/>
                </a:cxn>
                <a:cxn ang="0">
                  <a:pos x="10" y="2"/>
                </a:cxn>
                <a:cxn ang="0">
                  <a:pos x="16" y="6"/>
                </a:cxn>
                <a:cxn ang="0">
                  <a:pos x="16" y="8"/>
                </a:cxn>
                <a:cxn ang="0">
                  <a:pos x="16" y="8"/>
                </a:cxn>
                <a:cxn ang="0">
                  <a:pos x="4" y="8"/>
                </a:cxn>
                <a:cxn ang="0">
                  <a:pos x="0" y="2"/>
                </a:cxn>
                <a:cxn ang="0">
                  <a:pos x="0" y="0"/>
                </a:cxn>
                <a:cxn ang="0">
                  <a:pos x="0" y="0"/>
                </a:cxn>
              </a:cxnLst>
              <a:rect l="0" t="0" r="r" b="b"/>
              <a:pathLst>
                <a:path w="16" h="8">
                  <a:moveTo>
                    <a:pt x="0" y="0"/>
                  </a:moveTo>
                  <a:lnTo>
                    <a:pt x="10" y="2"/>
                  </a:lnTo>
                  <a:lnTo>
                    <a:pt x="16" y="6"/>
                  </a:lnTo>
                  <a:lnTo>
                    <a:pt x="16" y="8"/>
                  </a:lnTo>
                  <a:lnTo>
                    <a:pt x="16" y="8"/>
                  </a:lnTo>
                  <a:lnTo>
                    <a:pt x="4"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6" name="Freeform 97"/>
            <p:cNvSpPr>
              <a:spLocks/>
            </p:cNvSpPr>
            <p:nvPr/>
          </p:nvSpPr>
          <p:spPr bwMode="auto">
            <a:xfrm>
              <a:off x="7783513" y="4684713"/>
              <a:ext cx="19050" cy="15875"/>
            </a:xfrm>
            <a:custGeom>
              <a:avLst/>
              <a:gdLst/>
              <a:ahLst/>
              <a:cxnLst>
                <a:cxn ang="0">
                  <a:pos x="0" y="0"/>
                </a:cxn>
                <a:cxn ang="0">
                  <a:pos x="8" y="4"/>
                </a:cxn>
                <a:cxn ang="0">
                  <a:pos x="12" y="8"/>
                </a:cxn>
                <a:cxn ang="0">
                  <a:pos x="12" y="10"/>
                </a:cxn>
                <a:cxn ang="0">
                  <a:pos x="6" y="8"/>
                </a:cxn>
                <a:cxn ang="0">
                  <a:pos x="0" y="0"/>
                </a:cxn>
                <a:cxn ang="0">
                  <a:pos x="0" y="0"/>
                </a:cxn>
              </a:cxnLst>
              <a:rect l="0" t="0" r="r" b="b"/>
              <a:pathLst>
                <a:path w="12" h="10">
                  <a:moveTo>
                    <a:pt x="0" y="0"/>
                  </a:moveTo>
                  <a:lnTo>
                    <a:pt x="8" y="4"/>
                  </a:lnTo>
                  <a:lnTo>
                    <a:pt x="12" y="8"/>
                  </a:lnTo>
                  <a:lnTo>
                    <a:pt x="12" y="10"/>
                  </a:lnTo>
                  <a:lnTo>
                    <a:pt x="6"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7" name="Freeform 98"/>
            <p:cNvSpPr>
              <a:spLocks/>
            </p:cNvSpPr>
            <p:nvPr/>
          </p:nvSpPr>
          <p:spPr bwMode="auto">
            <a:xfrm>
              <a:off x="7596188" y="4659313"/>
              <a:ext cx="6350" cy="6350"/>
            </a:xfrm>
            <a:custGeom>
              <a:avLst/>
              <a:gdLst/>
              <a:ahLst/>
              <a:cxnLst>
                <a:cxn ang="0">
                  <a:pos x="0" y="0"/>
                </a:cxn>
                <a:cxn ang="0">
                  <a:pos x="4" y="2"/>
                </a:cxn>
                <a:cxn ang="0">
                  <a:pos x="4" y="4"/>
                </a:cxn>
                <a:cxn ang="0">
                  <a:pos x="4" y="4"/>
                </a:cxn>
                <a:cxn ang="0">
                  <a:pos x="0" y="0"/>
                </a:cxn>
                <a:cxn ang="0">
                  <a:pos x="0" y="0"/>
                </a:cxn>
              </a:cxnLst>
              <a:rect l="0" t="0" r="r" b="b"/>
              <a:pathLst>
                <a:path w="4" h="4">
                  <a:moveTo>
                    <a:pt x="0" y="0"/>
                  </a:moveTo>
                  <a:lnTo>
                    <a:pt x="4" y="2"/>
                  </a:lnTo>
                  <a:lnTo>
                    <a:pt x="4" y="4"/>
                  </a:lnTo>
                  <a:lnTo>
                    <a:pt x="4"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8" name="Freeform 99"/>
            <p:cNvSpPr>
              <a:spLocks/>
            </p:cNvSpPr>
            <p:nvPr/>
          </p:nvSpPr>
          <p:spPr bwMode="auto">
            <a:xfrm>
              <a:off x="7551738" y="4665663"/>
              <a:ext cx="9525" cy="9525"/>
            </a:xfrm>
            <a:custGeom>
              <a:avLst/>
              <a:gdLst/>
              <a:ahLst/>
              <a:cxnLst>
                <a:cxn ang="0">
                  <a:pos x="0" y="0"/>
                </a:cxn>
                <a:cxn ang="0">
                  <a:pos x="6" y="2"/>
                </a:cxn>
                <a:cxn ang="0">
                  <a:pos x="6" y="6"/>
                </a:cxn>
                <a:cxn ang="0">
                  <a:pos x="0" y="4"/>
                </a:cxn>
                <a:cxn ang="0">
                  <a:pos x="0" y="0"/>
                </a:cxn>
                <a:cxn ang="0">
                  <a:pos x="0" y="0"/>
                </a:cxn>
              </a:cxnLst>
              <a:rect l="0" t="0" r="r" b="b"/>
              <a:pathLst>
                <a:path w="6" h="6">
                  <a:moveTo>
                    <a:pt x="0" y="0"/>
                  </a:moveTo>
                  <a:lnTo>
                    <a:pt x="6" y="2"/>
                  </a:lnTo>
                  <a:lnTo>
                    <a:pt x="6" y="6"/>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9" name="Freeform 100"/>
            <p:cNvSpPr>
              <a:spLocks/>
            </p:cNvSpPr>
            <p:nvPr/>
          </p:nvSpPr>
          <p:spPr bwMode="auto">
            <a:xfrm>
              <a:off x="7558088" y="4675188"/>
              <a:ext cx="9525" cy="9525"/>
            </a:xfrm>
            <a:custGeom>
              <a:avLst/>
              <a:gdLst/>
              <a:ahLst/>
              <a:cxnLst>
                <a:cxn ang="0">
                  <a:pos x="0" y="0"/>
                </a:cxn>
                <a:cxn ang="0">
                  <a:pos x="2" y="2"/>
                </a:cxn>
                <a:cxn ang="0">
                  <a:pos x="6" y="4"/>
                </a:cxn>
                <a:cxn ang="0">
                  <a:pos x="6" y="6"/>
                </a:cxn>
                <a:cxn ang="0">
                  <a:pos x="4" y="6"/>
                </a:cxn>
                <a:cxn ang="0">
                  <a:pos x="0" y="0"/>
                </a:cxn>
                <a:cxn ang="0">
                  <a:pos x="0" y="0"/>
                </a:cxn>
              </a:cxnLst>
              <a:rect l="0" t="0" r="r" b="b"/>
              <a:pathLst>
                <a:path w="6" h="6">
                  <a:moveTo>
                    <a:pt x="0" y="0"/>
                  </a:moveTo>
                  <a:lnTo>
                    <a:pt x="2" y="2"/>
                  </a:lnTo>
                  <a:lnTo>
                    <a:pt x="6" y="4"/>
                  </a:lnTo>
                  <a:lnTo>
                    <a:pt x="6" y="6"/>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0" name="Freeform 101"/>
            <p:cNvSpPr>
              <a:spLocks/>
            </p:cNvSpPr>
            <p:nvPr/>
          </p:nvSpPr>
          <p:spPr bwMode="auto">
            <a:xfrm>
              <a:off x="7231063" y="4484688"/>
              <a:ext cx="15875" cy="9525"/>
            </a:xfrm>
            <a:custGeom>
              <a:avLst/>
              <a:gdLst/>
              <a:ahLst/>
              <a:cxnLst>
                <a:cxn ang="0">
                  <a:pos x="0" y="0"/>
                </a:cxn>
                <a:cxn ang="0">
                  <a:pos x="4" y="0"/>
                </a:cxn>
                <a:cxn ang="0">
                  <a:pos x="10" y="6"/>
                </a:cxn>
                <a:cxn ang="0">
                  <a:pos x="6" y="6"/>
                </a:cxn>
                <a:cxn ang="0">
                  <a:pos x="0" y="0"/>
                </a:cxn>
                <a:cxn ang="0">
                  <a:pos x="0" y="0"/>
                </a:cxn>
              </a:cxnLst>
              <a:rect l="0" t="0" r="r" b="b"/>
              <a:pathLst>
                <a:path w="10" h="6">
                  <a:moveTo>
                    <a:pt x="0" y="0"/>
                  </a:moveTo>
                  <a:lnTo>
                    <a:pt x="4" y="0"/>
                  </a:lnTo>
                  <a:lnTo>
                    <a:pt x="10" y="6"/>
                  </a:lnTo>
                  <a:lnTo>
                    <a:pt x="6"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1" name="Freeform 102"/>
            <p:cNvSpPr>
              <a:spLocks/>
            </p:cNvSpPr>
            <p:nvPr/>
          </p:nvSpPr>
          <p:spPr bwMode="auto">
            <a:xfrm>
              <a:off x="7234238" y="4503738"/>
              <a:ext cx="25400" cy="3175"/>
            </a:xfrm>
            <a:custGeom>
              <a:avLst/>
              <a:gdLst/>
              <a:ahLst/>
              <a:cxnLst>
                <a:cxn ang="0">
                  <a:pos x="0" y="0"/>
                </a:cxn>
                <a:cxn ang="0">
                  <a:pos x="14" y="0"/>
                </a:cxn>
                <a:cxn ang="0">
                  <a:pos x="16" y="2"/>
                </a:cxn>
                <a:cxn ang="0">
                  <a:pos x="8" y="2"/>
                </a:cxn>
                <a:cxn ang="0">
                  <a:pos x="0" y="0"/>
                </a:cxn>
                <a:cxn ang="0">
                  <a:pos x="0" y="0"/>
                </a:cxn>
              </a:cxnLst>
              <a:rect l="0" t="0" r="r" b="b"/>
              <a:pathLst>
                <a:path w="16" h="2">
                  <a:moveTo>
                    <a:pt x="0" y="0"/>
                  </a:moveTo>
                  <a:lnTo>
                    <a:pt x="14" y="0"/>
                  </a:lnTo>
                  <a:lnTo>
                    <a:pt x="16" y="2"/>
                  </a:lnTo>
                  <a:lnTo>
                    <a:pt x="8"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2" name="Freeform 103"/>
            <p:cNvSpPr>
              <a:spLocks/>
            </p:cNvSpPr>
            <p:nvPr/>
          </p:nvSpPr>
          <p:spPr bwMode="auto">
            <a:xfrm>
              <a:off x="7119938" y="4468813"/>
              <a:ext cx="19050" cy="9525"/>
            </a:xfrm>
            <a:custGeom>
              <a:avLst/>
              <a:gdLst/>
              <a:ahLst/>
              <a:cxnLst>
                <a:cxn ang="0">
                  <a:pos x="2" y="2"/>
                </a:cxn>
                <a:cxn ang="0">
                  <a:pos x="6" y="0"/>
                </a:cxn>
                <a:cxn ang="0">
                  <a:pos x="12" y="4"/>
                </a:cxn>
                <a:cxn ang="0">
                  <a:pos x="8" y="6"/>
                </a:cxn>
                <a:cxn ang="0">
                  <a:pos x="2" y="4"/>
                </a:cxn>
                <a:cxn ang="0">
                  <a:pos x="0" y="2"/>
                </a:cxn>
                <a:cxn ang="0">
                  <a:pos x="2" y="2"/>
                </a:cxn>
                <a:cxn ang="0">
                  <a:pos x="2" y="2"/>
                </a:cxn>
              </a:cxnLst>
              <a:rect l="0" t="0" r="r" b="b"/>
              <a:pathLst>
                <a:path w="12" h="6">
                  <a:moveTo>
                    <a:pt x="2" y="2"/>
                  </a:moveTo>
                  <a:lnTo>
                    <a:pt x="6" y="0"/>
                  </a:lnTo>
                  <a:lnTo>
                    <a:pt x="12" y="4"/>
                  </a:lnTo>
                  <a:lnTo>
                    <a:pt x="8" y="6"/>
                  </a:lnTo>
                  <a:lnTo>
                    <a:pt x="2" y="4"/>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3" name="Freeform 104"/>
            <p:cNvSpPr>
              <a:spLocks/>
            </p:cNvSpPr>
            <p:nvPr/>
          </p:nvSpPr>
          <p:spPr bwMode="auto">
            <a:xfrm>
              <a:off x="7110413" y="4503738"/>
              <a:ext cx="12700" cy="9525"/>
            </a:xfrm>
            <a:custGeom>
              <a:avLst/>
              <a:gdLst/>
              <a:ahLst/>
              <a:cxnLst>
                <a:cxn ang="0">
                  <a:pos x="0" y="2"/>
                </a:cxn>
                <a:cxn ang="0">
                  <a:pos x="6" y="0"/>
                </a:cxn>
                <a:cxn ang="0">
                  <a:pos x="8" y="4"/>
                </a:cxn>
                <a:cxn ang="0">
                  <a:pos x="2" y="6"/>
                </a:cxn>
                <a:cxn ang="0">
                  <a:pos x="0" y="2"/>
                </a:cxn>
                <a:cxn ang="0">
                  <a:pos x="0" y="2"/>
                </a:cxn>
              </a:cxnLst>
              <a:rect l="0" t="0" r="r" b="b"/>
              <a:pathLst>
                <a:path w="8" h="6">
                  <a:moveTo>
                    <a:pt x="0" y="2"/>
                  </a:moveTo>
                  <a:lnTo>
                    <a:pt x="6" y="0"/>
                  </a:lnTo>
                  <a:lnTo>
                    <a:pt x="8" y="4"/>
                  </a:lnTo>
                  <a:lnTo>
                    <a:pt x="2"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4" name="Freeform 105"/>
            <p:cNvSpPr>
              <a:spLocks/>
            </p:cNvSpPr>
            <p:nvPr/>
          </p:nvSpPr>
          <p:spPr bwMode="auto">
            <a:xfrm>
              <a:off x="7069138" y="4529138"/>
              <a:ext cx="63500" cy="22225"/>
            </a:xfrm>
            <a:custGeom>
              <a:avLst/>
              <a:gdLst/>
              <a:ahLst/>
              <a:cxnLst>
                <a:cxn ang="0">
                  <a:pos x="0" y="8"/>
                </a:cxn>
                <a:cxn ang="0">
                  <a:pos x="0" y="6"/>
                </a:cxn>
                <a:cxn ang="0">
                  <a:pos x="4" y="0"/>
                </a:cxn>
                <a:cxn ang="0">
                  <a:pos x="18" y="0"/>
                </a:cxn>
                <a:cxn ang="0">
                  <a:pos x="22" y="0"/>
                </a:cxn>
                <a:cxn ang="0">
                  <a:pos x="26" y="2"/>
                </a:cxn>
                <a:cxn ang="0">
                  <a:pos x="34" y="2"/>
                </a:cxn>
                <a:cxn ang="0">
                  <a:pos x="38" y="8"/>
                </a:cxn>
                <a:cxn ang="0">
                  <a:pos x="40" y="8"/>
                </a:cxn>
                <a:cxn ang="0">
                  <a:pos x="40" y="12"/>
                </a:cxn>
                <a:cxn ang="0">
                  <a:pos x="38" y="14"/>
                </a:cxn>
                <a:cxn ang="0">
                  <a:pos x="24" y="6"/>
                </a:cxn>
                <a:cxn ang="0">
                  <a:pos x="18" y="8"/>
                </a:cxn>
                <a:cxn ang="0">
                  <a:pos x="14" y="6"/>
                </a:cxn>
                <a:cxn ang="0">
                  <a:pos x="8" y="8"/>
                </a:cxn>
                <a:cxn ang="0">
                  <a:pos x="4" y="4"/>
                </a:cxn>
                <a:cxn ang="0">
                  <a:pos x="0" y="8"/>
                </a:cxn>
                <a:cxn ang="0">
                  <a:pos x="0" y="8"/>
                </a:cxn>
              </a:cxnLst>
              <a:rect l="0" t="0" r="r" b="b"/>
              <a:pathLst>
                <a:path w="40" h="14">
                  <a:moveTo>
                    <a:pt x="0" y="8"/>
                  </a:moveTo>
                  <a:lnTo>
                    <a:pt x="0" y="6"/>
                  </a:lnTo>
                  <a:lnTo>
                    <a:pt x="4" y="0"/>
                  </a:lnTo>
                  <a:lnTo>
                    <a:pt x="18" y="0"/>
                  </a:lnTo>
                  <a:lnTo>
                    <a:pt x="22" y="0"/>
                  </a:lnTo>
                  <a:lnTo>
                    <a:pt x="26" y="2"/>
                  </a:lnTo>
                  <a:lnTo>
                    <a:pt x="34" y="2"/>
                  </a:lnTo>
                  <a:lnTo>
                    <a:pt x="38" y="8"/>
                  </a:lnTo>
                  <a:lnTo>
                    <a:pt x="40" y="8"/>
                  </a:lnTo>
                  <a:lnTo>
                    <a:pt x="40" y="12"/>
                  </a:lnTo>
                  <a:lnTo>
                    <a:pt x="38" y="14"/>
                  </a:lnTo>
                  <a:lnTo>
                    <a:pt x="24" y="6"/>
                  </a:lnTo>
                  <a:lnTo>
                    <a:pt x="18" y="8"/>
                  </a:lnTo>
                  <a:lnTo>
                    <a:pt x="14" y="6"/>
                  </a:lnTo>
                  <a:lnTo>
                    <a:pt x="8" y="8"/>
                  </a:lnTo>
                  <a:lnTo>
                    <a:pt x="4" y="4"/>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5" name="Freeform 106"/>
            <p:cNvSpPr>
              <a:spLocks/>
            </p:cNvSpPr>
            <p:nvPr/>
          </p:nvSpPr>
          <p:spPr bwMode="auto">
            <a:xfrm>
              <a:off x="7177088" y="4583113"/>
              <a:ext cx="3175" cy="6350"/>
            </a:xfrm>
            <a:custGeom>
              <a:avLst/>
              <a:gdLst/>
              <a:ahLst/>
              <a:cxnLst>
                <a:cxn ang="0">
                  <a:pos x="2" y="0"/>
                </a:cxn>
                <a:cxn ang="0">
                  <a:pos x="2" y="0"/>
                </a:cxn>
                <a:cxn ang="0">
                  <a:pos x="0" y="4"/>
                </a:cxn>
                <a:cxn ang="0">
                  <a:pos x="2" y="0"/>
                </a:cxn>
                <a:cxn ang="0">
                  <a:pos x="2" y="0"/>
                </a:cxn>
              </a:cxnLst>
              <a:rect l="0" t="0" r="r" b="b"/>
              <a:pathLst>
                <a:path w="2" h="4">
                  <a:moveTo>
                    <a:pt x="2" y="0"/>
                  </a:moveTo>
                  <a:lnTo>
                    <a:pt x="2" y="0"/>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6" name="Freeform 107"/>
            <p:cNvSpPr>
              <a:spLocks/>
            </p:cNvSpPr>
            <p:nvPr/>
          </p:nvSpPr>
          <p:spPr bwMode="auto">
            <a:xfrm>
              <a:off x="7205663" y="4583113"/>
              <a:ext cx="9525" cy="19050"/>
            </a:xfrm>
            <a:custGeom>
              <a:avLst/>
              <a:gdLst/>
              <a:ahLst/>
              <a:cxnLst>
                <a:cxn ang="0">
                  <a:pos x="0" y="6"/>
                </a:cxn>
                <a:cxn ang="0">
                  <a:pos x="2" y="0"/>
                </a:cxn>
                <a:cxn ang="0">
                  <a:pos x="4" y="2"/>
                </a:cxn>
                <a:cxn ang="0">
                  <a:pos x="6" y="4"/>
                </a:cxn>
                <a:cxn ang="0">
                  <a:pos x="4" y="12"/>
                </a:cxn>
                <a:cxn ang="0">
                  <a:pos x="0" y="10"/>
                </a:cxn>
                <a:cxn ang="0">
                  <a:pos x="2" y="6"/>
                </a:cxn>
                <a:cxn ang="0">
                  <a:pos x="0" y="6"/>
                </a:cxn>
                <a:cxn ang="0">
                  <a:pos x="0" y="6"/>
                </a:cxn>
              </a:cxnLst>
              <a:rect l="0" t="0" r="r" b="b"/>
              <a:pathLst>
                <a:path w="6" h="12">
                  <a:moveTo>
                    <a:pt x="0" y="6"/>
                  </a:moveTo>
                  <a:lnTo>
                    <a:pt x="2" y="0"/>
                  </a:lnTo>
                  <a:lnTo>
                    <a:pt x="4" y="2"/>
                  </a:lnTo>
                  <a:lnTo>
                    <a:pt x="6" y="4"/>
                  </a:lnTo>
                  <a:lnTo>
                    <a:pt x="4" y="12"/>
                  </a:lnTo>
                  <a:lnTo>
                    <a:pt x="0" y="10"/>
                  </a:lnTo>
                  <a:lnTo>
                    <a:pt x="2"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7" name="Freeform 108"/>
            <p:cNvSpPr>
              <a:spLocks/>
            </p:cNvSpPr>
            <p:nvPr/>
          </p:nvSpPr>
          <p:spPr bwMode="auto">
            <a:xfrm>
              <a:off x="7199313" y="4602163"/>
              <a:ext cx="9525" cy="12700"/>
            </a:xfrm>
            <a:custGeom>
              <a:avLst/>
              <a:gdLst/>
              <a:ahLst/>
              <a:cxnLst>
                <a:cxn ang="0">
                  <a:pos x="2" y="0"/>
                </a:cxn>
                <a:cxn ang="0">
                  <a:pos x="6" y="4"/>
                </a:cxn>
                <a:cxn ang="0">
                  <a:pos x="4" y="8"/>
                </a:cxn>
                <a:cxn ang="0">
                  <a:pos x="4" y="8"/>
                </a:cxn>
                <a:cxn ang="0">
                  <a:pos x="0" y="4"/>
                </a:cxn>
                <a:cxn ang="0">
                  <a:pos x="2" y="4"/>
                </a:cxn>
                <a:cxn ang="0">
                  <a:pos x="2" y="6"/>
                </a:cxn>
                <a:cxn ang="0">
                  <a:pos x="2" y="0"/>
                </a:cxn>
                <a:cxn ang="0">
                  <a:pos x="2" y="0"/>
                </a:cxn>
              </a:cxnLst>
              <a:rect l="0" t="0" r="r" b="b"/>
              <a:pathLst>
                <a:path w="6" h="8">
                  <a:moveTo>
                    <a:pt x="2" y="0"/>
                  </a:moveTo>
                  <a:lnTo>
                    <a:pt x="6" y="4"/>
                  </a:lnTo>
                  <a:lnTo>
                    <a:pt x="4" y="8"/>
                  </a:lnTo>
                  <a:lnTo>
                    <a:pt x="4" y="8"/>
                  </a:lnTo>
                  <a:lnTo>
                    <a:pt x="0" y="4"/>
                  </a:lnTo>
                  <a:lnTo>
                    <a:pt x="2" y="4"/>
                  </a:lnTo>
                  <a:lnTo>
                    <a:pt x="2"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8" name="Freeform 109"/>
            <p:cNvSpPr>
              <a:spLocks/>
            </p:cNvSpPr>
            <p:nvPr/>
          </p:nvSpPr>
          <p:spPr bwMode="auto">
            <a:xfrm>
              <a:off x="7138988" y="4621213"/>
              <a:ext cx="9525" cy="19050"/>
            </a:xfrm>
            <a:custGeom>
              <a:avLst/>
              <a:gdLst/>
              <a:ahLst/>
              <a:cxnLst>
                <a:cxn ang="0">
                  <a:pos x="0" y="8"/>
                </a:cxn>
                <a:cxn ang="0">
                  <a:pos x="0" y="8"/>
                </a:cxn>
                <a:cxn ang="0">
                  <a:pos x="0" y="4"/>
                </a:cxn>
                <a:cxn ang="0">
                  <a:pos x="4" y="0"/>
                </a:cxn>
                <a:cxn ang="0">
                  <a:pos x="6" y="0"/>
                </a:cxn>
                <a:cxn ang="0">
                  <a:pos x="6" y="6"/>
                </a:cxn>
                <a:cxn ang="0">
                  <a:pos x="2" y="12"/>
                </a:cxn>
                <a:cxn ang="0">
                  <a:pos x="0" y="8"/>
                </a:cxn>
                <a:cxn ang="0">
                  <a:pos x="0" y="8"/>
                </a:cxn>
              </a:cxnLst>
              <a:rect l="0" t="0" r="r" b="b"/>
              <a:pathLst>
                <a:path w="6" h="12">
                  <a:moveTo>
                    <a:pt x="0" y="8"/>
                  </a:moveTo>
                  <a:lnTo>
                    <a:pt x="0" y="8"/>
                  </a:lnTo>
                  <a:lnTo>
                    <a:pt x="0" y="4"/>
                  </a:lnTo>
                  <a:lnTo>
                    <a:pt x="4" y="0"/>
                  </a:lnTo>
                  <a:lnTo>
                    <a:pt x="6" y="0"/>
                  </a:lnTo>
                  <a:lnTo>
                    <a:pt x="6" y="6"/>
                  </a:lnTo>
                  <a:lnTo>
                    <a:pt x="2" y="12"/>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9" name="Freeform 110"/>
            <p:cNvSpPr>
              <a:spLocks/>
            </p:cNvSpPr>
            <p:nvPr/>
          </p:nvSpPr>
          <p:spPr bwMode="auto">
            <a:xfrm>
              <a:off x="7107238" y="4633913"/>
              <a:ext cx="3175" cy="6350"/>
            </a:xfrm>
            <a:custGeom>
              <a:avLst/>
              <a:gdLst/>
              <a:ahLst/>
              <a:cxnLst>
                <a:cxn ang="0">
                  <a:pos x="0" y="2"/>
                </a:cxn>
                <a:cxn ang="0">
                  <a:pos x="2" y="0"/>
                </a:cxn>
                <a:cxn ang="0">
                  <a:pos x="2" y="2"/>
                </a:cxn>
                <a:cxn ang="0">
                  <a:pos x="0" y="4"/>
                </a:cxn>
                <a:cxn ang="0">
                  <a:pos x="0" y="2"/>
                </a:cxn>
                <a:cxn ang="0">
                  <a:pos x="0" y="2"/>
                </a:cxn>
              </a:cxnLst>
              <a:rect l="0" t="0" r="r" b="b"/>
              <a:pathLst>
                <a:path w="2" h="4">
                  <a:moveTo>
                    <a:pt x="0" y="2"/>
                  </a:moveTo>
                  <a:lnTo>
                    <a:pt x="2" y="0"/>
                  </a:lnTo>
                  <a:lnTo>
                    <a:pt x="2" y="2"/>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0" name="Rectangle 111"/>
            <p:cNvSpPr>
              <a:spLocks noChangeArrowheads="1"/>
            </p:cNvSpPr>
            <p:nvPr/>
          </p:nvSpPr>
          <p:spPr bwMode="auto">
            <a:xfrm>
              <a:off x="7085013" y="462121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961" name="Freeform 112"/>
            <p:cNvSpPr>
              <a:spLocks/>
            </p:cNvSpPr>
            <p:nvPr/>
          </p:nvSpPr>
          <p:spPr bwMode="auto">
            <a:xfrm>
              <a:off x="7024688" y="4627563"/>
              <a:ext cx="22225" cy="12700"/>
            </a:xfrm>
            <a:custGeom>
              <a:avLst/>
              <a:gdLst/>
              <a:ahLst/>
              <a:cxnLst>
                <a:cxn ang="0">
                  <a:pos x="2" y="8"/>
                </a:cxn>
                <a:cxn ang="0">
                  <a:pos x="0" y="6"/>
                </a:cxn>
                <a:cxn ang="0">
                  <a:pos x="2" y="2"/>
                </a:cxn>
                <a:cxn ang="0">
                  <a:pos x="6" y="2"/>
                </a:cxn>
                <a:cxn ang="0">
                  <a:pos x="10" y="0"/>
                </a:cxn>
                <a:cxn ang="0">
                  <a:pos x="14" y="4"/>
                </a:cxn>
                <a:cxn ang="0">
                  <a:pos x="10" y="6"/>
                </a:cxn>
                <a:cxn ang="0">
                  <a:pos x="2" y="8"/>
                </a:cxn>
                <a:cxn ang="0">
                  <a:pos x="2" y="8"/>
                </a:cxn>
              </a:cxnLst>
              <a:rect l="0" t="0" r="r" b="b"/>
              <a:pathLst>
                <a:path w="14" h="8">
                  <a:moveTo>
                    <a:pt x="2" y="8"/>
                  </a:moveTo>
                  <a:lnTo>
                    <a:pt x="0" y="6"/>
                  </a:lnTo>
                  <a:lnTo>
                    <a:pt x="2" y="2"/>
                  </a:lnTo>
                  <a:lnTo>
                    <a:pt x="6" y="2"/>
                  </a:lnTo>
                  <a:lnTo>
                    <a:pt x="10" y="0"/>
                  </a:lnTo>
                  <a:lnTo>
                    <a:pt x="14" y="4"/>
                  </a:lnTo>
                  <a:lnTo>
                    <a:pt x="10" y="6"/>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2" name="Freeform 113"/>
            <p:cNvSpPr>
              <a:spLocks/>
            </p:cNvSpPr>
            <p:nvPr/>
          </p:nvSpPr>
          <p:spPr bwMode="auto">
            <a:xfrm>
              <a:off x="6977063" y="4646613"/>
              <a:ext cx="76200" cy="41275"/>
            </a:xfrm>
            <a:custGeom>
              <a:avLst/>
              <a:gdLst/>
              <a:ahLst/>
              <a:cxnLst>
                <a:cxn ang="0">
                  <a:pos x="20" y="14"/>
                </a:cxn>
                <a:cxn ang="0">
                  <a:pos x="20" y="18"/>
                </a:cxn>
                <a:cxn ang="0">
                  <a:pos x="14" y="22"/>
                </a:cxn>
                <a:cxn ang="0">
                  <a:pos x="6" y="26"/>
                </a:cxn>
                <a:cxn ang="0">
                  <a:pos x="2" y="26"/>
                </a:cxn>
                <a:cxn ang="0">
                  <a:pos x="0" y="26"/>
                </a:cxn>
                <a:cxn ang="0">
                  <a:pos x="2" y="24"/>
                </a:cxn>
                <a:cxn ang="0">
                  <a:pos x="2" y="16"/>
                </a:cxn>
                <a:cxn ang="0">
                  <a:pos x="4" y="14"/>
                </a:cxn>
                <a:cxn ang="0">
                  <a:pos x="16" y="10"/>
                </a:cxn>
                <a:cxn ang="0">
                  <a:pos x="20" y="4"/>
                </a:cxn>
                <a:cxn ang="0">
                  <a:pos x="46" y="0"/>
                </a:cxn>
                <a:cxn ang="0">
                  <a:pos x="48" y="0"/>
                </a:cxn>
                <a:cxn ang="0">
                  <a:pos x="48" y="4"/>
                </a:cxn>
                <a:cxn ang="0">
                  <a:pos x="26" y="12"/>
                </a:cxn>
                <a:cxn ang="0">
                  <a:pos x="22" y="14"/>
                </a:cxn>
                <a:cxn ang="0">
                  <a:pos x="20" y="14"/>
                </a:cxn>
                <a:cxn ang="0">
                  <a:pos x="20" y="14"/>
                </a:cxn>
              </a:cxnLst>
              <a:rect l="0" t="0" r="r" b="b"/>
              <a:pathLst>
                <a:path w="48" h="26">
                  <a:moveTo>
                    <a:pt x="20" y="14"/>
                  </a:moveTo>
                  <a:lnTo>
                    <a:pt x="20" y="18"/>
                  </a:lnTo>
                  <a:lnTo>
                    <a:pt x="14" y="22"/>
                  </a:lnTo>
                  <a:lnTo>
                    <a:pt x="6" y="26"/>
                  </a:lnTo>
                  <a:lnTo>
                    <a:pt x="2" y="26"/>
                  </a:lnTo>
                  <a:lnTo>
                    <a:pt x="0" y="26"/>
                  </a:lnTo>
                  <a:lnTo>
                    <a:pt x="2" y="24"/>
                  </a:lnTo>
                  <a:lnTo>
                    <a:pt x="2" y="16"/>
                  </a:lnTo>
                  <a:lnTo>
                    <a:pt x="4" y="14"/>
                  </a:lnTo>
                  <a:lnTo>
                    <a:pt x="16" y="10"/>
                  </a:lnTo>
                  <a:lnTo>
                    <a:pt x="20" y="4"/>
                  </a:lnTo>
                  <a:lnTo>
                    <a:pt x="46" y="0"/>
                  </a:lnTo>
                  <a:lnTo>
                    <a:pt x="48" y="0"/>
                  </a:lnTo>
                  <a:lnTo>
                    <a:pt x="48" y="4"/>
                  </a:lnTo>
                  <a:lnTo>
                    <a:pt x="26" y="12"/>
                  </a:lnTo>
                  <a:lnTo>
                    <a:pt x="22" y="14"/>
                  </a:lnTo>
                  <a:lnTo>
                    <a:pt x="20" y="14"/>
                  </a:lnTo>
                  <a:lnTo>
                    <a:pt x="2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3" name="Freeform 114"/>
            <p:cNvSpPr>
              <a:spLocks/>
            </p:cNvSpPr>
            <p:nvPr/>
          </p:nvSpPr>
          <p:spPr bwMode="auto">
            <a:xfrm>
              <a:off x="6961188" y="4691063"/>
              <a:ext cx="12700" cy="9525"/>
            </a:xfrm>
            <a:custGeom>
              <a:avLst/>
              <a:gdLst/>
              <a:ahLst/>
              <a:cxnLst>
                <a:cxn ang="0">
                  <a:pos x="0" y="6"/>
                </a:cxn>
                <a:cxn ang="0">
                  <a:pos x="2" y="4"/>
                </a:cxn>
                <a:cxn ang="0">
                  <a:pos x="8" y="0"/>
                </a:cxn>
                <a:cxn ang="0">
                  <a:pos x="6" y="4"/>
                </a:cxn>
                <a:cxn ang="0">
                  <a:pos x="4" y="6"/>
                </a:cxn>
                <a:cxn ang="0">
                  <a:pos x="0" y="6"/>
                </a:cxn>
                <a:cxn ang="0">
                  <a:pos x="0" y="6"/>
                </a:cxn>
              </a:cxnLst>
              <a:rect l="0" t="0" r="r" b="b"/>
              <a:pathLst>
                <a:path w="8" h="6">
                  <a:moveTo>
                    <a:pt x="0" y="6"/>
                  </a:moveTo>
                  <a:lnTo>
                    <a:pt x="2" y="4"/>
                  </a:lnTo>
                  <a:lnTo>
                    <a:pt x="8" y="0"/>
                  </a:lnTo>
                  <a:lnTo>
                    <a:pt x="6" y="4"/>
                  </a:lnTo>
                  <a:lnTo>
                    <a:pt x="4"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4" name="Freeform 115"/>
            <p:cNvSpPr>
              <a:spLocks/>
            </p:cNvSpPr>
            <p:nvPr/>
          </p:nvSpPr>
          <p:spPr bwMode="auto">
            <a:xfrm>
              <a:off x="6996113" y="4640263"/>
              <a:ext cx="12700" cy="6350"/>
            </a:xfrm>
            <a:custGeom>
              <a:avLst/>
              <a:gdLst/>
              <a:ahLst/>
              <a:cxnLst>
                <a:cxn ang="0">
                  <a:pos x="0" y="2"/>
                </a:cxn>
                <a:cxn ang="0">
                  <a:pos x="8" y="0"/>
                </a:cxn>
                <a:cxn ang="0">
                  <a:pos x="8" y="2"/>
                </a:cxn>
                <a:cxn ang="0">
                  <a:pos x="6" y="4"/>
                </a:cxn>
                <a:cxn ang="0">
                  <a:pos x="2" y="4"/>
                </a:cxn>
                <a:cxn ang="0">
                  <a:pos x="0" y="4"/>
                </a:cxn>
                <a:cxn ang="0">
                  <a:pos x="0" y="2"/>
                </a:cxn>
                <a:cxn ang="0">
                  <a:pos x="0" y="2"/>
                </a:cxn>
              </a:cxnLst>
              <a:rect l="0" t="0" r="r" b="b"/>
              <a:pathLst>
                <a:path w="8" h="4">
                  <a:moveTo>
                    <a:pt x="0" y="2"/>
                  </a:moveTo>
                  <a:lnTo>
                    <a:pt x="8" y="0"/>
                  </a:lnTo>
                  <a:lnTo>
                    <a:pt x="8" y="2"/>
                  </a:lnTo>
                  <a:lnTo>
                    <a:pt x="6" y="4"/>
                  </a:lnTo>
                  <a:lnTo>
                    <a:pt x="2" y="4"/>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5" name="Freeform 116"/>
            <p:cNvSpPr>
              <a:spLocks/>
            </p:cNvSpPr>
            <p:nvPr/>
          </p:nvSpPr>
          <p:spPr bwMode="auto">
            <a:xfrm>
              <a:off x="6986588" y="4643438"/>
              <a:ext cx="6350" cy="6350"/>
            </a:xfrm>
            <a:custGeom>
              <a:avLst/>
              <a:gdLst/>
              <a:ahLst/>
              <a:cxnLst>
                <a:cxn ang="0">
                  <a:pos x="0" y="2"/>
                </a:cxn>
                <a:cxn ang="0">
                  <a:pos x="0" y="2"/>
                </a:cxn>
                <a:cxn ang="0">
                  <a:pos x="4" y="0"/>
                </a:cxn>
                <a:cxn ang="0">
                  <a:pos x="2" y="4"/>
                </a:cxn>
                <a:cxn ang="0">
                  <a:pos x="0" y="2"/>
                </a:cxn>
                <a:cxn ang="0">
                  <a:pos x="0" y="2"/>
                </a:cxn>
              </a:cxnLst>
              <a:rect l="0" t="0" r="r" b="b"/>
              <a:pathLst>
                <a:path w="4" h="4">
                  <a:moveTo>
                    <a:pt x="0" y="2"/>
                  </a:moveTo>
                  <a:lnTo>
                    <a:pt x="0" y="2"/>
                  </a:lnTo>
                  <a:lnTo>
                    <a:pt x="4" y="0"/>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6" name="Freeform 117"/>
            <p:cNvSpPr>
              <a:spLocks/>
            </p:cNvSpPr>
            <p:nvPr/>
          </p:nvSpPr>
          <p:spPr bwMode="auto">
            <a:xfrm>
              <a:off x="6970713" y="4643438"/>
              <a:ext cx="12700" cy="6350"/>
            </a:xfrm>
            <a:custGeom>
              <a:avLst/>
              <a:gdLst/>
              <a:ahLst/>
              <a:cxnLst>
                <a:cxn ang="0">
                  <a:pos x="0" y="4"/>
                </a:cxn>
                <a:cxn ang="0">
                  <a:pos x="2" y="0"/>
                </a:cxn>
                <a:cxn ang="0">
                  <a:pos x="4" y="2"/>
                </a:cxn>
                <a:cxn ang="0">
                  <a:pos x="6" y="0"/>
                </a:cxn>
                <a:cxn ang="0">
                  <a:pos x="8" y="0"/>
                </a:cxn>
                <a:cxn ang="0">
                  <a:pos x="4" y="4"/>
                </a:cxn>
                <a:cxn ang="0">
                  <a:pos x="4" y="4"/>
                </a:cxn>
                <a:cxn ang="0">
                  <a:pos x="0" y="4"/>
                </a:cxn>
                <a:cxn ang="0">
                  <a:pos x="0" y="4"/>
                </a:cxn>
              </a:cxnLst>
              <a:rect l="0" t="0" r="r" b="b"/>
              <a:pathLst>
                <a:path w="8" h="4">
                  <a:moveTo>
                    <a:pt x="0" y="4"/>
                  </a:moveTo>
                  <a:lnTo>
                    <a:pt x="2" y="0"/>
                  </a:lnTo>
                  <a:lnTo>
                    <a:pt x="4" y="2"/>
                  </a:lnTo>
                  <a:lnTo>
                    <a:pt x="6" y="0"/>
                  </a:lnTo>
                  <a:lnTo>
                    <a:pt x="8" y="0"/>
                  </a:lnTo>
                  <a:lnTo>
                    <a:pt x="4" y="4"/>
                  </a:lnTo>
                  <a:lnTo>
                    <a:pt x="4"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7" name="Freeform 118"/>
            <p:cNvSpPr>
              <a:spLocks/>
            </p:cNvSpPr>
            <p:nvPr/>
          </p:nvSpPr>
          <p:spPr bwMode="auto">
            <a:xfrm>
              <a:off x="6897688" y="4640263"/>
              <a:ext cx="66675" cy="19050"/>
            </a:xfrm>
            <a:custGeom>
              <a:avLst/>
              <a:gdLst/>
              <a:ahLst/>
              <a:cxnLst>
                <a:cxn ang="0">
                  <a:pos x="2" y="4"/>
                </a:cxn>
                <a:cxn ang="0">
                  <a:pos x="10" y="2"/>
                </a:cxn>
                <a:cxn ang="0">
                  <a:pos x="18" y="4"/>
                </a:cxn>
                <a:cxn ang="0">
                  <a:pos x="22" y="6"/>
                </a:cxn>
                <a:cxn ang="0">
                  <a:pos x="30" y="4"/>
                </a:cxn>
                <a:cxn ang="0">
                  <a:pos x="34" y="6"/>
                </a:cxn>
                <a:cxn ang="0">
                  <a:pos x="42" y="2"/>
                </a:cxn>
                <a:cxn ang="0">
                  <a:pos x="40" y="0"/>
                </a:cxn>
                <a:cxn ang="0">
                  <a:pos x="42" y="4"/>
                </a:cxn>
                <a:cxn ang="0">
                  <a:pos x="36" y="8"/>
                </a:cxn>
                <a:cxn ang="0">
                  <a:pos x="18" y="12"/>
                </a:cxn>
                <a:cxn ang="0">
                  <a:pos x="10" y="10"/>
                </a:cxn>
                <a:cxn ang="0">
                  <a:pos x="0" y="10"/>
                </a:cxn>
                <a:cxn ang="0">
                  <a:pos x="0" y="6"/>
                </a:cxn>
                <a:cxn ang="0">
                  <a:pos x="2" y="4"/>
                </a:cxn>
                <a:cxn ang="0">
                  <a:pos x="2" y="4"/>
                </a:cxn>
              </a:cxnLst>
              <a:rect l="0" t="0" r="r" b="b"/>
              <a:pathLst>
                <a:path w="42" h="12">
                  <a:moveTo>
                    <a:pt x="2" y="4"/>
                  </a:moveTo>
                  <a:lnTo>
                    <a:pt x="10" y="2"/>
                  </a:lnTo>
                  <a:lnTo>
                    <a:pt x="18" y="4"/>
                  </a:lnTo>
                  <a:lnTo>
                    <a:pt x="22" y="6"/>
                  </a:lnTo>
                  <a:lnTo>
                    <a:pt x="30" y="4"/>
                  </a:lnTo>
                  <a:lnTo>
                    <a:pt x="34" y="6"/>
                  </a:lnTo>
                  <a:lnTo>
                    <a:pt x="42" y="2"/>
                  </a:lnTo>
                  <a:lnTo>
                    <a:pt x="40" y="0"/>
                  </a:lnTo>
                  <a:lnTo>
                    <a:pt x="42" y="4"/>
                  </a:lnTo>
                  <a:lnTo>
                    <a:pt x="36" y="8"/>
                  </a:lnTo>
                  <a:lnTo>
                    <a:pt x="18" y="12"/>
                  </a:lnTo>
                  <a:lnTo>
                    <a:pt x="10" y="10"/>
                  </a:lnTo>
                  <a:lnTo>
                    <a:pt x="0" y="10"/>
                  </a:lnTo>
                  <a:lnTo>
                    <a:pt x="0" y="6"/>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8" name="Freeform 119"/>
            <p:cNvSpPr>
              <a:spLocks/>
            </p:cNvSpPr>
            <p:nvPr/>
          </p:nvSpPr>
          <p:spPr bwMode="auto">
            <a:xfrm>
              <a:off x="6881813" y="4665663"/>
              <a:ext cx="38100" cy="22225"/>
            </a:xfrm>
            <a:custGeom>
              <a:avLst/>
              <a:gdLst/>
              <a:ahLst/>
              <a:cxnLst>
                <a:cxn ang="0">
                  <a:pos x="12" y="0"/>
                </a:cxn>
                <a:cxn ang="0">
                  <a:pos x="20" y="6"/>
                </a:cxn>
                <a:cxn ang="0">
                  <a:pos x="24" y="12"/>
                </a:cxn>
                <a:cxn ang="0">
                  <a:pos x="20" y="14"/>
                </a:cxn>
                <a:cxn ang="0">
                  <a:pos x="16" y="14"/>
                </a:cxn>
                <a:cxn ang="0">
                  <a:pos x="8" y="6"/>
                </a:cxn>
                <a:cxn ang="0">
                  <a:pos x="2" y="6"/>
                </a:cxn>
                <a:cxn ang="0">
                  <a:pos x="0" y="2"/>
                </a:cxn>
                <a:cxn ang="0">
                  <a:pos x="12" y="0"/>
                </a:cxn>
                <a:cxn ang="0">
                  <a:pos x="12" y="0"/>
                </a:cxn>
              </a:cxnLst>
              <a:rect l="0" t="0" r="r" b="b"/>
              <a:pathLst>
                <a:path w="24" h="14">
                  <a:moveTo>
                    <a:pt x="12" y="0"/>
                  </a:moveTo>
                  <a:lnTo>
                    <a:pt x="20" y="6"/>
                  </a:lnTo>
                  <a:lnTo>
                    <a:pt x="24" y="12"/>
                  </a:lnTo>
                  <a:lnTo>
                    <a:pt x="20" y="14"/>
                  </a:lnTo>
                  <a:lnTo>
                    <a:pt x="16" y="14"/>
                  </a:lnTo>
                  <a:lnTo>
                    <a:pt x="8" y="6"/>
                  </a:lnTo>
                  <a:lnTo>
                    <a:pt x="2" y="6"/>
                  </a:lnTo>
                  <a:lnTo>
                    <a:pt x="0" y="2"/>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9" name="Freeform 120"/>
            <p:cNvSpPr>
              <a:spLocks/>
            </p:cNvSpPr>
            <p:nvPr/>
          </p:nvSpPr>
          <p:spPr bwMode="auto">
            <a:xfrm>
              <a:off x="6834188" y="4640263"/>
              <a:ext cx="50800" cy="22225"/>
            </a:xfrm>
            <a:custGeom>
              <a:avLst/>
              <a:gdLst/>
              <a:ahLst/>
              <a:cxnLst>
                <a:cxn ang="0">
                  <a:pos x="4" y="4"/>
                </a:cxn>
                <a:cxn ang="0">
                  <a:pos x="10" y="4"/>
                </a:cxn>
                <a:cxn ang="0">
                  <a:pos x="14" y="8"/>
                </a:cxn>
                <a:cxn ang="0">
                  <a:pos x="18" y="6"/>
                </a:cxn>
                <a:cxn ang="0">
                  <a:pos x="14" y="2"/>
                </a:cxn>
                <a:cxn ang="0">
                  <a:pos x="14" y="0"/>
                </a:cxn>
                <a:cxn ang="0">
                  <a:pos x="14" y="0"/>
                </a:cxn>
                <a:cxn ang="0">
                  <a:pos x="18" y="4"/>
                </a:cxn>
                <a:cxn ang="0">
                  <a:pos x="24" y="2"/>
                </a:cxn>
                <a:cxn ang="0">
                  <a:pos x="24" y="6"/>
                </a:cxn>
                <a:cxn ang="0">
                  <a:pos x="28" y="2"/>
                </a:cxn>
                <a:cxn ang="0">
                  <a:pos x="32" y="8"/>
                </a:cxn>
                <a:cxn ang="0">
                  <a:pos x="28" y="8"/>
                </a:cxn>
                <a:cxn ang="0">
                  <a:pos x="28" y="10"/>
                </a:cxn>
                <a:cxn ang="0">
                  <a:pos x="24" y="10"/>
                </a:cxn>
                <a:cxn ang="0">
                  <a:pos x="22" y="8"/>
                </a:cxn>
                <a:cxn ang="0">
                  <a:pos x="12" y="12"/>
                </a:cxn>
                <a:cxn ang="0">
                  <a:pos x="2" y="14"/>
                </a:cxn>
                <a:cxn ang="0">
                  <a:pos x="0" y="12"/>
                </a:cxn>
                <a:cxn ang="0">
                  <a:pos x="0" y="8"/>
                </a:cxn>
                <a:cxn ang="0">
                  <a:pos x="4" y="4"/>
                </a:cxn>
                <a:cxn ang="0">
                  <a:pos x="4" y="4"/>
                </a:cxn>
              </a:cxnLst>
              <a:rect l="0" t="0" r="r" b="b"/>
              <a:pathLst>
                <a:path w="32" h="14">
                  <a:moveTo>
                    <a:pt x="4" y="4"/>
                  </a:moveTo>
                  <a:lnTo>
                    <a:pt x="10" y="4"/>
                  </a:lnTo>
                  <a:lnTo>
                    <a:pt x="14" y="8"/>
                  </a:lnTo>
                  <a:lnTo>
                    <a:pt x="18" y="6"/>
                  </a:lnTo>
                  <a:lnTo>
                    <a:pt x="14" y="2"/>
                  </a:lnTo>
                  <a:lnTo>
                    <a:pt x="14" y="0"/>
                  </a:lnTo>
                  <a:lnTo>
                    <a:pt x="14" y="0"/>
                  </a:lnTo>
                  <a:lnTo>
                    <a:pt x="18" y="4"/>
                  </a:lnTo>
                  <a:lnTo>
                    <a:pt x="24" y="2"/>
                  </a:lnTo>
                  <a:lnTo>
                    <a:pt x="24" y="6"/>
                  </a:lnTo>
                  <a:lnTo>
                    <a:pt x="28" y="2"/>
                  </a:lnTo>
                  <a:lnTo>
                    <a:pt x="32" y="8"/>
                  </a:lnTo>
                  <a:lnTo>
                    <a:pt x="28" y="8"/>
                  </a:lnTo>
                  <a:lnTo>
                    <a:pt x="28" y="10"/>
                  </a:lnTo>
                  <a:lnTo>
                    <a:pt x="24" y="10"/>
                  </a:lnTo>
                  <a:lnTo>
                    <a:pt x="22" y="8"/>
                  </a:lnTo>
                  <a:lnTo>
                    <a:pt x="12" y="12"/>
                  </a:lnTo>
                  <a:lnTo>
                    <a:pt x="2" y="14"/>
                  </a:lnTo>
                  <a:lnTo>
                    <a:pt x="0" y="12"/>
                  </a:lnTo>
                  <a:lnTo>
                    <a:pt x="0" y="8"/>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0" name="Freeform 121"/>
            <p:cNvSpPr>
              <a:spLocks/>
            </p:cNvSpPr>
            <p:nvPr/>
          </p:nvSpPr>
          <p:spPr bwMode="auto">
            <a:xfrm>
              <a:off x="6815138" y="4643438"/>
              <a:ext cx="15875" cy="12700"/>
            </a:xfrm>
            <a:custGeom>
              <a:avLst/>
              <a:gdLst/>
              <a:ahLst/>
              <a:cxnLst>
                <a:cxn ang="0">
                  <a:pos x="2" y="2"/>
                </a:cxn>
                <a:cxn ang="0">
                  <a:pos x="6" y="0"/>
                </a:cxn>
                <a:cxn ang="0">
                  <a:pos x="10" y="0"/>
                </a:cxn>
                <a:cxn ang="0">
                  <a:pos x="10" y="8"/>
                </a:cxn>
                <a:cxn ang="0">
                  <a:pos x="0" y="8"/>
                </a:cxn>
                <a:cxn ang="0">
                  <a:pos x="2" y="2"/>
                </a:cxn>
                <a:cxn ang="0">
                  <a:pos x="2" y="2"/>
                </a:cxn>
              </a:cxnLst>
              <a:rect l="0" t="0" r="r" b="b"/>
              <a:pathLst>
                <a:path w="10" h="8">
                  <a:moveTo>
                    <a:pt x="2" y="2"/>
                  </a:moveTo>
                  <a:lnTo>
                    <a:pt x="6" y="0"/>
                  </a:lnTo>
                  <a:lnTo>
                    <a:pt x="10" y="0"/>
                  </a:lnTo>
                  <a:lnTo>
                    <a:pt x="10" y="8"/>
                  </a:lnTo>
                  <a:lnTo>
                    <a:pt x="0" y="8"/>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1" name="Freeform 122"/>
            <p:cNvSpPr>
              <a:spLocks/>
            </p:cNvSpPr>
            <p:nvPr/>
          </p:nvSpPr>
          <p:spPr bwMode="auto">
            <a:xfrm>
              <a:off x="6786563" y="4640263"/>
              <a:ext cx="22225" cy="15875"/>
            </a:xfrm>
            <a:custGeom>
              <a:avLst/>
              <a:gdLst/>
              <a:ahLst/>
              <a:cxnLst>
                <a:cxn ang="0">
                  <a:pos x="6" y="0"/>
                </a:cxn>
                <a:cxn ang="0">
                  <a:pos x="10" y="0"/>
                </a:cxn>
                <a:cxn ang="0">
                  <a:pos x="14" y="2"/>
                </a:cxn>
                <a:cxn ang="0">
                  <a:pos x="14" y="4"/>
                </a:cxn>
                <a:cxn ang="0">
                  <a:pos x="10" y="8"/>
                </a:cxn>
                <a:cxn ang="0">
                  <a:pos x="8" y="10"/>
                </a:cxn>
                <a:cxn ang="0">
                  <a:pos x="4" y="4"/>
                </a:cxn>
                <a:cxn ang="0">
                  <a:pos x="0" y="2"/>
                </a:cxn>
                <a:cxn ang="0">
                  <a:pos x="0" y="0"/>
                </a:cxn>
                <a:cxn ang="0">
                  <a:pos x="6" y="0"/>
                </a:cxn>
                <a:cxn ang="0">
                  <a:pos x="6" y="0"/>
                </a:cxn>
              </a:cxnLst>
              <a:rect l="0" t="0" r="r" b="b"/>
              <a:pathLst>
                <a:path w="14" h="10">
                  <a:moveTo>
                    <a:pt x="6" y="0"/>
                  </a:moveTo>
                  <a:lnTo>
                    <a:pt x="10" y="0"/>
                  </a:lnTo>
                  <a:lnTo>
                    <a:pt x="14" y="2"/>
                  </a:lnTo>
                  <a:lnTo>
                    <a:pt x="14" y="4"/>
                  </a:lnTo>
                  <a:lnTo>
                    <a:pt x="10" y="8"/>
                  </a:lnTo>
                  <a:lnTo>
                    <a:pt x="8" y="10"/>
                  </a:lnTo>
                  <a:lnTo>
                    <a:pt x="4" y="4"/>
                  </a:lnTo>
                  <a:lnTo>
                    <a:pt x="0" y="2"/>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2" name="Freeform 123"/>
            <p:cNvSpPr>
              <a:spLocks/>
            </p:cNvSpPr>
            <p:nvPr/>
          </p:nvSpPr>
          <p:spPr bwMode="auto">
            <a:xfrm>
              <a:off x="6748463" y="4614863"/>
              <a:ext cx="25400" cy="6350"/>
            </a:xfrm>
            <a:custGeom>
              <a:avLst/>
              <a:gdLst/>
              <a:ahLst/>
              <a:cxnLst>
                <a:cxn ang="0">
                  <a:pos x="0" y="0"/>
                </a:cxn>
                <a:cxn ang="0">
                  <a:pos x="16" y="0"/>
                </a:cxn>
                <a:cxn ang="0">
                  <a:pos x="16" y="2"/>
                </a:cxn>
                <a:cxn ang="0">
                  <a:pos x="10" y="4"/>
                </a:cxn>
                <a:cxn ang="0">
                  <a:pos x="2" y="4"/>
                </a:cxn>
                <a:cxn ang="0">
                  <a:pos x="0" y="0"/>
                </a:cxn>
                <a:cxn ang="0">
                  <a:pos x="0" y="0"/>
                </a:cxn>
              </a:cxnLst>
              <a:rect l="0" t="0" r="r" b="b"/>
              <a:pathLst>
                <a:path w="16" h="4">
                  <a:moveTo>
                    <a:pt x="0" y="0"/>
                  </a:moveTo>
                  <a:lnTo>
                    <a:pt x="16" y="0"/>
                  </a:lnTo>
                  <a:lnTo>
                    <a:pt x="16" y="2"/>
                  </a:lnTo>
                  <a:lnTo>
                    <a:pt x="10"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3" name="Freeform 124"/>
            <p:cNvSpPr>
              <a:spLocks/>
            </p:cNvSpPr>
            <p:nvPr/>
          </p:nvSpPr>
          <p:spPr bwMode="auto">
            <a:xfrm>
              <a:off x="6802438" y="4611688"/>
              <a:ext cx="6350" cy="6350"/>
            </a:xfrm>
            <a:custGeom>
              <a:avLst/>
              <a:gdLst/>
              <a:ahLst/>
              <a:cxnLst>
                <a:cxn ang="0">
                  <a:pos x="0" y="0"/>
                </a:cxn>
                <a:cxn ang="0">
                  <a:pos x="2" y="0"/>
                </a:cxn>
                <a:cxn ang="0">
                  <a:pos x="4" y="2"/>
                </a:cxn>
                <a:cxn ang="0">
                  <a:pos x="0" y="4"/>
                </a:cxn>
                <a:cxn ang="0">
                  <a:pos x="0" y="0"/>
                </a:cxn>
                <a:cxn ang="0">
                  <a:pos x="0" y="0"/>
                </a:cxn>
              </a:cxnLst>
              <a:rect l="0" t="0" r="r" b="b"/>
              <a:pathLst>
                <a:path w="4" h="4">
                  <a:moveTo>
                    <a:pt x="0" y="0"/>
                  </a:moveTo>
                  <a:lnTo>
                    <a:pt x="2" y="0"/>
                  </a:lnTo>
                  <a:lnTo>
                    <a:pt x="4"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4" name="Freeform 125"/>
            <p:cNvSpPr>
              <a:spLocks/>
            </p:cNvSpPr>
            <p:nvPr/>
          </p:nvSpPr>
          <p:spPr bwMode="auto">
            <a:xfrm>
              <a:off x="6878638" y="4430713"/>
              <a:ext cx="133350" cy="158750"/>
            </a:xfrm>
            <a:custGeom>
              <a:avLst/>
              <a:gdLst/>
              <a:ahLst/>
              <a:cxnLst>
                <a:cxn ang="0">
                  <a:pos x="34" y="6"/>
                </a:cxn>
                <a:cxn ang="0">
                  <a:pos x="46" y="10"/>
                </a:cxn>
                <a:cxn ang="0">
                  <a:pos x="58" y="10"/>
                </a:cxn>
                <a:cxn ang="0">
                  <a:pos x="70" y="12"/>
                </a:cxn>
                <a:cxn ang="0">
                  <a:pos x="84" y="2"/>
                </a:cxn>
                <a:cxn ang="0">
                  <a:pos x="76" y="16"/>
                </a:cxn>
                <a:cxn ang="0">
                  <a:pos x="60" y="20"/>
                </a:cxn>
                <a:cxn ang="0">
                  <a:pos x="40" y="18"/>
                </a:cxn>
                <a:cxn ang="0">
                  <a:pos x="30" y="18"/>
                </a:cxn>
                <a:cxn ang="0">
                  <a:pos x="18" y="20"/>
                </a:cxn>
                <a:cxn ang="0">
                  <a:pos x="16" y="34"/>
                </a:cxn>
                <a:cxn ang="0">
                  <a:pos x="24" y="42"/>
                </a:cxn>
                <a:cxn ang="0">
                  <a:pos x="34" y="36"/>
                </a:cxn>
                <a:cxn ang="0">
                  <a:pos x="42" y="36"/>
                </a:cxn>
                <a:cxn ang="0">
                  <a:pos x="52" y="34"/>
                </a:cxn>
                <a:cxn ang="0">
                  <a:pos x="56" y="32"/>
                </a:cxn>
                <a:cxn ang="0">
                  <a:pos x="60" y="34"/>
                </a:cxn>
                <a:cxn ang="0">
                  <a:pos x="58" y="38"/>
                </a:cxn>
                <a:cxn ang="0">
                  <a:pos x="52" y="36"/>
                </a:cxn>
                <a:cxn ang="0">
                  <a:pos x="38" y="48"/>
                </a:cxn>
                <a:cxn ang="0">
                  <a:pos x="34" y="50"/>
                </a:cxn>
                <a:cxn ang="0">
                  <a:pos x="48" y="66"/>
                </a:cxn>
                <a:cxn ang="0">
                  <a:pos x="44" y="72"/>
                </a:cxn>
                <a:cxn ang="0">
                  <a:pos x="48" y="78"/>
                </a:cxn>
                <a:cxn ang="0">
                  <a:pos x="52" y="82"/>
                </a:cxn>
                <a:cxn ang="0">
                  <a:pos x="40" y="88"/>
                </a:cxn>
                <a:cxn ang="0">
                  <a:pos x="34" y="82"/>
                </a:cxn>
                <a:cxn ang="0">
                  <a:pos x="28" y="72"/>
                </a:cxn>
                <a:cxn ang="0">
                  <a:pos x="30" y="66"/>
                </a:cxn>
                <a:cxn ang="0">
                  <a:pos x="28" y="60"/>
                </a:cxn>
                <a:cxn ang="0">
                  <a:pos x="20" y="62"/>
                </a:cxn>
                <a:cxn ang="0">
                  <a:pos x="20" y="70"/>
                </a:cxn>
                <a:cxn ang="0">
                  <a:pos x="18" y="90"/>
                </a:cxn>
                <a:cxn ang="0">
                  <a:pos x="10" y="100"/>
                </a:cxn>
                <a:cxn ang="0">
                  <a:pos x="6" y="94"/>
                </a:cxn>
                <a:cxn ang="0">
                  <a:pos x="8" y="70"/>
                </a:cxn>
                <a:cxn ang="0">
                  <a:pos x="0" y="68"/>
                </a:cxn>
                <a:cxn ang="0">
                  <a:pos x="6" y="48"/>
                </a:cxn>
                <a:cxn ang="0">
                  <a:pos x="12" y="32"/>
                </a:cxn>
                <a:cxn ang="0">
                  <a:pos x="10" y="24"/>
                </a:cxn>
                <a:cxn ang="0">
                  <a:pos x="14" y="14"/>
                </a:cxn>
                <a:cxn ang="0">
                  <a:pos x="22" y="14"/>
                </a:cxn>
                <a:cxn ang="0">
                  <a:pos x="28" y="6"/>
                </a:cxn>
              </a:cxnLst>
              <a:rect l="0" t="0" r="r" b="b"/>
              <a:pathLst>
                <a:path w="84" h="100">
                  <a:moveTo>
                    <a:pt x="28" y="6"/>
                  </a:moveTo>
                  <a:lnTo>
                    <a:pt x="34" y="6"/>
                  </a:lnTo>
                  <a:lnTo>
                    <a:pt x="36" y="10"/>
                  </a:lnTo>
                  <a:lnTo>
                    <a:pt x="46" y="10"/>
                  </a:lnTo>
                  <a:lnTo>
                    <a:pt x="52" y="12"/>
                  </a:lnTo>
                  <a:lnTo>
                    <a:pt x="58" y="10"/>
                  </a:lnTo>
                  <a:lnTo>
                    <a:pt x="66" y="12"/>
                  </a:lnTo>
                  <a:lnTo>
                    <a:pt x="70" y="12"/>
                  </a:lnTo>
                  <a:lnTo>
                    <a:pt x="82" y="0"/>
                  </a:lnTo>
                  <a:lnTo>
                    <a:pt x="84" y="2"/>
                  </a:lnTo>
                  <a:lnTo>
                    <a:pt x="84" y="6"/>
                  </a:lnTo>
                  <a:lnTo>
                    <a:pt x="76" y="16"/>
                  </a:lnTo>
                  <a:lnTo>
                    <a:pt x="72" y="20"/>
                  </a:lnTo>
                  <a:lnTo>
                    <a:pt x="60" y="20"/>
                  </a:lnTo>
                  <a:lnTo>
                    <a:pt x="52" y="18"/>
                  </a:lnTo>
                  <a:lnTo>
                    <a:pt x="40" y="18"/>
                  </a:lnTo>
                  <a:lnTo>
                    <a:pt x="32" y="18"/>
                  </a:lnTo>
                  <a:lnTo>
                    <a:pt x="30" y="18"/>
                  </a:lnTo>
                  <a:lnTo>
                    <a:pt x="20" y="18"/>
                  </a:lnTo>
                  <a:lnTo>
                    <a:pt x="18" y="20"/>
                  </a:lnTo>
                  <a:lnTo>
                    <a:pt x="16" y="26"/>
                  </a:lnTo>
                  <a:lnTo>
                    <a:pt x="16" y="34"/>
                  </a:lnTo>
                  <a:lnTo>
                    <a:pt x="20" y="36"/>
                  </a:lnTo>
                  <a:lnTo>
                    <a:pt x="24" y="42"/>
                  </a:lnTo>
                  <a:lnTo>
                    <a:pt x="30" y="42"/>
                  </a:lnTo>
                  <a:lnTo>
                    <a:pt x="34" y="36"/>
                  </a:lnTo>
                  <a:lnTo>
                    <a:pt x="36" y="36"/>
                  </a:lnTo>
                  <a:lnTo>
                    <a:pt x="42" y="36"/>
                  </a:lnTo>
                  <a:lnTo>
                    <a:pt x="42" y="34"/>
                  </a:lnTo>
                  <a:lnTo>
                    <a:pt x="52" y="34"/>
                  </a:lnTo>
                  <a:lnTo>
                    <a:pt x="52" y="32"/>
                  </a:lnTo>
                  <a:lnTo>
                    <a:pt x="56" y="32"/>
                  </a:lnTo>
                  <a:lnTo>
                    <a:pt x="60" y="32"/>
                  </a:lnTo>
                  <a:lnTo>
                    <a:pt x="60" y="34"/>
                  </a:lnTo>
                  <a:lnTo>
                    <a:pt x="60" y="36"/>
                  </a:lnTo>
                  <a:lnTo>
                    <a:pt x="58" y="38"/>
                  </a:lnTo>
                  <a:lnTo>
                    <a:pt x="56" y="36"/>
                  </a:lnTo>
                  <a:lnTo>
                    <a:pt x="52" y="36"/>
                  </a:lnTo>
                  <a:lnTo>
                    <a:pt x="46" y="44"/>
                  </a:lnTo>
                  <a:lnTo>
                    <a:pt x="38" y="48"/>
                  </a:lnTo>
                  <a:lnTo>
                    <a:pt x="32" y="48"/>
                  </a:lnTo>
                  <a:lnTo>
                    <a:pt x="34" y="50"/>
                  </a:lnTo>
                  <a:lnTo>
                    <a:pt x="36" y="52"/>
                  </a:lnTo>
                  <a:lnTo>
                    <a:pt x="48" y="66"/>
                  </a:lnTo>
                  <a:lnTo>
                    <a:pt x="44" y="68"/>
                  </a:lnTo>
                  <a:lnTo>
                    <a:pt x="44" y="72"/>
                  </a:lnTo>
                  <a:lnTo>
                    <a:pt x="48" y="76"/>
                  </a:lnTo>
                  <a:lnTo>
                    <a:pt x="48" y="78"/>
                  </a:lnTo>
                  <a:lnTo>
                    <a:pt x="52" y="78"/>
                  </a:lnTo>
                  <a:lnTo>
                    <a:pt x="52" y="82"/>
                  </a:lnTo>
                  <a:lnTo>
                    <a:pt x="44" y="84"/>
                  </a:lnTo>
                  <a:lnTo>
                    <a:pt x="40" y="88"/>
                  </a:lnTo>
                  <a:lnTo>
                    <a:pt x="36" y="88"/>
                  </a:lnTo>
                  <a:lnTo>
                    <a:pt x="34" y="82"/>
                  </a:lnTo>
                  <a:lnTo>
                    <a:pt x="36" y="80"/>
                  </a:lnTo>
                  <a:lnTo>
                    <a:pt x="28" y="72"/>
                  </a:lnTo>
                  <a:lnTo>
                    <a:pt x="28" y="70"/>
                  </a:lnTo>
                  <a:lnTo>
                    <a:pt x="30" y="66"/>
                  </a:lnTo>
                  <a:lnTo>
                    <a:pt x="28" y="60"/>
                  </a:lnTo>
                  <a:lnTo>
                    <a:pt x="28" y="60"/>
                  </a:lnTo>
                  <a:lnTo>
                    <a:pt x="26" y="58"/>
                  </a:lnTo>
                  <a:lnTo>
                    <a:pt x="20" y="62"/>
                  </a:lnTo>
                  <a:lnTo>
                    <a:pt x="18" y="66"/>
                  </a:lnTo>
                  <a:lnTo>
                    <a:pt x="20" y="70"/>
                  </a:lnTo>
                  <a:lnTo>
                    <a:pt x="20" y="88"/>
                  </a:lnTo>
                  <a:lnTo>
                    <a:pt x="18" y="90"/>
                  </a:lnTo>
                  <a:lnTo>
                    <a:pt x="20" y="98"/>
                  </a:lnTo>
                  <a:lnTo>
                    <a:pt x="10" y="100"/>
                  </a:lnTo>
                  <a:lnTo>
                    <a:pt x="8" y="98"/>
                  </a:lnTo>
                  <a:lnTo>
                    <a:pt x="6" y="94"/>
                  </a:lnTo>
                  <a:lnTo>
                    <a:pt x="10" y="78"/>
                  </a:lnTo>
                  <a:lnTo>
                    <a:pt x="8" y="70"/>
                  </a:lnTo>
                  <a:lnTo>
                    <a:pt x="2" y="70"/>
                  </a:lnTo>
                  <a:lnTo>
                    <a:pt x="0" y="68"/>
                  </a:lnTo>
                  <a:lnTo>
                    <a:pt x="0" y="60"/>
                  </a:lnTo>
                  <a:lnTo>
                    <a:pt x="6" y="48"/>
                  </a:lnTo>
                  <a:lnTo>
                    <a:pt x="6" y="42"/>
                  </a:lnTo>
                  <a:lnTo>
                    <a:pt x="12" y="32"/>
                  </a:lnTo>
                  <a:lnTo>
                    <a:pt x="12" y="26"/>
                  </a:lnTo>
                  <a:lnTo>
                    <a:pt x="10" y="24"/>
                  </a:lnTo>
                  <a:lnTo>
                    <a:pt x="12" y="22"/>
                  </a:lnTo>
                  <a:lnTo>
                    <a:pt x="14" y="14"/>
                  </a:lnTo>
                  <a:lnTo>
                    <a:pt x="18" y="12"/>
                  </a:lnTo>
                  <a:lnTo>
                    <a:pt x="22" y="14"/>
                  </a:lnTo>
                  <a:lnTo>
                    <a:pt x="24" y="8"/>
                  </a:lnTo>
                  <a:lnTo>
                    <a:pt x="28" y="6"/>
                  </a:lnTo>
                  <a:lnTo>
                    <a:pt x="2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5" name="Freeform 126"/>
            <p:cNvSpPr>
              <a:spLocks/>
            </p:cNvSpPr>
            <p:nvPr/>
          </p:nvSpPr>
          <p:spPr bwMode="auto">
            <a:xfrm>
              <a:off x="6938963" y="4576763"/>
              <a:ext cx="6350" cy="6350"/>
            </a:xfrm>
            <a:custGeom>
              <a:avLst/>
              <a:gdLst/>
              <a:ahLst/>
              <a:cxnLst>
                <a:cxn ang="0">
                  <a:pos x="0" y="2"/>
                </a:cxn>
                <a:cxn ang="0">
                  <a:pos x="4" y="0"/>
                </a:cxn>
                <a:cxn ang="0">
                  <a:pos x="4" y="4"/>
                </a:cxn>
                <a:cxn ang="0">
                  <a:pos x="2" y="4"/>
                </a:cxn>
                <a:cxn ang="0">
                  <a:pos x="0" y="2"/>
                </a:cxn>
                <a:cxn ang="0">
                  <a:pos x="0" y="2"/>
                </a:cxn>
              </a:cxnLst>
              <a:rect l="0" t="0" r="r" b="b"/>
              <a:pathLst>
                <a:path w="4" h="4">
                  <a:moveTo>
                    <a:pt x="0" y="2"/>
                  </a:moveTo>
                  <a:lnTo>
                    <a:pt x="4" y="0"/>
                  </a:lnTo>
                  <a:lnTo>
                    <a:pt x="4" y="4"/>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6" name="Freeform 127"/>
            <p:cNvSpPr>
              <a:spLocks/>
            </p:cNvSpPr>
            <p:nvPr/>
          </p:nvSpPr>
          <p:spPr bwMode="auto">
            <a:xfrm>
              <a:off x="6951663" y="4567238"/>
              <a:ext cx="6350" cy="15875"/>
            </a:xfrm>
            <a:custGeom>
              <a:avLst/>
              <a:gdLst/>
              <a:ahLst/>
              <a:cxnLst>
                <a:cxn ang="0">
                  <a:pos x="0" y="0"/>
                </a:cxn>
                <a:cxn ang="0">
                  <a:pos x="4" y="0"/>
                </a:cxn>
                <a:cxn ang="0">
                  <a:pos x="4" y="10"/>
                </a:cxn>
                <a:cxn ang="0">
                  <a:pos x="0" y="10"/>
                </a:cxn>
                <a:cxn ang="0">
                  <a:pos x="0" y="0"/>
                </a:cxn>
                <a:cxn ang="0">
                  <a:pos x="0" y="0"/>
                </a:cxn>
              </a:cxnLst>
              <a:rect l="0" t="0" r="r" b="b"/>
              <a:pathLst>
                <a:path w="4" h="10">
                  <a:moveTo>
                    <a:pt x="0" y="0"/>
                  </a:moveTo>
                  <a:lnTo>
                    <a:pt x="4" y="0"/>
                  </a:lnTo>
                  <a:lnTo>
                    <a:pt x="4" y="10"/>
                  </a:lnTo>
                  <a:lnTo>
                    <a:pt x="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7" name="Freeform 128"/>
            <p:cNvSpPr>
              <a:spLocks/>
            </p:cNvSpPr>
            <p:nvPr/>
          </p:nvSpPr>
          <p:spPr bwMode="auto">
            <a:xfrm>
              <a:off x="6958013" y="4560888"/>
              <a:ext cx="9525" cy="28575"/>
            </a:xfrm>
            <a:custGeom>
              <a:avLst/>
              <a:gdLst/>
              <a:ahLst/>
              <a:cxnLst>
                <a:cxn ang="0">
                  <a:pos x="2" y="8"/>
                </a:cxn>
                <a:cxn ang="0">
                  <a:pos x="4" y="0"/>
                </a:cxn>
                <a:cxn ang="0">
                  <a:pos x="6" y="6"/>
                </a:cxn>
                <a:cxn ang="0">
                  <a:pos x="4" y="8"/>
                </a:cxn>
                <a:cxn ang="0">
                  <a:pos x="6" y="14"/>
                </a:cxn>
                <a:cxn ang="0">
                  <a:pos x="2" y="18"/>
                </a:cxn>
                <a:cxn ang="0">
                  <a:pos x="0" y="14"/>
                </a:cxn>
                <a:cxn ang="0">
                  <a:pos x="2" y="8"/>
                </a:cxn>
                <a:cxn ang="0">
                  <a:pos x="2" y="8"/>
                </a:cxn>
              </a:cxnLst>
              <a:rect l="0" t="0" r="r" b="b"/>
              <a:pathLst>
                <a:path w="6" h="18">
                  <a:moveTo>
                    <a:pt x="2" y="8"/>
                  </a:moveTo>
                  <a:lnTo>
                    <a:pt x="4" y="0"/>
                  </a:lnTo>
                  <a:lnTo>
                    <a:pt x="6" y="6"/>
                  </a:lnTo>
                  <a:lnTo>
                    <a:pt x="4" y="8"/>
                  </a:lnTo>
                  <a:lnTo>
                    <a:pt x="6" y="14"/>
                  </a:lnTo>
                  <a:lnTo>
                    <a:pt x="2" y="18"/>
                  </a:lnTo>
                  <a:lnTo>
                    <a:pt x="0" y="14"/>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8" name="Freeform 129"/>
            <p:cNvSpPr>
              <a:spLocks/>
            </p:cNvSpPr>
            <p:nvPr/>
          </p:nvSpPr>
          <p:spPr bwMode="auto">
            <a:xfrm>
              <a:off x="6964363" y="4554538"/>
              <a:ext cx="6350" cy="3175"/>
            </a:xfrm>
            <a:custGeom>
              <a:avLst/>
              <a:gdLst/>
              <a:ahLst/>
              <a:cxnLst>
                <a:cxn ang="0">
                  <a:pos x="0" y="0"/>
                </a:cxn>
                <a:cxn ang="0">
                  <a:pos x="2" y="0"/>
                </a:cxn>
                <a:cxn ang="0">
                  <a:pos x="4" y="2"/>
                </a:cxn>
                <a:cxn ang="0">
                  <a:pos x="0" y="2"/>
                </a:cxn>
                <a:cxn ang="0">
                  <a:pos x="0" y="0"/>
                </a:cxn>
                <a:cxn ang="0">
                  <a:pos x="0" y="0"/>
                </a:cxn>
              </a:cxnLst>
              <a:rect l="0" t="0" r="r" b="b"/>
              <a:pathLst>
                <a:path w="4" h="2">
                  <a:moveTo>
                    <a:pt x="0" y="0"/>
                  </a:moveTo>
                  <a:lnTo>
                    <a:pt x="2" y="0"/>
                  </a:lnTo>
                  <a:lnTo>
                    <a:pt x="4"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9" name="Freeform 130"/>
            <p:cNvSpPr>
              <a:spLocks/>
            </p:cNvSpPr>
            <p:nvPr/>
          </p:nvSpPr>
          <p:spPr bwMode="auto">
            <a:xfrm>
              <a:off x="6961188" y="4494213"/>
              <a:ext cx="6350" cy="6350"/>
            </a:xfrm>
            <a:custGeom>
              <a:avLst/>
              <a:gdLst/>
              <a:ahLst/>
              <a:cxnLst>
                <a:cxn ang="0">
                  <a:pos x="4" y="0"/>
                </a:cxn>
                <a:cxn ang="0">
                  <a:pos x="4" y="0"/>
                </a:cxn>
                <a:cxn ang="0">
                  <a:pos x="4" y="2"/>
                </a:cxn>
                <a:cxn ang="0">
                  <a:pos x="2" y="4"/>
                </a:cxn>
                <a:cxn ang="0">
                  <a:pos x="0" y="4"/>
                </a:cxn>
                <a:cxn ang="0">
                  <a:pos x="0" y="2"/>
                </a:cxn>
                <a:cxn ang="0">
                  <a:pos x="4" y="0"/>
                </a:cxn>
                <a:cxn ang="0">
                  <a:pos x="4" y="0"/>
                </a:cxn>
              </a:cxnLst>
              <a:rect l="0" t="0" r="r" b="b"/>
              <a:pathLst>
                <a:path w="4" h="4">
                  <a:moveTo>
                    <a:pt x="4" y="0"/>
                  </a:moveTo>
                  <a:lnTo>
                    <a:pt x="4" y="0"/>
                  </a:lnTo>
                  <a:lnTo>
                    <a:pt x="4" y="2"/>
                  </a:lnTo>
                  <a:lnTo>
                    <a:pt x="2" y="4"/>
                  </a:lnTo>
                  <a:lnTo>
                    <a:pt x="0"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0" name="Freeform 131"/>
            <p:cNvSpPr>
              <a:spLocks/>
            </p:cNvSpPr>
            <p:nvPr/>
          </p:nvSpPr>
          <p:spPr bwMode="auto">
            <a:xfrm>
              <a:off x="6970713" y="4494213"/>
              <a:ext cx="6350" cy="9525"/>
            </a:xfrm>
            <a:custGeom>
              <a:avLst/>
              <a:gdLst/>
              <a:ahLst/>
              <a:cxnLst>
                <a:cxn ang="0">
                  <a:pos x="0" y="2"/>
                </a:cxn>
                <a:cxn ang="0">
                  <a:pos x="2" y="0"/>
                </a:cxn>
                <a:cxn ang="0">
                  <a:pos x="4" y="2"/>
                </a:cxn>
                <a:cxn ang="0">
                  <a:pos x="2" y="4"/>
                </a:cxn>
                <a:cxn ang="0">
                  <a:pos x="0" y="4"/>
                </a:cxn>
                <a:cxn ang="0">
                  <a:pos x="0" y="6"/>
                </a:cxn>
                <a:cxn ang="0">
                  <a:pos x="0" y="2"/>
                </a:cxn>
                <a:cxn ang="0">
                  <a:pos x="0" y="2"/>
                </a:cxn>
              </a:cxnLst>
              <a:rect l="0" t="0" r="r" b="b"/>
              <a:pathLst>
                <a:path w="4" h="6">
                  <a:moveTo>
                    <a:pt x="0" y="2"/>
                  </a:moveTo>
                  <a:lnTo>
                    <a:pt x="2" y="0"/>
                  </a:lnTo>
                  <a:lnTo>
                    <a:pt x="4" y="2"/>
                  </a:lnTo>
                  <a:lnTo>
                    <a:pt x="2" y="4"/>
                  </a:lnTo>
                  <a:lnTo>
                    <a:pt x="0" y="4"/>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1" name="Freeform 132"/>
            <p:cNvSpPr>
              <a:spLocks/>
            </p:cNvSpPr>
            <p:nvPr/>
          </p:nvSpPr>
          <p:spPr bwMode="auto">
            <a:xfrm>
              <a:off x="6996113" y="4503738"/>
              <a:ext cx="15875" cy="6350"/>
            </a:xfrm>
            <a:custGeom>
              <a:avLst/>
              <a:gdLst/>
              <a:ahLst/>
              <a:cxnLst>
                <a:cxn ang="0">
                  <a:pos x="0" y="0"/>
                </a:cxn>
                <a:cxn ang="0">
                  <a:pos x="10" y="2"/>
                </a:cxn>
                <a:cxn ang="0">
                  <a:pos x="2" y="4"/>
                </a:cxn>
                <a:cxn ang="0">
                  <a:pos x="0" y="4"/>
                </a:cxn>
                <a:cxn ang="0">
                  <a:pos x="0" y="0"/>
                </a:cxn>
                <a:cxn ang="0">
                  <a:pos x="0" y="0"/>
                </a:cxn>
              </a:cxnLst>
              <a:rect l="0" t="0" r="r" b="b"/>
              <a:pathLst>
                <a:path w="10" h="4">
                  <a:moveTo>
                    <a:pt x="0" y="0"/>
                  </a:moveTo>
                  <a:lnTo>
                    <a:pt x="10" y="2"/>
                  </a:lnTo>
                  <a:lnTo>
                    <a:pt x="2" y="4"/>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2" name="Freeform 133"/>
            <p:cNvSpPr>
              <a:spLocks/>
            </p:cNvSpPr>
            <p:nvPr/>
          </p:nvSpPr>
          <p:spPr bwMode="auto">
            <a:xfrm>
              <a:off x="7015163" y="4506913"/>
              <a:ext cx="19050" cy="3175"/>
            </a:xfrm>
            <a:custGeom>
              <a:avLst/>
              <a:gdLst/>
              <a:ahLst/>
              <a:cxnLst>
                <a:cxn ang="0">
                  <a:pos x="0" y="0"/>
                </a:cxn>
                <a:cxn ang="0">
                  <a:pos x="12" y="0"/>
                </a:cxn>
                <a:cxn ang="0">
                  <a:pos x="2" y="2"/>
                </a:cxn>
                <a:cxn ang="0">
                  <a:pos x="0" y="0"/>
                </a:cxn>
                <a:cxn ang="0">
                  <a:pos x="0" y="0"/>
                </a:cxn>
              </a:cxnLst>
              <a:rect l="0" t="0" r="r" b="b"/>
              <a:pathLst>
                <a:path w="12" h="2">
                  <a:moveTo>
                    <a:pt x="0" y="0"/>
                  </a:moveTo>
                  <a:lnTo>
                    <a:pt x="12"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3" name="Freeform 134"/>
            <p:cNvSpPr>
              <a:spLocks/>
            </p:cNvSpPr>
            <p:nvPr/>
          </p:nvSpPr>
          <p:spPr bwMode="auto">
            <a:xfrm>
              <a:off x="7027863" y="4510088"/>
              <a:ext cx="1588" cy="9525"/>
            </a:xfrm>
            <a:custGeom>
              <a:avLst/>
              <a:gdLst/>
              <a:ahLst/>
              <a:cxnLst>
                <a:cxn ang="0">
                  <a:pos x="0" y="0"/>
                </a:cxn>
                <a:cxn ang="0">
                  <a:pos x="0" y="0"/>
                </a:cxn>
                <a:cxn ang="0">
                  <a:pos x="0" y="6"/>
                </a:cxn>
                <a:cxn ang="0">
                  <a:pos x="0" y="0"/>
                </a:cxn>
                <a:cxn ang="0">
                  <a:pos x="0" y="0"/>
                </a:cxn>
              </a:cxnLst>
              <a:rect l="0" t="0" r="r" b="b"/>
              <a:pathLst>
                <a:path h="6">
                  <a:moveTo>
                    <a:pt x="0" y="0"/>
                  </a:moveTo>
                  <a:lnTo>
                    <a:pt x="0" y="0"/>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4" name="Freeform 135"/>
            <p:cNvSpPr>
              <a:spLocks/>
            </p:cNvSpPr>
            <p:nvPr/>
          </p:nvSpPr>
          <p:spPr bwMode="auto">
            <a:xfrm>
              <a:off x="7031038" y="4532313"/>
              <a:ext cx="22225" cy="19050"/>
            </a:xfrm>
            <a:custGeom>
              <a:avLst/>
              <a:gdLst/>
              <a:ahLst/>
              <a:cxnLst>
                <a:cxn ang="0">
                  <a:pos x="0" y="2"/>
                </a:cxn>
                <a:cxn ang="0">
                  <a:pos x="0" y="2"/>
                </a:cxn>
                <a:cxn ang="0">
                  <a:pos x="8" y="0"/>
                </a:cxn>
                <a:cxn ang="0">
                  <a:pos x="14" y="4"/>
                </a:cxn>
                <a:cxn ang="0">
                  <a:pos x="14" y="8"/>
                </a:cxn>
                <a:cxn ang="0">
                  <a:pos x="14" y="10"/>
                </a:cxn>
                <a:cxn ang="0">
                  <a:pos x="10" y="12"/>
                </a:cxn>
                <a:cxn ang="0">
                  <a:pos x="6" y="10"/>
                </a:cxn>
                <a:cxn ang="0">
                  <a:pos x="2" y="8"/>
                </a:cxn>
                <a:cxn ang="0">
                  <a:pos x="0" y="2"/>
                </a:cxn>
                <a:cxn ang="0">
                  <a:pos x="0" y="2"/>
                </a:cxn>
              </a:cxnLst>
              <a:rect l="0" t="0" r="r" b="b"/>
              <a:pathLst>
                <a:path w="14" h="12">
                  <a:moveTo>
                    <a:pt x="0" y="2"/>
                  </a:moveTo>
                  <a:lnTo>
                    <a:pt x="0" y="2"/>
                  </a:lnTo>
                  <a:lnTo>
                    <a:pt x="8" y="0"/>
                  </a:lnTo>
                  <a:lnTo>
                    <a:pt x="14" y="4"/>
                  </a:lnTo>
                  <a:lnTo>
                    <a:pt x="14" y="8"/>
                  </a:lnTo>
                  <a:lnTo>
                    <a:pt x="14" y="10"/>
                  </a:lnTo>
                  <a:lnTo>
                    <a:pt x="10" y="12"/>
                  </a:lnTo>
                  <a:lnTo>
                    <a:pt x="6" y="10"/>
                  </a:lnTo>
                  <a:lnTo>
                    <a:pt x="2" y="8"/>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5" name="Freeform 136"/>
            <p:cNvSpPr>
              <a:spLocks/>
            </p:cNvSpPr>
            <p:nvPr/>
          </p:nvSpPr>
          <p:spPr bwMode="auto">
            <a:xfrm>
              <a:off x="7043738" y="4373563"/>
              <a:ext cx="3175" cy="9525"/>
            </a:xfrm>
            <a:custGeom>
              <a:avLst/>
              <a:gdLst/>
              <a:ahLst/>
              <a:cxnLst>
                <a:cxn ang="0">
                  <a:pos x="0" y="0"/>
                </a:cxn>
                <a:cxn ang="0">
                  <a:pos x="2" y="4"/>
                </a:cxn>
                <a:cxn ang="0">
                  <a:pos x="2" y="6"/>
                </a:cxn>
                <a:cxn ang="0">
                  <a:pos x="0" y="0"/>
                </a:cxn>
                <a:cxn ang="0">
                  <a:pos x="0" y="0"/>
                </a:cxn>
              </a:cxnLst>
              <a:rect l="0" t="0" r="r" b="b"/>
              <a:pathLst>
                <a:path w="2" h="6">
                  <a:moveTo>
                    <a:pt x="0" y="0"/>
                  </a:moveTo>
                  <a:lnTo>
                    <a:pt x="2" y="4"/>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6" name="Freeform 137"/>
            <p:cNvSpPr>
              <a:spLocks/>
            </p:cNvSpPr>
            <p:nvPr/>
          </p:nvSpPr>
          <p:spPr bwMode="auto">
            <a:xfrm>
              <a:off x="7078663" y="4411663"/>
              <a:ext cx="6350" cy="12700"/>
            </a:xfrm>
            <a:custGeom>
              <a:avLst/>
              <a:gdLst/>
              <a:ahLst/>
              <a:cxnLst>
                <a:cxn ang="0">
                  <a:pos x="2" y="0"/>
                </a:cxn>
                <a:cxn ang="0">
                  <a:pos x="4" y="6"/>
                </a:cxn>
                <a:cxn ang="0">
                  <a:pos x="2" y="8"/>
                </a:cxn>
                <a:cxn ang="0">
                  <a:pos x="0" y="8"/>
                </a:cxn>
                <a:cxn ang="0">
                  <a:pos x="0" y="4"/>
                </a:cxn>
                <a:cxn ang="0">
                  <a:pos x="2" y="0"/>
                </a:cxn>
                <a:cxn ang="0">
                  <a:pos x="2" y="0"/>
                </a:cxn>
              </a:cxnLst>
              <a:rect l="0" t="0" r="r" b="b"/>
              <a:pathLst>
                <a:path w="4" h="8">
                  <a:moveTo>
                    <a:pt x="2" y="0"/>
                  </a:moveTo>
                  <a:lnTo>
                    <a:pt x="4" y="6"/>
                  </a:lnTo>
                  <a:lnTo>
                    <a:pt x="2" y="8"/>
                  </a:lnTo>
                  <a:lnTo>
                    <a:pt x="0" y="8"/>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7" name="Freeform 138"/>
            <p:cNvSpPr>
              <a:spLocks/>
            </p:cNvSpPr>
            <p:nvPr/>
          </p:nvSpPr>
          <p:spPr bwMode="auto">
            <a:xfrm>
              <a:off x="7056438" y="4421188"/>
              <a:ext cx="31750" cy="66675"/>
            </a:xfrm>
            <a:custGeom>
              <a:avLst/>
              <a:gdLst/>
              <a:ahLst/>
              <a:cxnLst>
                <a:cxn ang="0">
                  <a:pos x="8" y="0"/>
                </a:cxn>
                <a:cxn ang="0">
                  <a:pos x="10" y="2"/>
                </a:cxn>
                <a:cxn ang="0">
                  <a:pos x="8" y="6"/>
                </a:cxn>
                <a:cxn ang="0">
                  <a:pos x="10" y="10"/>
                </a:cxn>
                <a:cxn ang="0">
                  <a:pos x="10" y="14"/>
                </a:cxn>
                <a:cxn ang="0">
                  <a:pos x="4" y="18"/>
                </a:cxn>
                <a:cxn ang="0">
                  <a:pos x="6" y="18"/>
                </a:cxn>
                <a:cxn ang="0">
                  <a:pos x="14" y="10"/>
                </a:cxn>
                <a:cxn ang="0">
                  <a:pos x="18" y="10"/>
                </a:cxn>
                <a:cxn ang="0">
                  <a:pos x="18" y="12"/>
                </a:cxn>
                <a:cxn ang="0">
                  <a:pos x="18" y="16"/>
                </a:cxn>
                <a:cxn ang="0">
                  <a:pos x="14" y="20"/>
                </a:cxn>
                <a:cxn ang="0">
                  <a:pos x="18" y="22"/>
                </a:cxn>
                <a:cxn ang="0">
                  <a:pos x="20" y="26"/>
                </a:cxn>
                <a:cxn ang="0">
                  <a:pos x="10" y="24"/>
                </a:cxn>
                <a:cxn ang="0">
                  <a:pos x="8" y="26"/>
                </a:cxn>
                <a:cxn ang="0">
                  <a:pos x="8" y="34"/>
                </a:cxn>
                <a:cxn ang="0">
                  <a:pos x="14" y="42"/>
                </a:cxn>
                <a:cxn ang="0">
                  <a:pos x="12" y="42"/>
                </a:cxn>
                <a:cxn ang="0">
                  <a:pos x="6" y="34"/>
                </a:cxn>
                <a:cxn ang="0">
                  <a:pos x="4" y="20"/>
                </a:cxn>
                <a:cxn ang="0">
                  <a:pos x="0" y="14"/>
                </a:cxn>
                <a:cxn ang="0">
                  <a:pos x="4" y="6"/>
                </a:cxn>
                <a:cxn ang="0">
                  <a:pos x="8" y="0"/>
                </a:cxn>
                <a:cxn ang="0">
                  <a:pos x="8" y="0"/>
                </a:cxn>
              </a:cxnLst>
              <a:rect l="0" t="0" r="r" b="b"/>
              <a:pathLst>
                <a:path w="20" h="42">
                  <a:moveTo>
                    <a:pt x="8" y="0"/>
                  </a:moveTo>
                  <a:lnTo>
                    <a:pt x="10" y="2"/>
                  </a:lnTo>
                  <a:lnTo>
                    <a:pt x="8" y="6"/>
                  </a:lnTo>
                  <a:lnTo>
                    <a:pt x="10" y="10"/>
                  </a:lnTo>
                  <a:lnTo>
                    <a:pt x="10" y="14"/>
                  </a:lnTo>
                  <a:lnTo>
                    <a:pt x="4" y="18"/>
                  </a:lnTo>
                  <a:lnTo>
                    <a:pt x="6" y="18"/>
                  </a:lnTo>
                  <a:lnTo>
                    <a:pt x="14" y="10"/>
                  </a:lnTo>
                  <a:lnTo>
                    <a:pt x="18" y="10"/>
                  </a:lnTo>
                  <a:lnTo>
                    <a:pt x="18" y="12"/>
                  </a:lnTo>
                  <a:lnTo>
                    <a:pt x="18" y="16"/>
                  </a:lnTo>
                  <a:lnTo>
                    <a:pt x="14" y="20"/>
                  </a:lnTo>
                  <a:lnTo>
                    <a:pt x="18" y="22"/>
                  </a:lnTo>
                  <a:lnTo>
                    <a:pt x="20" y="26"/>
                  </a:lnTo>
                  <a:lnTo>
                    <a:pt x="10" y="24"/>
                  </a:lnTo>
                  <a:lnTo>
                    <a:pt x="8" y="26"/>
                  </a:lnTo>
                  <a:lnTo>
                    <a:pt x="8" y="34"/>
                  </a:lnTo>
                  <a:lnTo>
                    <a:pt x="14" y="42"/>
                  </a:lnTo>
                  <a:lnTo>
                    <a:pt x="12" y="42"/>
                  </a:lnTo>
                  <a:lnTo>
                    <a:pt x="6" y="34"/>
                  </a:lnTo>
                  <a:lnTo>
                    <a:pt x="4" y="20"/>
                  </a:lnTo>
                  <a:lnTo>
                    <a:pt x="0" y="14"/>
                  </a:lnTo>
                  <a:lnTo>
                    <a:pt x="4" y="6"/>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8" name="Freeform 139"/>
            <p:cNvSpPr>
              <a:spLocks/>
            </p:cNvSpPr>
            <p:nvPr/>
          </p:nvSpPr>
          <p:spPr bwMode="auto">
            <a:xfrm>
              <a:off x="7056438" y="4475163"/>
              <a:ext cx="12700" cy="12700"/>
            </a:xfrm>
            <a:custGeom>
              <a:avLst/>
              <a:gdLst/>
              <a:ahLst/>
              <a:cxnLst>
                <a:cxn ang="0">
                  <a:pos x="0" y="0"/>
                </a:cxn>
                <a:cxn ang="0">
                  <a:pos x="2" y="0"/>
                </a:cxn>
                <a:cxn ang="0">
                  <a:pos x="8" y="6"/>
                </a:cxn>
                <a:cxn ang="0">
                  <a:pos x="6" y="8"/>
                </a:cxn>
                <a:cxn ang="0">
                  <a:pos x="2" y="6"/>
                </a:cxn>
                <a:cxn ang="0">
                  <a:pos x="0" y="0"/>
                </a:cxn>
                <a:cxn ang="0">
                  <a:pos x="0" y="0"/>
                </a:cxn>
              </a:cxnLst>
              <a:rect l="0" t="0" r="r" b="b"/>
              <a:pathLst>
                <a:path w="8" h="8">
                  <a:moveTo>
                    <a:pt x="0" y="0"/>
                  </a:moveTo>
                  <a:lnTo>
                    <a:pt x="2" y="0"/>
                  </a:lnTo>
                  <a:lnTo>
                    <a:pt x="8" y="6"/>
                  </a:lnTo>
                  <a:lnTo>
                    <a:pt x="6" y="8"/>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9" name="Freeform 140"/>
            <p:cNvSpPr>
              <a:spLocks/>
            </p:cNvSpPr>
            <p:nvPr/>
          </p:nvSpPr>
          <p:spPr bwMode="auto">
            <a:xfrm>
              <a:off x="7059613" y="4497388"/>
              <a:ext cx="15875" cy="9525"/>
            </a:xfrm>
            <a:custGeom>
              <a:avLst/>
              <a:gdLst/>
              <a:ahLst/>
              <a:cxnLst>
                <a:cxn ang="0">
                  <a:pos x="0" y="2"/>
                </a:cxn>
                <a:cxn ang="0">
                  <a:pos x="4" y="0"/>
                </a:cxn>
                <a:cxn ang="0">
                  <a:pos x="10" y="4"/>
                </a:cxn>
                <a:cxn ang="0">
                  <a:pos x="8" y="4"/>
                </a:cxn>
                <a:cxn ang="0">
                  <a:pos x="0" y="6"/>
                </a:cxn>
                <a:cxn ang="0">
                  <a:pos x="0" y="4"/>
                </a:cxn>
                <a:cxn ang="0">
                  <a:pos x="0" y="2"/>
                </a:cxn>
                <a:cxn ang="0">
                  <a:pos x="0" y="2"/>
                </a:cxn>
              </a:cxnLst>
              <a:rect l="0" t="0" r="r" b="b"/>
              <a:pathLst>
                <a:path w="10" h="6">
                  <a:moveTo>
                    <a:pt x="0" y="2"/>
                  </a:moveTo>
                  <a:lnTo>
                    <a:pt x="4" y="0"/>
                  </a:lnTo>
                  <a:lnTo>
                    <a:pt x="10" y="4"/>
                  </a:lnTo>
                  <a:lnTo>
                    <a:pt x="8" y="4"/>
                  </a:lnTo>
                  <a:lnTo>
                    <a:pt x="0" y="6"/>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0" name="Freeform 141"/>
            <p:cNvSpPr>
              <a:spLocks/>
            </p:cNvSpPr>
            <p:nvPr/>
          </p:nvSpPr>
          <p:spPr bwMode="auto">
            <a:xfrm>
              <a:off x="7072313" y="4541838"/>
              <a:ext cx="6350" cy="6350"/>
            </a:xfrm>
            <a:custGeom>
              <a:avLst/>
              <a:gdLst/>
              <a:ahLst/>
              <a:cxnLst>
                <a:cxn ang="0">
                  <a:pos x="0" y="4"/>
                </a:cxn>
                <a:cxn ang="0">
                  <a:pos x="0" y="2"/>
                </a:cxn>
                <a:cxn ang="0">
                  <a:pos x="4" y="0"/>
                </a:cxn>
                <a:cxn ang="0">
                  <a:pos x="2" y="4"/>
                </a:cxn>
                <a:cxn ang="0">
                  <a:pos x="0" y="4"/>
                </a:cxn>
                <a:cxn ang="0">
                  <a:pos x="0" y="4"/>
                </a:cxn>
              </a:cxnLst>
              <a:rect l="0" t="0" r="r" b="b"/>
              <a:pathLst>
                <a:path w="4" h="4">
                  <a:moveTo>
                    <a:pt x="0" y="4"/>
                  </a:moveTo>
                  <a:lnTo>
                    <a:pt x="0" y="2"/>
                  </a:lnTo>
                  <a:lnTo>
                    <a:pt x="4" y="0"/>
                  </a:lnTo>
                  <a:lnTo>
                    <a:pt x="2"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1" name="Freeform 142"/>
            <p:cNvSpPr>
              <a:spLocks/>
            </p:cNvSpPr>
            <p:nvPr/>
          </p:nvSpPr>
          <p:spPr bwMode="auto">
            <a:xfrm>
              <a:off x="7897813" y="4271963"/>
              <a:ext cx="15875" cy="12700"/>
            </a:xfrm>
            <a:custGeom>
              <a:avLst/>
              <a:gdLst/>
              <a:ahLst/>
              <a:cxnLst>
                <a:cxn ang="0">
                  <a:pos x="0" y="0"/>
                </a:cxn>
                <a:cxn ang="0">
                  <a:pos x="8" y="0"/>
                </a:cxn>
                <a:cxn ang="0">
                  <a:pos x="10" y="4"/>
                </a:cxn>
                <a:cxn ang="0">
                  <a:pos x="10" y="8"/>
                </a:cxn>
                <a:cxn ang="0">
                  <a:pos x="6" y="2"/>
                </a:cxn>
                <a:cxn ang="0">
                  <a:pos x="0" y="0"/>
                </a:cxn>
                <a:cxn ang="0">
                  <a:pos x="0" y="0"/>
                </a:cxn>
              </a:cxnLst>
              <a:rect l="0" t="0" r="r" b="b"/>
              <a:pathLst>
                <a:path w="10" h="8">
                  <a:moveTo>
                    <a:pt x="0" y="0"/>
                  </a:moveTo>
                  <a:lnTo>
                    <a:pt x="8" y="0"/>
                  </a:lnTo>
                  <a:lnTo>
                    <a:pt x="10" y="4"/>
                  </a:lnTo>
                  <a:lnTo>
                    <a:pt x="10" y="8"/>
                  </a:lnTo>
                  <a:lnTo>
                    <a:pt x="6"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2" name="Freeform 143"/>
            <p:cNvSpPr>
              <a:spLocks/>
            </p:cNvSpPr>
            <p:nvPr/>
          </p:nvSpPr>
          <p:spPr bwMode="auto">
            <a:xfrm>
              <a:off x="7894638" y="4227513"/>
              <a:ext cx="6350" cy="3175"/>
            </a:xfrm>
            <a:custGeom>
              <a:avLst/>
              <a:gdLst/>
              <a:ahLst/>
              <a:cxnLst>
                <a:cxn ang="0">
                  <a:pos x="2" y="0"/>
                </a:cxn>
                <a:cxn ang="0">
                  <a:pos x="4" y="0"/>
                </a:cxn>
                <a:cxn ang="0">
                  <a:pos x="2" y="2"/>
                </a:cxn>
                <a:cxn ang="0">
                  <a:pos x="0" y="2"/>
                </a:cxn>
                <a:cxn ang="0">
                  <a:pos x="0" y="0"/>
                </a:cxn>
                <a:cxn ang="0">
                  <a:pos x="2" y="0"/>
                </a:cxn>
                <a:cxn ang="0">
                  <a:pos x="2" y="0"/>
                </a:cxn>
              </a:cxnLst>
              <a:rect l="0" t="0" r="r" b="b"/>
              <a:pathLst>
                <a:path w="4" h="2">
                  <a:moveTo>
                    <a:pt x="2" y="0"/>
                  </a:moveTo>
                  <a:lnTo>
                    <a:pt x="4" y="0"/>
                  </a:lnTo>
                  <a:lnTo>
                    <a:pt x="2" y="2"/>
                  </a:lnTo>
                  <a:lnTo>
                    <a:pt x="0" y="2"/>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3" name="Freeform 144"/>
            <p:cNvSpPr>
              <a:spLocks/>
            </p:cNvSpPr>
            <p:nvPr/>
          </p:nvSpPr>
          <p:spPr bwMode="auto">
            <a:xfrm>
              <a:off x="7983538" y="4281488"/>
              <a:ext cx="6350" cy="6350"/>
            </a:xfrm>
            <a:custGeom>
              <a:avLst/>
              <a:gdLst/>
              <a:ahLst/>
              <a:cxnLst>
                <a:cxn ang="0">
                  <a:pos x="0" y="0"/>
                </a:cxn>
                <a:cxn ang="0">
                  <a:pos x="4" y="2"/>
                </a:cxn>
                <a:cxn ang="0">
                  <a:pos x="2" y="4"/>
                </a:cxn>
                <a:cxn ang="0">
                  <a:pos x="0" y="2"/>
                </a:cxn>
                <a:cxn ang="0">
                  <a:pos x="0" y="0"/>
                </a:cxn>
                <a:cxn ang="0">
                  <a:pos x="0" y="0"/>
                </a:cxn>
              </a:cxnLst>
              <a:rect l="0" t="0" r="r" b="b"/>
              <a:pathLst>
                <a:path w="4" h="4">
                  <a:moveTo>
                    <a:pt x="0" y="0"/>
                  </a:moveTo>
                  <a:lnTo>
                    <a:pt x="4" y="2"/>
                  </a:lnTo>
                  <a:lnTo>
                    <a:pt x="2"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4" name="Rectangle 145"/>
            <p:cNvSpPr>
              <a:spLocks noChangeArrowheads="1"/>
            </p:cNvSpPr>
            <p:nvPr/>
          </p:nvSpPr>
          <p:spPr bwMode="auto">
            <a:xfrm>
              <a:off x="7954963" y="448786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995" name="Freeform 146"/>
            <p:cNvSpPr>
              <a:spLocks/>
            </p:cNvSpPr>
            <p:nvPr/>
          </p:nvSpPr>
          <p:spPr bwMode="auto">
            <a:xfrm>
              <a:off x="8024813" y="4427538"/>
              <a:ext cx="3175" cy="12700"/>
            </a:xfrm>
            <a:custGeom>
              <a:avLst/>
              <a:gdLst/>
              <a:ahLst/>
              <a:cxnLst>
                <a:cxn ang="0">
                  <a:pos x="0" y="0"/>
                </a:cxn>
                <a:cxn ang="0">
                  <a:pos x="2" y="8"/>
                </a:cxn>
                <a:cxn ang="0">
                  <a:pos x="0" y="8"/>
                </a:cxn>
                <a:cxn ang="0">
                  <a:pos x="0" y="0"/>
                </a:cxn>
                <a:cxn ang="0">
                  <a:pos x="0" y="0"/>
                </a:cxn>
              </a:cxnLst>
              <a:rect l="0" t="0" r="r" b="b"/>
              <a:pathLst>
                <a:path w="2" h="8">
                  <a:moveTo>
                    <a:pt x="0" y="0"/>
                  </a:moveTo>
                  <a:lnTo>
                    <a:pt x="2" y="8"/>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6" name="Freeform 147"/>
            <p:cNvSpPr>
              <a:spLocks/>
            </p:cNvSpPr>
            <p:nvPr/>
          </p:nvSpPr>
          <p:spPr bwMode="auto">
            <a:xfrm>
              <a:off x="8056563" y="448151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7" name="Freeform 148"/>
            <p:cNvSpPr>
              <a:spLocks/>
            </p:cNvSpPr>
            <p:nvPr/>
          </p:nvSpPr>
          <p:spPr bwMode="auto">
            <a:xfrm>
              <a:off x="8158163" y="46497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8" name="Freeform 149"/>
            <p:cNvSpPr>
              <a:spLocks/>
            </p:cNvSpPr>
            <p:nvPr/>
          </p:nvSpPr>
          <p:spPr bwMode="auto">
            <a:xfrm>
              <a:off x="7872413" y="4694238"/>
              <a:ext cx="9525" cy="6350"/>
            </a:xfrm>
            <a:custGeom>
              <a:avLst/>
              <a:gdLst/>
              <a:ahLst/>
              <a:cxnLst>
                <a:cxn ang="0">
                  <a:pos x="0" y="2"/>
                </a:cxn>
                <a:cxn ang="0">
                  <a:pos x="2" y="0"/>
                </a:cxn>
                <a:cxn ang="0">
                  <a:pos x="4" y="2"/>
                </a:cxn>
                <a:cxn ang="0">
                  <a:pos x="6" y="2"/>
                </a:cxn>
                <a:cxn ang="0">
                  <a:pos x="2" y="4"/>
                </a:cxn>
                <a:cxn ang="0">
                  <a:pos x="0" y="2"/>
                </a:cxn>
                <a:cxn ang="0">
                  <a:pos x="0" y="2"/>
                </a:cxn>
              </a:cxnLst>
              <a:rect l="0" t="0" r="r" b="b"/>
              <a:pathLst>
                <a:path w="6" h="4">
                  <a:moveTo>
                    <a:pt x="0" y="2"/>
                  </a:moveTo>
                  <a:lnTo>
                    <a:pt x="2" y="0"/>
                  </a:lnTo>
                  <a:lnTo>
                    <a:pt x="4" y="2"/>
                  </a:lnTo>
                  <a:lnTo>
                    <a:pt x="6"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9" name="Freeform 150"/>
            <p:cNvSpPr>
              <a:spLocks/>
            </p:cNvSpPr>
            <p:nvPr/>
          </p:nvSpPr>
          <p:spPr bwMode="auto">
            <a:xfrm>
              <a:off x="6818313" y="4538663"/>
              <a:ext cx="6350" cy="15875"/>
            </a:xfrm>
            <a:custGeom>
              <a:avLst/>
              <a:gdLst/>
              <a:ahLst/>
              <a:cxnLst>
                <a:cxn ang="0">
                  <a:pos x="2" y="0"/>
                </a:cxn>
                <a:cxn ang="0">
                  <a:pos x="4" y="8"/>
                </a:cxn>
                <a:cxn ang="0">
                  <a:pos x="2" y="10"/>
                </a:cxn>
                <a:cxn ang="0">
                  <a:pos x="0" y="2"/>
                </a:cxn>
                <a:cxn ang="0">
                  <a:pos x="2" y="0"/>
                </a:cxn>
                <a:cxn ang="0">
                  <a:pos x="2" y="0"/>
                </a:cxn>
              </a:cxnLst>
              <a:rect l="0" t="0" r="r" b="b"/>
              <a:pathLst>
                <a:path w="4" h="10">
                  <a:moveTo>
                    <a:pt x="2" y="0"/>
                  </a:moveTo>
                  <a:lnTo>
                    <a:pt x="4" y="8"/>
                  </a:lnTo>
                  <a:lnTo>
                    <a:pt x="2" y="1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0" name="Freeform 151"/>
            <p:cNvSpPr>
              <a:spLocks/>
            </p:cNvSpPr>
            <p:nvPr/>
          </p:nvSpPr>
          <p:spPr bwMode="auto">
            <a:xfrm>
              <a:off x="6554788" y="4437063"/>
              <a:ext cx="6350" cy="3175"/>
            </a:xfrm>
            <a:custGeom>
              <a:avLst/>
              <a:gdLst/>
              <a:ahLst/>
              <a:cxnLst>
                <a:cxn ang="0">
                  <a:pos x="4" y="0"/>
                </a:cxn>
                <a:cxn ang="0">
                  <a:pos x="2" y="0"/>
                </a:cxn>
                <a:cxn ang="0">
                  <a:pos x="0" y="0"/>
                </a:cxn>
                <a:cxn ang="0">
                  <a:pos x="0" y="2"/>
                </a:cxn>
                <a:cxn ang="0">
                  <a:pos x="4" y="0"/>
                </a:cxn>
                <a:cxn ang="0">
                  <a:pos x="4" y="0"/>
                </a:cxn>
              </a:cxnLst>
              <a:rect l="0" t="0" r="r" b="b"/>
              <a:pathLst>
                <a:path w="4" h="2">
                  <a:moveTo>
                    <a:pt x="4" y="0"/>
                  </a:moveTo>
                  <a:lnTo>
                    <a:pt x="2" y="0"/>
                  </a:lnTo>
                  <a:lnTo>
                    <a:pt x="0" y="0"/>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1" name="Freeform 152"/>
            <p:cNvSpPr>
              <a:spLocks/>
            </p:cNvSpPr>
            <p:nvPr/>
          </p:nvSpPr>
          <p:spPr bwMode="auto">
            <a:xfrm>
              <a:off x="6440488" y="4297363"/>
              <a:ext cx="3175" cy="6350"/>
            </a:xfrm>
            <a:custGeom>
              <a:avLst/>
              <a:gdLst/>
              <a:ahLst/>
              <a:cxnLst>
                <a:cxn ang="0">
                  <a:pos x="0" y="0"/>
                </a:cxn>
                <a:cxn ang="0">
                  <a:pos x="0" y="4"/>
                </a:cxn>
                <a:cxn ang="0">
                  <a:pos x="2" y="0"/>
                </a:cxn>
                <a:cxn ang="0">
                  <a:pos x="0" y="0"/>
                </a:cxn>
                <a:cxn ang="0">
                  <a:pos x="0" y="0"/>
                </a:cxn>
              </a:cxnLst>
              <a:rect l="0" t="0" r="r" b="b"/>
              <a:pathLst>
                <a:path w="2" h="4">
                  <a:moveTo>
                    <a:pt x="0" y="0"/>
                  </a:moveTo>
                  <a:lnTo>
                    <a:pt x="0" y="4"/>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2" name="Freeform 153"/>
            <p:cNvSpPr>
              <a:spLocks/>
            </p:cNvSpPr>
            <p:nvPr/>
          </p:nvSpPr>
          <p:spPr bwMode="auto">
            <a:xfrm>
              <a:off x="6440488" y="4217988"/>
              <a:ext cx="6350" cy="3175"/>
            </a:xfrm>
            <a:custGeom>
              <a:avLst/>
              <a:gdLst/>
              <a:ahLst/>
              <a:cxnLst>
                <a:cxn ang="0">
                  <a:pos x="2" y="0"/>
                </a:cxn>
                <a:cxn ang="0">
                  <a:pos x="0" y="2"/>
                </a:cxn>
                <a:cxn ang="0">
                  <a:pos x="4" y="2"/>
                </a:cxn>
                <a:cxn ang="0">
                  <a:pos x="2" y="0"/>
                </a:cxn>
                <a:cxn ang="0">
                  <a:pos x="2" y="0"/>
                </a:cxn>
              </a:cxnLst>
              <a:rect l="0" t="0" r="r" b="b"/>
              <a:pathLst>
                <a:path w="4" h="2">
                  <a:moveTo>
                    <a:pt x="2" y="0"/>
                  </a:moveTo>
                  <a:lnTo>
                    <a:pt x="0" y="2"/>
                  </a:lnTo>
                  <a:lnTo>
                    <a:pt x="4"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3" name="Freeform 154"/>
            <p:cNvSpPr>
              <a:spLocks/>
            </p:cNvSpPr>
            <p:nvPr/>
          </p:nvSpPr>
          <p:spPr bwMode="auto">
            <a:xfrm>
              <a:off x="6440488" y="4217988"/>
              <a:ext cx="1588" cy="6350"/>
            </a:xfrm>
            <a:custGeom>
              <a:avLst/>
              <a:gdLst/>
              <a:ahLst/>
              <a:cxnLst>
                <a:cxn ang="0">
                  <a:pos x="0" y="0"/>
                </a:cxn>
                <a:cxn ang="0">
                  <a:pos x="0" y="4"/>
                </a:cxn>
                <a:cxn ang="0">
                  <a:pos x="0" y="0"/>
                </a:cxn>
                <a:cxn ang="0">
                  <a:pos x="0" y="0"/>
                </a:cxn>
              </a:cxnLst>
              <a:rect l="0" t="0" r="r" b="b"/>
              <a:pathLst>
                <a:path h="4">
                  <a:moveTo>
                    <a:pt x="0" y="0"/>
                  </a:move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4" name="Freeform 155"/>
            <p:cNvSpPr>
              <a:spLocks/>
            </p:cNvSpPr>
            <p:nvPr/>
          </p:nvSpPr>
          <p:spPr bwMode="auto">
            <a:xfrm>
              <a:off x="6440488" y="4198938"/>
              <a:ext cx="3175" cy="6350"/>
            </a:xfrm>
            <a:custGeom>
              <a:avLst/>
              <a:gdLst/>
              <a:ahLst/>
              <a:cxnLst>
                <a:cxn ang="0">
                  <a:pos x="0" y="0"/>
                </a:cxn>
                <a:cxn ang="0">
                  <a:pos x="0" y="4"/>
                </a:cxn>
                <a:cxn ang="0">
                  <a:pos x="2" y="4"/>
                </a:cxn>
                <a:cxn ang="0">
                  <a:pos x="0" y="0"/>
                </a:cxn>
                <a:cxn ang="0">
                  <a:pos x="0" y="0"/>
                </a:cxn>
              </a:cxnLst>
              <a:rect l="0" t="0" r="r" b="b"/>
              <a:pathLst>
                <a:path w="2" h="4">
                  <a:moveTo>
                    <a:pt x="0" y="0"/>
                  </a:moveTo>
                  <a:lnTo>
                    <a:pt x="0"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5" name="Freeform 156"/>
            <p:cNvSpPr>
              <a:spLocks/>
            </p:cNvSpPr>
            <p:nvPr/>
          </p:nvSpPr>
          <p:spPr bwMode="auto">
            <a:xfrm>
              <a:off x="6342063" y="4313238"/>
              <a:ext cx="3175" cy="9525"/>
            </a:xfrm>
            <a:custGeom>
              <a:avLst/>
              <a:gdLst/>
              <a:ahLst/>
              <a:cxnLst>
                <a:cxn ang="0">
                  <a:pos x="2" y="0"/>
                </a:cxn>
                <a:cxn ang="0">
                  <a:pos x="0" y="2"/>
                </a:cxn>
                <a:cxn ang="0">
                  <a:pos x="0" y="6"/>
                </a:cxn>
                <a:cxn ang="0">
                  <a:pos x="2" y="6"/>
                </a:cxn>
                <a:cxn ang="0">
                  <a:pos x="2" y="0"/>
                </a:cxn>
                <a:cxn ang="0">
                  <a:pos x="2" y="0"/>
                </a:cxn>
              </a:cxnLst>
              <a:rect l="0" t="0" r="r" b="b"/>
              <a:pathLst>
                <a:path w="2" h="6">
                  <a:moveTo>
                    <a:pt x="2" y="0"/>
                  </a:moveTo>
                  <a:lnTo>
                    <a:pt x="0" y="2"/>
                  </a:lnTo>
                  <a:lnTo>
                    <a:pt x="0" y="6"/>
                  </a:lnTo>
                  <a:lnTo>
                    <a:pt x="2"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6" name="Freeform 157"/>
            <p:cNvSpPr>
              <a:spLocks/>
            </p:cNvSpPr>
            <p:nvPr/>
          </p:nvSpPr>
          <p:spPr bwMode="auto">
            <a:xfrm>
              <a:off x="6376988" y="4351338"/>
              <a:ext cx="228600" cy="241300"/>
            </a:xfrm>
            <a:custGeom>
              <a:avLst/>
              <a:gdLst/>
              <a:ahLst/>
              <a:cxnLst>
                <a:cxn ang="0">
                  <a:pos x="6" y="0"/>
                </a:cxn>
                <a:cxn ang="0">
                  <a:pos x="14" y="4"/>
                </a:cxn>
                <a:cxn ang="0">
                  <a:pos x="36" y="8"/>
                </a:cxn>
                <a:cxn ang="0">
                  <a:pos x="48" y="24"/>
                </a:cxn>
                <a:cxn ang="0">
                  <a:pos x="62" y="34"/>
                </a:cxn>
                <a:cxn ang="0">
                  <a:pos x="66" y="38"/>
                </a:cxn>
                <a:cxn ang="0">
                  <a:pos x="74" y="46"/>
                </a:cxn>
                <a:cxn ang="0">
                  <a:pos x="78" y="44"/>
                </a:cxn>
                <a:cxn ang="0">
                  <a:pos x="90" y="54"/>
                </a:cxn>
                <a:cxn ang="0">
                  <a:pos x="94" y="58"/>
                </a:cxn>
                <a:cxn ang="0">
                  <a:pos x="98" y="60"/>
                </a:cxn>
                <a:cxn ang="0">
                  <a:pos x="104" y="62"/>
                </a:cxn>
                <a:cxn ang="0">
                  <a:pos x="104" y="68"/>
                </a:cxn>
                <a:cxn ang="0">
                  <a:pos x="112" y="70"/>
                </a:cxn>
                <a:cxn ang="0">
                  <a:pos x="110" y="76"/>
                </a:cxn>
                <a:cxn ang="0">
                  <a:pos x="110" y="82"/>
                </a:cxn>
                <a:cxn ang="0">
                  <a:pos x="116" y="88"/>
                </a:cxn>
                <a:cxn ang="0">
                  <a:pos x="122" y="88"/>
                </a:cxn>
                <a:cxn ang="0">
                  <a:pos x="130" y="102"/>
                </a:cxn>
                <a:cxn ang="0">
                  <a:pos x="130" y="106"/>
                </a:cxn>
                <a:cxn ang="0">
                  <a:pos x="144" y="114"/>
                </a:cxn>
                <a:cxn ang="0">
                  <a:pos x="142" y="124"/>
                </a:cxn>
                <a:cxn ang="0">
                  <a:pos x="140" y="152"/>
                </a:cxn>
                <a:cxn ang="0">
                  <a:pos x="134" y="150"/>
                </a:cxn>
                <a:cxn ang="0">
                  <a:pos x="128" y="148"/>
                </a:cxn>
                <a:cxn ang="0">
                  <a:pos x="128" y="152"/>
                </a:cxn>
                <a:cxn ang="0">
                  <a:pos x="114" y="140"/>
                </a:cxn>
                <a:cxn ang="0">
                  <a:pos x="94" y="122"/>
                </a:cxn>
                <a:cxn ang="0">
                  <a:pos x="76" y="98"/>
                </a:cxn>
                <a:cxn ang="0">
                  <a:pos x="68" y="82"/>
                </a:cxn>
                <a:cxn ang="0">
                  <a:pos x="60" y="74"/>
                </a:cxn>
                <a:cxn ang="0">
                  <a:pos x="48" y="52"/>
                </a:cxn>
                <a:cxn ang="0">
                  <a:pos x="34" y="42"/>
                </a:cxn>
                <a:cxn ang="0">
                  <a:pos x="30" y="34"/>
                </a:cxn>
                <a:cxn ang="0">
                  <a:pos x="20" y="24"/>
                </a:cxn>
                <a:cxn ang="0">
                  <a:pos x="4" y="10"/>
                </a:cxn>
                <a:cxn ang="0">
                  <a:pos x="0" y="0"/>
                </a:cxn>
              </a:cxnLst>
              <a:rect l="0" t="0" r="r" b="b"/>
              <a:pathLst>
                <a:path w="144" h="152">
                  <a:moveTo>
                    <a:pt x="0" y="0"/>
                  </a:moveTo>
                  <a:lnTo>
                    <a:pt x="6" y="0"/>
                  </a:lnTo>
                  <a:lnTo>
                    <a:pt x="10" y="2"/>
                  </a:lnTo>
                  <a:lnTo>
                    <a:pt x="14" y="4"/>
                  </a:lnTo>
                  <a:lnTo>
                    <a:pt x="32" y="6"/>
                  </a:lnTo>
                  <a:lnTo>
                    <a:pt x="36" y="8"/>
                  </a:lnTo>
                  <a:lnTo>
                    <a:pt x="42" y="18"/>
                  </a:lnTo>
                  <a:lnTo>
                    <a:pt x="48" y="24"/>
                  </a:lnTo>
                  <a:lnTo>
                    <a:pt x="56" y="28"/>
                  </a:lnTo>
                  <a:lnTo>
                    <a:pt x="62" y="34"/>
                  </a:lnTo>
                  <a:lnTo>
                    <a:pt x="64" y="38"/>
                  </a:lnTo>
                  <a:lnTo>
                    <a:pt x="66" y="38"/>
                  </a:lnTo>
                  <a:lnTo>
                    <a:pt x="72" y="44"/>
                  </a:lnTo>
                  <a:lnTo>
                    <a:pt x="74" y="46"/>
                  </a:lnTo>
                  <a:lnTo>
                    <a:pt x="76" y="44"/>
                  </a:lnTo>
                  <a:lnTo>
                    <a:pt x="78" y="44"/>
                  </a:lnTo>
                  <a:lnTo>
                    <a:pt x="82" y="50"/>
                  </a:lnTo>
                  <a:lnTo>
                    <a:pt x="90" y="54"/>
                  </a:lnTo>
                  <a:lnTo>
                    <a:pt x="92" y="58"/>
                  </a:lnTo>
                  <a:lnTo>
                    <a:pt x="94" y="58"/>
                  </a:lnTo>
                  <a:lnTo>
                    <a:pt x="94" y="56"/>
                  </a:lnTo>
                  <a:lnTo>
                    <a:pt x="98" y="60"/>
                  </a:lnTo>
                  <a:lnTo>
                    <a:pt x="104" y="60"/>
                  </a:lnTo>
                  <a:lnTo>
                    <a:pt x="104" y="62"/>
                  </a:lnTo>
                  <a:lnTo>
                    <a:pt x="102" y="64"/>
                  </a:lnTo>
                  <a:lnTo>
                    <a:pt x="104" y="68"/>
                  </a:lnTo>
                  <a:lnTo>
                    <a:pt x="110" y="66"/>
                  </a:lnTo>
                  <a:lnTo>
                    <a:pt x="112" y="70"/>
                  </a:lnTo>
                  <a:lnTo>
                    <a:pt x="114" y="72"/>
                  </a:lnTo>
                  <a:lnTo>
                    <a:pt x="110" y="76"/>
                  </a:lnTo>
                  <a:lnTo>
                    <a:pt x="112" y="78"/>
                  </a:lnTo>
                  <a:lnTo>
                    <a:pt x="110" y="82"/>
                  </a:lnTo>
                  <a:lnTo>
                    <a:pt x="110" y="84"/>
                  </a:lnTo>
                  <a:lnTo>
                    <a:pt x="116" y="88"/>
                  </a:lnTo>
                  <a:lnTo>
                    <a:pt x="118" y="88"/>
                  </a:lnTo>
                  <a:lnTo>
                    <a:pt x="122" y="88"/>
                  </a:lnTo>
                  <a:lnTo>
                    <a:pt x="124" y="98"/>
                  </a:lnTo>
                  <a:lnTo>
                    <a:pt x="130" y="102"/>
                  </a:lnTo>
                  <a:lnTo>
                    <a:pt x="128" y="106"/>
                  </a:lnTo>
                  <a:lnTo>
                    <a:pt x="130" y="106"/>
                  </a:lnTo>
                  <a:lnTo>
                    <a:pt x="138" y="106"/>
                  </a:lnTo>
                  <a:lnTo>
                    <a:pt x="144" y="114"/>
                  </a:lnTo>
                  <a:lnTo>
                    <a:pt x="144" y="116"/>
                  </a:lnTo>
                  <a:lnTo>
                    <a:pt x="142" y="124"/>
                  </a:lnTo>
                  <a:lnTo>
                    <a:pt x="144" y="126"/>
                  </a:lnTo>
                  <a:lnTo>
                    <a:pt x="140" y="152"/>
                  </a:lnTo>
                  <a:lnTo>
                    <a:pt x="134" y="148"/>
                  </a:lnTo>
                  <a:lnTo>
                    <a:pt x="134" y="150"/>
                  </a:lnTo>
                  <a:lnTo>
                    <a:pt x="132" y="150"/>
                  </a:lnTo>
                  <a:lnTo>
                    <a:pt x="128" y="148"/>
                  </a:lnTo>
                  <a:lnTo>
                    <a:pt x="126" y="148"/>
                  </a:lnTo>
                  <a:lnTo>
                    <a:pt x="128" y="152"/>
                  </a:lnTo>
                  <a:lnTo>
                    <a:pt x="126" y="152"/>
                  </a:lnTo>
                  <a:lnTo>
                    <a:pt x="114" y="140"/>
                  </a:lnTo>
                  <a:lnTo>
                    <a:pt x="98" y="128"/>
                  </a:lnTo>
                  <a:lnTo>
                    <a:pt x="94" y="122"/>
                  </a:lnTo>
                  <a:lnTo>
                    <a:pt x="76" y="104"/>
                  </a:lnTo>
                  <a:lnTo>
                    <a:pt x="76" y="98"/>
                  </a:lnTo>
                  <a:lnTo>
                    <a:pt x="70" y="90"/>
                  </a:lnTo>
                  <a:lnTo>
                    <a:pt x="68" y="82"/>
                  </a:lnTo>
                  <a:lnTo>
                    <a:pt x="62" y="78"/>
                  </a:lnTo>
                  <a:lnTo>
                    <a:pt x="60" y="74"/>
                  </a:lnTo>
                  <a:lnTo>
                    <a:pt x="54" y="70"/>
                  </a:lnTo>
                  <a:lnTo>
                    <a:pt x="48" y="52"/>
                  </a:lnTo>
                  <a:lnTo>
                    <a:pt x="44" y="46"/>
                  </a:lnTo>
                  <a:lnTo>
                    <a:pt x="34" y="42"/>
                  </a:lnTo>
                  <a:lnTo>
                    <a:pt x="32" y="36"/>
                  </a:lnTo>
                  <a:lnTo>
                    <a:pt x="30" y="34"/>
                  </a:lnTo>
                  <a:lnTo>
                    <a:pt x="24" y="28"/>
                  </a:lnTo>
                  <a:lnTo>
                    <a:pt x="20" y="24"/>
                  </a:lnTo>
                  <a:lnTo>
                    <a:pt x="18" y="24"/>
                  </a:lnTo>
                  <a:lnTo>
                    <a:pt x="4" y="10"/>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7" name="Freeform 158"/>
            <p:cNvSpPr>
              <a:spLocks/>
            </p:cNvSpPr>
            <p:nvPr/>
          </p:nvSpPr>
          <p:spPr bwMode="auto">
            <a:xfrm>
              <a:off x="6386513" y="4408488"/>
              <a:ext cx="15875" cy="9525"/>
            </a:xfrm>
            <a:custGeom>
              <a:avLst/>
              <a:gdLst/>
              <a:ahLst/>
              <a:cxnLst>
                <a:cxn ang="0">
                  <a:pos x="0" y="0"/>
                </a:cxn>
                <a:cxn ang="0">
                  <a:pos x="2" y="0"/>
                </a:cxn>
                <a:cxn ang="0">
                  <a:pos x="8" y="4"/>
                </a:cxn>
                <a:cxn ang="0">
                  <a:pos x="10" y="6"/>
                </a:cxn>
                <a:cxn ang="0">
                  <a:pos x="0" y="0"/>
                </a:cxn>
                <a:cxn ang="0">
                  <a:pos x="0" y="0"/>
                </a:cxn>
              </a:cxnLst>
              <a:rect l="0" t="0" r="r" b="b"/>
              <a:pathLst>
                <a:path w="10" h="6">
                  <a:moveTo>
                    <a:pt x="0" y="0"/>
                  </a:moveTo>
                  <a:lnTo>
                    <a:pt x="2" y="0"/>
                  </a:lnTo>
                  <a:lnTo>
                    <a:pt x="8" y="4"/>
                  </a:lnTo>
                  <a:lnTo>
                    <a:pt x="1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8" name="Freeform 159"/>
            <p:cNvSpPr>
              <a:spLocks/>
            </p:cNvSpPr>
            <p:nvPr/>
          </p:nvSpPr>
          <p:spPr bwMode="auto">
            <a:xfrm>
              <a:off x="6418263" y="4437063"/>
              <a:ext cx="15875" cy="19050"/>
            </a:xfrm>
            <a:custGeom>
              <a:avLst/>
              <a:gdLst/>
              <a:ahLst/>
              <a:cxnLst>
                <a:cxn ang="0">
                  <a:pos x="0" y="2"/>
                </a:cxn>
                <a:cxn ang="0">
                  <a:pos x="2" y="0"/>
                </a:cxn>
                <a:cxn ang="0">
                  <a:pos x="10" y="6"/>
                </a:cxn>
                <a:cxn ang="0">
                  <a:pos x="10" y="12"/>
                </a:cxn>
                <a:cxn ang="0">
                  <a:pos x="8" y="12"/>
                </a:cxn>
                <a:cxn ang="0">
                  <a:pos x="0" y="2"/>
                </a:cxn>
                <a:cxn ang="0">
                  <a:pos x="0" y="2"/>
                </a:cxn>
              </a:cxnLst>
              <a:rect l="0" t="0" r="r" b="b"/>
              <a:pathLst>
                <a:path w="10" h="12">
                  <a:moveTo>
                    <a:pt x="0" y="2"/>
                  </a:moveTo>
                  <a:lnTo>
                    <a:pt x="2" y="0"/>
                  </a:lnTo>
                  <a:lnTo>
                    <a:pt x="10" y="6"/>
                  </a:lnTo>
                  <a:lnTo>
                    <a:pt x="10" y="12"/>
                  </a:lnTo>
                  <a:lnTo>
                    <a:pt x="8" y="1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9" name="Freeform 160"/>
            <p:cNvSpPr>
              <a:spLocks/>
            </p:cNvSpPr>
            <p:nvPr/>
          </p:nvSpPr>
          <p:spPr bwMode="auto">
            <a:xfrm>
              <a:off x="6510338" y="4424363"/>
              <a:ext cx="6350" cy="6350"/>
            </a:xfrm>
            <a:custGeom>
              <a:avLst/>
              <a:gdLst/>
              <a:ahLst/>
              <a:cxnLst>
                <a:cxn ang="0">
                  <a:pos x="2" y="4"/>
                </a:cxn>
                <a:cxn ang="0">
                  <a:pos x="0" y="4"/>
                </a:cxn>
                <a:cxn ang="0">
                  <a:pos x="0" y="0"/>
                </a:cxn>
                <a:cxn ang="0">
                  <a:pos x="2" y="0"/>
                </a:cxn>
                <a:cxn ang="0">
                  <a:pos x="4" y="0"/>
                </a:cxn>
                <a:cxn ang="0">
                  <a:pos x="2" y="4"/>
                </a:cxn>
                <a:cxn ang="0">
                  <a:pos x="2" y="4"/>
                </a:cxn>
              </a:cxnLst>
              <a:rect l="0" t="0" r="r" b="b"/>
              <a:pathLst>
                <a:path w="4" h="4">
                  <a:moveTo>
                    <a:pt x="2" y="4"/>
                  </a:moveTo>
                  <a:lnTo>
                    <a:pt x="0" y="4"/>
                  </a:lnTo>
                  <a:lnTo>
                    <a:pt x="0" y="0"/>
                  </a:lnTo>
                  <a:lnTo>
                    <a:pt x="2" y="0"/>
                  </a:lnTo>
                  <a:lnTo>
                    <a:pt x="4"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0" name="Freeform 161"/>
            <p:cNvSpPr>
              <a:spLocks/>
            </p:cNvSpPr>
            <p:nvPr/>
          </p:nvSpPr>
          <p:spPr bwMode="auto">
            <a:xfrm>
              <a:off x="6523038" y="4433888"/>
              <a:ext cx="9525" cy="6350"/>
            </a:xfrm>
            <a:custGeom>
              <a:avLst/>
              <a:gdLst/>
              <a:ahLst/>
              <a:cxnLst>
                <a:cxn ang="0">
                  <a:pos x="0" y="0"/>
                </a:cxn>
                <a:cxn ang="0">
                  <a:pos x="4" y="0"/>
                </a:cxn>
                <a:cxn ang="0">
                  <a:pos x="6" y="4"/>
                </a:cxn>
                <a:cxn ang="0">
                  <a:pos x="0" y="0"/>
                </a:cxn>
                <a:cxn ang="0">
                  <a:pos x="0" y="0"/>
                </a:cxn>
              </a:cxnLst>
              <a:rect l="0" t="0" r="r" b="b"/>
              <a:pathLst>
                <a:path w="6" h="4">
                  <a:moveTo>
                    <a:pt x="0" y="0"/>
                  </a:moveTo>
                  <a:lnTo>
                    <a:pt x="4" y="0"/>
                  </a:lnTo>
                  <a:lnTo>
                    <a:pt x="6"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1" name="Freeform 162"/>
            <p:cNvSpPr>
              <a:spLocks/>
            </p:cNvSpPr>
            <p:nvPr/>
          </p:nvSpPr>
          <p:spPr bwMode="auto">
            <a:xfrm>
              <a:off x="6450013" y="4487863"/>
              <a:ext cx="12700" cy="15875"/>
            </a:xfrm>
            <a:custGeom>
              <a:avLst/>
              <a:gdLst/>
              <a:ahLst/>
              <a:cxnLst>
                <a:cxn ang="0">
                  <a:pos x="0" y="0"/>
                </a:cxn>
                <a:cxn ang="0">
                  <a:pos x="4" y="0"/>
                </a:cxn>
                <a:cxn ang="0">
                  <a:pos x="8" y="10"/>
                </a:cxn>
                <a:cxn ang="0">
                  <a:pos x="4" y="10"/>
                </a:cxn>
                <a:cxn ang="0">
                  <a:pos x="2" y="8"/>
                </a:cxn>
                <a:cxn ang="0">
                  <a:pos x="0" y="2"/>
                </a:cxn>
                <a:cxn ang="0">
                  <a:pos x="0" y="0"/>
                </a:cxn>
                <a:cxn ang="0">
                  <a:pos x="0" y="0"/>
                </a:cxn>
              </a:cxnLst>
              <a:rect l="0" t="0" r="r" b="b"/>
              <a:pathLst>
                <a:path w="8" h="10">
                  <a:moveTo>
                    <a:pt x="0" y="0"/>
                  </a:moveTo>
                  <a:lnTo>
                    <a:pt x="4" y="0"/>
                  </a:lnTo>
                  <a:lnTo>
                    <a:pt x="8" y="10"/>
                  </a:lnTo>
                  <a:lnTo>
                    <a:pt x="4" y="10"/>
                  </a:lnTo>
                  <a:lnTo>
                    <a:pt x="2"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2" name="Freeform 163"/>
            <p:cNvSpPr>
              <a:spLocks/>
            </p:cNvSpPr>
            <p:nvPr/>
          </p:nvSpPr>
          <p:spPr bwMode="auto">
            <a:xfrm>
              <a:off x="6570663" y="4443413"/>
              <a:ext cx="6350" cy="6350"/>
            </a:xfrm>
            <a:custGeom>
              <a:avLst/>
              <a:gdLst/>
              <a:ahLst/>
              <a:cxnLst>
                <a:cxn ang="0">
                  <a:pos x="2" y="0"/>
                </a:cxn>
                <a:cxn ang="0">
                  <a:pos x="4" y="2"/>
                </a:cxn>
                <a:cxn ang="0">
                  <a:pos x="2" y="4"/>
                </a:cxn>
                <a:cxn ang="0">
                  <a:pos x="0" y="0"/>
                </a:cxn>
                <a:cxn ang="0">
                  <a:pos x="2" y="0"/>
                </a:cxn>
                <a:cxn ang="0">
                  <a:pos x="2" y="0"/>
                </a:cxn>
              </a:cxnLst>
              <a:rect l="0" t="0" r="r" b="b"/>
              <a:pathLst>
                <a:path w="4" h="4">
                  <a:moveTo>
                    <a:pt x="2" y="0"/>
                  </a:moveTo>
                  <a:lnTo>
                    <a:pt x="4" y="2"/>
                  </a:lnTo>
                  <a:lnTo>
                    <a:pt x="2"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3" name="Freeform 164"/>
            <p:cNvSpPr>
              <a:spLocks/>
            </p:cNvSpPr>
            <p:nvPr/>
          </p:nvSpPr>
          <p:spPr bwMode="auto">
            <a:xfrm>
              <a:off x="6570663" y="4475163"/>
              <a:ext cx="6350" cy="6350"/>
            </a:xfrm>
            <a:custGeom>
              <a:avLst/>
              <a:gdLst/>
              <a:ahLst/>
              <a:cxnLst>
                <a:cxn ang="0">
                  <a:pos x="0" y="2"/>
                </a:cxn>
                <a:cxn ang="0">
                  <a:pos x="2" y="0"/>
                </a:cxn>
                <a:cxn ang="0">
                  <a:pos x="2" y="0"/>
                </a:cxn>
                <a:cxn ang="0">
                  <a:pos x="4" y="2"/>
                </a:cxn>
                <a:cxn ang="0">
                  <a:pos x="2" y="4"/>
                </a:cxn>
                <a:cxn ang="0">
                  <a:pos x="0" y="4"/>
                </a:cxn>
                <a:cxn ang="0">
                  <a:pos x="0" y="2"/>
                </a:cxn>
                <a:cxn ang="0">
                  <a:pos x="0" y="2"/>
                </a:cxn>
              </a:cxnLst>
              <a:rect l="0" t="0" r="r" b="b"/>
              <a:pathLst>
                <a:path w="4" h="4">
                  <a:moveTo>
                    <a:pt x="0" y="2"/>
                  </a:moveTo>
                  <a:lnTo>
                    <a:pt x="2" y="0"/>
                  </a:lnTo>
                  <a:lnTo>
                    <a:pt x="2" y="0"/>
                  </a:lnTo>
                  <a:lnTo>
                    <a:pt x="4" y="2"/>
                  </a:lnTo>
                  <a:lnTo>
                    <a:pt x="2" y="4"/>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4" name="Freeform 165"/>
            <p:cNvSpPr>
              <a:spLocks/>
            </p:cNvSpPr>
            <p:nvPr/>
          </p:nvSpPr>
          <p:spPr bwMode="auto">
            <a:xfrm>
              <a:off x="6586538" y="4500563"/>
              <a:ext cx="34925" cy="31750"/>
            </a:xfrm>
            <a:custGeom>
              <a:avLst/>
              <a:gdLst/>
              <a:ahLst/>
              <a:cxnLst>
                <a:cxn ang="0">
                  <a:pos x="0" y="6"/>
                </a:cxn>
                <a:cxn ang="0">
                  <a:pos x="4" y="0"/>
                </a:cxn>
                <a:cxn ang="0">
                  <a:pos x="6" y="0"/>
                </a:cxn>
                <a:cxn ang="0">
                  <a:pos x="8" y="2"/>
                </a:cxn>
                <a:cxn ang="0">
                  <a:pos x="10" y="0"/>
                </a:cxn>
                <a:cxn ang="0">
                  <a:pos x="10" y="0"/>
                </a:cxn>
                <a:cxn ang="0">
                  <a:pos x="16" y="12"/>
                </a:cxn>
                <a:cxn ang="0">
                  <a:pos x="22" y="14"/>
                </a:cxn>
                <a:cxn ang="0">
                  <a:pos x="22" y="20"/>
                </a:cxn>
                <a:cxn ang="0">
                  <a:pos x="20" y="20"/>
                </a:cxn>
                <a:cxn ang="0">
                  <a:pos x="14" y="18"/>
                </a:cxn>
                <a:cxn ang="0">
                  <a:pos x="8" y="8"/>
                </a:cxn>
                <a:cxn ang="0">
                  <a:pos x="0" y="6"/>
                </a:cxn>
                <a:cxn ang="0">
                  <a:pos x="0" y="6"/>
                </a:cxn>
              </a:cxnLst>
              <a:rect l="0" t="0" r="r" b="b"/>
              <a:pathLst>
                <a:path w="22" h="20">
                  <a:moveTo>
                    <a:pt x="0" y="6"/>
                  </a:moveTo>
                  <a:lnTo>
                    <a:pt x="4" y="0"/>
                  </a:lnTo>
                  <a:lnTo>
                    <a:pt x="6" y="0"/>
                  </a:lnTo>
                  <a:lnTo>
                    <a:pt x="8" y="2"/>
                  </a:lnTo>
                  <a:lnTo>
                    <a:pt x="10" y="0"/>
                  </a:lnTo>
                  <a:lnTo>
                    <a:pt x="10" y="0"/>
                  </a:lnTo>
                  <a:lnTo>
                    <a:pt x="16" y="12"/>
                  </a:lnTo>
                  <a:lnTo>
                    <a:pt x="22" y="14"/>
                  </a:lnTo>
                  <a:lnTo>
                    <a:pt x="22" y="20"/>
                  </a:lnTo>
                  <a:lnTo>
                    <a:pt x="20" y="20"/>
                  </a:lnTo>
                  <a:lnTo>
                    <a:pt x="14" y="18"/>
                  </a:lnTo>
                  <a:lnTo>
                    <a:pt x="8" y="8"/>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5" name="Freeform 166"/>
            <p:cNvSpPr>
              <a:spLocks/>
            </p:cNvSpPr>
            <p:nvPr/>
          </p:nvSpPr>
          <p:spPr bwMode="auto">
            <a:xfrm>
              <a:off x="6640513" y="4522788"/>
              <a:ext cx="12700" cy="12700"/>
            </a:xfrm>
            <a:custGeom>
              <a:avLst/>
              <a:gdLst/>
              <a:ahLst/>
              <a:cxnLst>
                <a:cxn ang="0">
                  <a:pos x="0" y="0"/>
                </a:cxn>
                <a:cxn ang="0">
                  <a:pos x="4" y="0"/>
                </a:cxn>
                <a:cxn ang="0">
                  <a:pos x="8" y="2"/>
                </a:cxn>
                <a:cxn ang="0">
                  <a:pos x="6" y="8"/>
                </a:cxn>
                <a:cxn ang="0">
                  <a:pos x="0" y="8"/>
                </a:cxn>
                <a:cxn ang="0">
                  <a:pos x="0" y="4"/>
                </a:cxn>
                <a:cxn ang="0">
                  <a:pos x="0" y="0"/>
                </a:cxn>
                <a:cxn ang="0">
                  <a:pos x="0" y="0"/>
                </a:cxn>
              </a:cxnLst>
              <a:rect l="0" t="0" r="r" b="b"/>
              <a:pathLst>
                <a:path w="8" h="8">
                  <a:moveTo>
                    <a:pt x="0" y="0"/>
                  </a:moveTo>
                  <a:lnTo>
                    <a:pt x="4" y="0"/>
                  </a:lnTo>
                  <a:lnTo>
                    <a:pt x="8" y="2"/>
                  </a:lnTo>
                  <a:lnTo>
                    <a:pt x="6" y="8"/>
                  </a:lnTo>
                  <a:lnTo>
                    <a:pt x="0" y="8"/>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6" name="Freeform 167"/>
            <p:cNvSpPr>
              <a:spLocks/>
            </p:cNvSpPr>
            <p:nvPr/>
          </p:nvSpPr>
          <p:spPr bwMode="auto">
            <a:xfrm>
              <a:off x="6659563" y="4033838"/>
              <a:ext cx="47625" cy="44450"/>
            </a:xfrm>
            <a:custGeom>
              <a:avLst/>
              <a:gdLst/>
              <a:ahLst/>
              <a:cxnLst>
                <a:cxn ang="0">
                  <a:pos x="24" y="2"/>
                </a:cxn>
                <a:cxn ang="0">
                  <a:pos x="26" y="0"/>
                </a:cxn>
                <a:cxn ang="0">
                  <a:pos x="30" y="2"/>
                </a:cxn>
                <a:cxn ang="0">
                  <a:pos x="30" y="6"/>
                </a:cxn>
                <a:cxn ang="0">
                  <a:pos x="28" y="10"/>
                </a:cxn>
                <a:cxn ang="0">
                  <a:pos x="24" y="20"/>
                </a:cxn>
                <a:cxn ang="0">
                  <a:pos x="18" y="24"/>
                </a:cxn>
                <a:cxn ang="0">
                  <a:pos x="16" y="24"/>
                </a:cxn>
                <a:cxn ang="0">
                  <a:pos x="14" y="28"/>
                </a:cxn>
                <a:cxn ang="0">
                  <a:pos x="2" y="24"/>
                </a:cxn>
                <a:cxn ang="0">
                  <a:pos x="0" y="22"/>
                </a:cxn>
                <a:cxn ang="0">
                  <a:pos x="0" y="12"/>
                </a:cxn>
                <a:cxn ang="0">
                  <a:pos x="12" y="2"/>
                </a:cxn>
                <a:cxn ang="0">
                  <a:pos x="24" y="2"/>
                </a:cxn>
                <a:cxn ang="0">
                  <a:pos x="24" y="2"/>
                </a:cxn>
              </a:cxnLst>
              <a:rect l="0" t="0" r="r" b="b"/>
              <a:pathLst>
                <a:path w="30" h="28">
                  <a:moveTo>
                    <a:pt x="24" y="2"/>
                  </a:moveTo>
                  <a:lnTo>
                    <a:pt x="26" y="0"/>
                  </a:lnTo>
                  <a:lnTo>
                    <a:pt x="30" y="2"/>
                  </a:lnTo>
                  <a:lnTo>
                    <a:pt x="30" y="6"/>
                  </a:lnTo>
                  <a:lnTo>
                    <a:pt x="28" y="10"/>
                  </a:lnTo>
                  <a:lnTo>
                    <a:pt x="24" y="20"/>
                  </a:lnTo>
                  <a:lnTo>
                    <a:pt x="18" y="24"/>
                  </a:lnTo>
                  <a:lnTo>
                    <a:pt x="16" y="24"/>
                  </a:lnTo>
                  <a:lnTo>
                    <a:pt x="14" y="28"/>
                  </a:lnTo>
                  <a:lnTo>
                    <a:pt x="2" y="24"/>
                  </a:lnTo>
                  <a:lnTo>
                    <a:pt x="0" y="22"/>
                  </a:lnTo>
                  <a:lnTo>
                    <a:pt x="0" y="12"/>
                  </a:lnTo>
                  <a:lnTo>
                    <a:pt x="12" y="2"/>
                  </a:lnTo>
                  <a:lnTo>
                    <a:pt x="24" y="2"/>
                  </a:lnTo>
                  <a:lnTo>
                    <a:pt x="2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7" name="Freeform 168"/>
            <p:cNvSpPr>
              <a:spLocks/>
            </p:cNvSpPr>
            <p:nvPr/>
          </p:nvSpPr>
          <p:spPr bwMode="auto">
            <a:xfrm>
              <a:off x="6275388" y="3976688"/>
              <a:ext cx="6350" cy="9525"/>
            </a:xfrm>
            <a:custGeom>
              <a:avLst/>
              <a:gdLst/>
              <a:ahLst/>
              <a:cxnLst>
                <a:cxn ang="0">
                  <a:pos x="0" y="0"/>
                </a:cxn>
                <a:cxn ang="0">
                  <a:pos x="0" y="6"/>
                </a:cxn>
                <a:cxn ang="0">
                  <a:pos x="2" y="6"/>
                </a:cxn>
                <a:cxn ang="0">
                  <a:pos x="4" y="2"/>
                </a:cxn>
                <a:cxn ang="0">
                  <a:pos x="2" y="0"/>
                </a:cxn>
                <a:cxn ang="0">
                  <a:pos x="0" y="0"/>
                </a:cxn>
                <a:cxn ang="0">
                  <a:pos x="0" y="0"/>
                </a:cxn>
              </a:cxnLst>
              <a:rect l="0" t="0" r="r" b="b"/>
              <a:pathLst>
                <a:path w="4" h="6">
                  <a:moveTo>
                    <a:pt x="0" y="0"/>
                  </a:moveTo>
                  <a:lnTo>
                    <a:pt x="0" y="6"/>
                  </a:lnTo>
                  <a:lnTo>
                    <a:pt x="2" y="6"/>
                  </a:lnTo>
                  <a:lnTo>
                    <a:pt x="4"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8" name="Freeform 169"/>
            <p:cNvSpPr>
              <a:spLocks/>
            </p:cNvSpPr>
            <p:nvPr/>
          </p:nvSpPr>
          <p:spPr bwMode="auto">
            <a:xfrm>
              <a:off x="6316663" y="4179888"/>
              <a:ext cx="9525" cy="44450"/>
            </a:xfrm>
            <a:custGeom>
              <a:avLst/>
              <a:gdLst/>
              <a:ahLst/>
              <a:cxnLst>
                <a:cxn ang="0">
                  <a:pos x="6" y="0"/>
                </a:cxn>
                <a:cxn ang="0">
                  <a:pos x="2" y="18"/>
                </a:cxn>
                <a:cxn ang="0">
                  <a:pos x="0" y="22"/>
                </a:cxn>
                <a:cxn ang="0">
                  <a:pos x="2" y="28"/>
                </a:cxn>
                <a:cxn ang="0">
                  <a:pos x="4" y="28"/>
                </a:cxn>
                <a:cxn ang="0">
                  <a:pos x="6" y="8"/>
                </a:cxn>
                <a:cxn ang="0">
                  <a:pos x="6" y="6"/>
                </a:cxn>
                <a:cxn ang="0">
                  <a:pos x="6" y="0"/>
                </a:cxn>
                <a:cxn ang="0">
                  <a:pos x="6" y="0"/>
                </a:cxn>
                <a:cxn ang="0">
                  <a:pos x="6" y="0"/>
                </a:cxn>
              </a:cxnLst>
              <a:rect l="0" t="0" r="r" b="b"/>
              <a:pathLst>
                <a:path w="6" h="28">
                  <a:moveTo>
                    <a:pt x="6" y="0"/>
                  </a:moveTo>
                  <a:lnTo>
                    <a:pt x="2" y="18"/>
                  </a:lnTo>
                  <a:lnTo>
                    <a:pt x="0" y="22"/>
                  </a:lnTo>
                  <a:lnTo>
                    <a:pt x="2" y="28"/>
                  </a:lnTo>
                  <a:lnTo>
                    <a:pt x="4" y="28"/>
                  </a:lnTo>
                  <a:lnTo>
                    <a:pt x="6" y="8"/>
                  </a:lnTo>
                  <a:lnTo>
                    <a:pt x="6" y="6"/>
                  </a:lnTo>
                  <a:lnTo>
                    <a:pt x="6"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9" name="Freeform 170"/>
            <p:cNvSpPr>
              <a:spLocks/>
            </p:cNvSpPr>
            <p:nvPr/>
          </p:nvSpPr>
          <p:spPr bwMode="auto">
            <a:xfrm>
              <a:off x="7361238" y="3094038"/>
              <a:ext cx="66675" cy="279400"/>
            </a:xfrm>
            <a:custGeom>
              <a:avLst/>
              <a:gdLst/>
              <a:ahLst/>
              <a:cxnLst>
                <a:cxn ang="0">
                  <a:pos x="14" y="0"/>
                </a:cxn>
                <a:cxn ang="0">
                  <a:pos x="16" y="0"/>
                </a:cxn>
                <a:cxn ang="0">
                  <a:pos x="18" y="4"/>
                </a:cxn>
                <a:cxn ang="0">
                  <a:pos x="18" y="14"/>
                </a:cxn>
                <a:cxn ang="0">
                  <a:pos x="24" y="34"/>
                </a:cxn>
                <a:cxn ang="0">
                  <a:pos x="22" y="44"/>
                </a:cxn>
                <a:cxn ang="0">
                  <a:pos x="20" y="46"/>
                </a:cxn>
                <a:cxn ang="0">
                  <a:pos x="22" y="62"/>
                </a:cxn>
                <a:cxn ang="0">
                  <a:pos x="24" y="66"/>
                </a:cxn>
                <a:cxn ang="0">
                  <a:pos x="28" y="78"/>
                </a:cxn>
                <a:cxn ang="0">
                  <a:pos x="32" y="92"/>
                </a:cxn>
                <a:cxn ang="0">
                  <a:pos x="36" y="108"/>
                </a:cxn>
                <a:cxn ang="0">
                  <a:pos x="42" y="120"/>
                </a:cxn>
                <a:cxn ang="0">
                  <a:pos x="36" y="112"/>
                </a:cxn>
                <a:cxn ang="0">
                  <a:pos x="30" y="108"/>
                </a:cxn>
                <a:cxn ang="0">
                  <a:pos x="22" y="108"/>
                </a:cxn>
                <a:cxn ang="0">
                  <a:pos x="20" y="110"/>
                </a:cxn>
                <a:cxn ang="0">
                  <a:pos x="14" y="134"/>
                </a:cxn>
                <a:cxn ang="0">
                  <a:pos x="14" y="142"/>
                </a:cxn>
                <a:cxn ang="0">
                  <a:pos x="20" y="152"/>
                </a:cxn>
                <a:cxn ang="0">
                  <a:pos x="20" y="156"/>
                </a:cxn>
                <a:cxn ang="0">
                  <a:pos x="26" y="160"/>
                </a:cxn>
                <a:cxn ang="0">
                  <a:pos x="26" y="170"/>
                </a:cxn>
                <a:cxn ang="0">
                  <a:pos x="26" y="174"/>
                </a:cxn>
                <a:cxn ang="0">
                  <a:pos x="24" y="164"/>
                </a:cxn>
                <a:cxn ang="0">
                  <a:pos x="14" y="160"/>
                </a:cxn>
                <a:cxn ang="0">
                  <a:pos x="12" y="164"/>
                </a:cxn>
                <a:cxn ang="0">
                  <a:pos x="8" y="176"/>
                </a:cxn>
                <a:cxn ang="0">
                  <a:pos x="4" y="174"/>
                </a:cxn>
                <a:cxn ang="0">
                  <a:pos x="4" y="162"/>
                </a:cxn>
                <a:cxn ang="0">
                  <a:pos x="6" y="138"/>
                </a:cxn>
                <a:cxn ang="0">
                  <a:pos x="8" y="134"/>
                </a:cxn>
                <a:cxn ang="0">
                  <a:pos x="4" y="120"/>
                </a:cxn>
                <a:cxn ang="0">
                  <a:pos x="8" y="94"/>
                </a:cxn>
                <a:cxn ang="0">
                  <a:pos x="6" y="80"/>
                </a:cxn>
                <a:cxn ang="0">
                  <a:pos x="8" y="68"/>
                </a:cxn>
                <a:cxn ang="0">
                  <a:pos x="6" y="62"/>
                </a:cxn>
                <a:cxn ang="0">
                  <a:pos x="2" y="58"/>
                </a:cxn>
                <a:cxn ang="0">
                  <a:pos x="0" y="46"/>
                </a:cxn>
                <a:cxn ang="0">
                  <a:pos x="2" y="38"/>
                </a:cxn>
                <a:cxn ang="0">
                  <a:pos x="2" y="22"/>
                </a:cxn>
                <a:cxn ang="0">
                  <a:pos x="4" y="20"/>
                </a:cxn>
                <a:cxn ang="0">
                  <a:pos x="12" y="20"/>
                </a:cxn>
                <a:cxn ang="0">
                  <a:pos x="12" y="16"/>
                </a:cxn>
                <a:cxn ang="0">
                  <a:pos x="14" y="14"/>
                </a:cxn>
                <a:cxn ang="0">
                  <a:pos x="10" y="2"/>
                </a:cxn>
                <a:cxn ang="0">
                  <a:pos x="14" y="0"/>
                </a:cxn>
                <a:cxn ang="0">
                  <a:pos x="14" y="0"/>
                </a:cxn>
              </a:cxnLst>
              <a:rect l="0" t="0" r="r" b="b"/>
              <a:pathLst>
                <a:path w="42" h="176">
                  <a:moveTo>
                    <a:pt x="14" y="0"/>
                  </a:moveTo>
                  <a:lnTo>
                    <a:pt x="16" y="0"/>
                  </a:lnTo>
                  <a:lnTo>
                    <a:pt x="18" y="4"/>
                  </a:lnTo>
                  <a:lnTo>
                    <a:pt x="18" y="14"/>
                  </a:lnTo>
                  <a:lnTo>
                    <a:pt x="24" y="34"/>
                  </a:lnTo>
                  <a:lnTo>
                    <a:pt x="22" y="44"/>
                  </a:lnTo>
                  <a:lnTo>
                    <a:pt x="20" y="46"/>
                  </a:lnTo>
                  <a:lnTo>
                    <a:pt x="22" y="62"/>
                  </a:lnTo>
                  <a:lnTo>
                    <a:pt x="24" y="66"/>
                  </a:lnTo>
                  <a:lnTo>
                    <a:pt x="28" y="78"/>
                  </a:lnTo>
                  <a:lnTo>
                    <a:pt x="32" y="92"/>
                  </a:lnTo>
                  <a:lnTo>
                    <a:pt x="36" y="108"/>
                  </a:lnTo>
                  <a:lnTo>
                    <a:pt x="42" y="120"/>
                  </a:lnTo>
                  <a:lnTo>
                    <a:pt x="36" y="112"/>
                  </a:lnTo>
                  <a:lnTo>
                    <a:pt x="30" y="108"/>
                  </a:lnTo>
                  <a:lnTo>
                    <a:pt x="22" y="108"/>
                  </a:lnTo>
                  <a:lnTo>
                    <a:pt x="20" y="110"/>
                  </a:lnTo>
                  <a:lnTo>
                    <a:pt x="14" y="134"/>
                  </a:lnTo>
                  <a:lnTo>
                    <a:pt x="14" y="142"/>
                  </a:lnTo>
                  <a:lnTo>
                    <a:pt x="20" y="152"/>
                  </a:lnTo>
                  <a:lnTo>
                    <a:pt x="20" y="156"/>
                  </a:lnTo>
                  <a:lnTo>
                    <a:pt x="26" y="160"/>
                  </a:lnTo>
                  <a:lnTo>
                    <a:pt x="26" y="170"/>
                  </a:lnTo>
                  <a:lnTo>
                    <a:pt x="26" y="174"/>
                  </a:lnTo>
                  <a:lnTo>
                    <a:pt x="24" y="164"/>
                  </a:lnTo>
                  <a:lnTo>
                    <a:pt x="14" y="160"/>
                  </a:lnTo>
                  <a:lnTo>
                    <a:pt x="12" y="164"/>
                  </a:lnTo>
                  <a:lnTo>
                    <a:pt x="8" y="176"/>
                  </a:lnTo>
                  <a:lnTo>
                    <a:pt x="4" y="174"/>
                  </a:lnTo>
                  <a:lnTo>
                    <a:pt x="4" y="162"/>
                  </a:lnTo>
                  <a:lnTo>
                    <a:pt x="6" y="138"/>
                  </a:lnTo>
                  <a:lnTo>
                    <a:pt x="8" y="134"/>
                  </a:lnTo>
                  <a:lnTo>
                    <a:pt x="4" y="120"/>
                  </a:lnTo>
                  <a:lnTo>
                    <a:pt x="8" y="94"/>
                  </a:lnTo>
                  <a:lnTo>
                    <a:pt x="6" y="80"/>
                  </a:lnTo>
                  <a:lnTo>
                    <a:pt x="8" y="68"/>
                  </a:lnTo>
                  <a:lnTo>
                    <a:pt x="6" y="62"/>
                  </a:lnTo>
                  <a:lnTo>
                    <a:pt x="2" y="58"/>
                  </a:lnTo>
                  <a:lnTo>
                    <a:pt x="0" y="46"/>
                  </a:lnTo>
                  <a:lnTo>
                    <a:pt x="2" y="38"/>
                  </a:lnTo>
                  <a:lnTo>
                    <a:pt x="2" y="22"/>
                  </a:lnTo>
                  <a:lnTo>
                    <a:pt x="4" y="20"/>
                  </a:lnTo>
                  <a:lnTo>
                    <a:pt x="12" y="20"/>
                  </a:lnTo>
                  <a:lnTo>
                    <a:pt x="12" y="16"/>
                  </a:lnTo>
                  <a:lnTo>
                    <a:pt x="14" y="14"/>
                  </a:lnTo>
                  <a:lnTo>
                    <a:pt x="10" y="2"/>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0" name="Freeform 171"/>
            <p:cNvSpPr>
              <a:spLocks/>
            </p:cNvSpPr>
            <p:nvPr/>
          </p:nvSpPr>
          <p:spPr bwMode="auto">
            <a:xfrm>
              <a:off x="7672388" y="3217863"/>
              <a:ext cx="6350" cy="6350"/>
            </a:xfrm>
            <a:custGeom>
              <a:avLst/>
              <a:gdLst/>
              <a:ahLst/>
              <a:cxnLst>
                <a:cxn ang="0">
                  <a:pos x="4" y="0"/>
                </a:cxn>
                <a:cxn ang="0">
                  <a:pos x="0" y="4"/>
                </a:cxn>
                <a:cxn ang="0">
                  <a:pos x="4" y="0"/>
                </a:cxn>
                <a:cxn ang="0">
                  <a:pos x="4" y="0"/>
                </a:cxn>
              </a:cxnLst>
              <a:rect l="0" t="0" r="r" b="b"/>
              <a:pathLst>
                <a:path w="4" h="4">
                  <a:moveTo>
                    <a:pt x="4" y="0"/>
                  </a:moveTo>
                  <a:lnTo>
                    <a:pt x="0"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1" name="Freeform 172"/>
            <p:cNvSpPr>
              <a:spLocks/>
            </p:cNvSpPr>
            <p:nvPr/>
          </p:nvSpPr>
          <p:spPr bwMode="auto">
            <a:xfrm>
              <a:off x="7650163" y="3221038"/>
              <a:ext cx="19050" cy="22225"/>
            </a:xfrm>
            <a:custGeom>
              <a:avLst/>
              <a:gdLst/>
              <a:ahLst/>
              <a:cxnLst>
                <a:cxn ang="0">
                  <a:pos x="12" y="0"/>
                </a:cxn>
                <a:cxn ang="0">
                  <a:pos x="8" y="6"/>
                </a:cxn>
                <a:cxn ang="0">
                  <a:pos x="2" y="8"/>
                </a:cxn>
                <a:cxn ang="0">
                  <a:pos x="0" y="14"/>
                </a:cxn>
                <a:cxn ang="0">
                  <a:pos x="10" y="8"/>
                </a:cxn>
                <a:cxn ang="0">
                  <a:pos x="12" y="4"/>
                </a:cxn>
                <a:cxn ang="0">
                  <a:pos x="12" y="0"/>
                </a:cxn>
                <a:cxn ang="0">
                  <a:pos x="12" y="0"/>
                </a:cxn>
              </a:cxnLst>
              <a:rect l="0" t="0" r="r" b="b"/>
              <a:pathLst>
                <a:path w="12" h="14">
                  <a:moveTo>
                    <a:pt x="12" y="0"/>
                  </a:moveTo>
                  <a:lnTo>
                    <a:pt x="8" y="6"/>
                  </a:lnTo>
                  <a:lnTo>
                    <a:pt x="2" y="8"/>
                  </a:lnTo>
                  <a:lnTo>
                    <a:pt x="0" y="14"/>
                  </a:lnTo>
                  <a:lnTo>
                    <a:pt x="10" y="8"/>
                  </a:lnTo>
                  <a:lnTo>
                    <a:pt x="12"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2" name="Freeform 173"/>
            <p:cNvSpPr>
              <a:spLocks/>
            </p:cNvSpPr>
            <p:nvPr/>
          </p:nvSpPr>
          <p:spPr bwMode="auto">
            <a:xfrm>
              <a:off x="7637463" y="3255963"/>
              <a:ext cx="3175" cy="9525"/>
            </a:xfrm>
            <a:custGeom>
              <a:avLst/>
              <a:gdLst/>
              <a:ahLst/>
              <a:cxnLst>
                <a:cxn ang="0">
                  <a:pos x="2" y="0"/>
                </a:cxn>
                <a:cxn ang="0">
                  <a:pos x="0" y="6"/>
                </a:cxn>
                <a:cxn ang="0">
                  <a:pos x="2" y="6"/>
                </a:cxn>
                <a:cxn ang="0">
                  <a:pos x="2" y="0"/>
                </a:cxn>
                <a:cxn ang="0">
                  <a:pos x="2" y="0"/>
                </a:cxn>
              </a:cxnLst>
              <a:rect l="0" t="0" r="r" b="b"/>
              <a:pathLst>
                <a:path w="2" h="6">
                  <a:moveTo>
                    <a:pt x="2" y="0"/>
                  </a:moveTo>
                  <a:lnTo>
                    <a:pt x="0" y="6"/>
                  </a:lnTo>
                  <a:lnTo>
                    <a:pt x="2"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3" name="Freeform 174"/>
            <p:cNvSpPr>
              <a:spLocks/>
            </p:cNvSpPr>
            <p:nvPr/>
          </p:nvSpPr>
          <p:spPr bwMode="auto">
            <a:xfrm>
              <a:off x="7624763" y="3281363"/>
              <a:ext cx="3175" cy="3175"/>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4" name="Freeform 175"/>
            <p:cNvSpPr>
              <a:spLocks/>
            </p:cNvSpPr>
            <p:nvPr/>
          </p:nvSpPr>
          <p:spPr bwMode="auto">
            <a:xfrm>
              <a:off x="7577138" y="3335338"/>
              <a:ext cx="9525" cy="9525"/>
            </a:xfrm>
            <a:custGeom>
              <a:avLst/>
              <a:gdLst/>
              <a:ahLst/>
              <a:cxnLst>
                <a:cxn ang="0">
                  <a:pos x="6" y="0"/>
                </a:cxn>
                <a:cxn ang="0">
                  <a:pos x="4" y="6"/>
                </a:cxn>
                <a:cxn ang="0">
                  <a:pos x="0" y="6"/>
                </a:cxn>
                <a:cxn ang="0">
                  <a:pos x="6" y="0"/>
                </a:cxn>
                <a:cxn ang="0">
                  <a:pos x="6" y="0"/>
                </a:cxn>
              </a:cxnLst>
              <a:rect l="0" t="0" r="r" b="b"/>
              <a:pathLst>
                <a:path w="6" h="6">
                  <a:moveTo>
                    <a:pt x="6" y="0"/>
                  </a:moveTo>
                  <a:lnTo>
                    <a:pt x="4" y="6"/>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5" name="Freeform 176"/>
            <p:cNvSpPr>
              <a:spLocks/>
            </p:cNvSpPr>
            <p:nvPr/>
          </p:nvSpPr>
          <p:spPr bwMode="auto">
            <a:xfrm>
              <a:off x="7529513" y="3363913"/>
              <a:ext cx="22225" cy="19050"/>
            </a:xfrm>
            <a:custGeom>
              <a:avLst/>
              <a:gdLst/>
              <a:ahLst/>
              <a:cxnLst>
                <a:cxn ang="0">
                  <a:pos x="14" y="2"/>
                </a:cxn>
                <a:cxn ang="0">
                  <a:pos x="6" y="10"/>
                </a:cxn>
                <a:cxn ang="0">
                  <a:pos x="0" y="12"/>
                </a:cxn>
                <a:cxn ang="0">
                  <a:pos x="2" y="10"/>
                </a:cxn>
                <a:cxn ang="0">
                  <a:pos x="6" y="4"/>
                </a:cxn>
                <a:cxn ang="0">
                  <a:pos x="12" y="0"/>
                </a:cxn>
                <a:cxn ang="0">
                  <a:pos x="14" y="2"/>
                </a:cxn>
                <a:cxn ang="0">
                  <a:pos x="14" y="2"/>
                </a:cxn>
              </a:cxnLst>
              <a:rect l="0" t="0" r="r" b="b"/>
              <a:pathLst>
                <a:path w="14" h="12">
                  <a:moveTo>
                    <a:pt x="14" y="2"/>
                  </a:moveTo>
                  <a:lnTo>
                    <a:pt x="6" y="10"/>
                  </a:lnTo>
                  <a:lnTo>
                    <a:pt x="0" y="12"/>
                  </a:lnTo>
                  <a:lnTo>
                    <a:pt x="2" y="10"/>
                  </a:lnTo>
                  <a:lnTo>
                    <a:pt x="6" y="4"/>
                  </a:lnTo>
                  <a:lnTo>
                    <a:pt x="12" y="0"/>
                  </a:lnTo>
                  <a:lnTo>
                    <a:pt x="14" y="2"/>
                  </a:lnTo>
                  <a:lnTo>
                    <a:pt x="1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6" name="Freeform 177"/>
            <p:cNvSpPr>
              <a:spLocks/>
            </p:cNvSpPr>
            <p:nvPr/>
          </p:nvSpPr>
          <p:spPr bwMode="auto">
            <a:xfrm>
              <a:off x="7475538" y="3386138"/>
              <a:ext cx="41275" cy="31750"/>
            </a:xfrm>
            <a:custGeom>
              <a:avLst/>
              <a:gdLst/>
              <a:ahLst/>
              <a:cxnLst>
                <a:cxn ang="0">
                  <a:pos x="26" y="2"/>
                </a:cxn>
                <a:cxn ang="0">
                  <a:pos x="12" y="10"/>
                </a:cxn>
                <a:cxn ang="0">
                  <a:pos x="2" y="20"/>
                </a:cxn>
                <a:cxn ang="0">
                  <a:pos x="0" y="20"/>
                </a:cxn>
                <a:cxn ang="0">
                  <a:pos x="4" y="14"/>
                </a:cxn>
                <a:cxn ang="0">
                  <a:pos x="12" y="4"/>
                </a:cxn>
                <a:cxn ang="0">
                  <a:pos x="18" y="4"/>
                </a:cxn>
                <a:cxn ang="0">
                  <a:pos x="24" y="0"/>
                </a:cxn>
                <a:cxn ang="0">
                  <a:pos x="26" y="2"/>
                </a:cxn>
                <a:cxn ang="0">
                  <a:pos x="26" y="2"/>
                </a:cxn>
              </a:cxnLst>
              <a:rect l="0" t="0" r="r" b="b"/>
              <a:pathLst>
                <a:path w="26" h="20">
                  <a:moveTo>
                    <a:pt x="26" y="2"/>
                  </a:moveTo>
                  <a:lnTo>
                    <a:pt x="12" y="10"/>
                  </a:lnTo>
                  <a:lnTo>
                    <a:pt x="2" y="20"/>
                  </a:lnTo>
                  <a:lnTo>
                    <a:pt x="0" y="20"/>
                  </a:lnTo>
                  <a:lnTo>
                    <a:pt x="4" y="14"/>
                  </a:lnTo>
                  <a:lnTo>
                    <a:pt x="12" y="4"/>
                  </a:lnTo>
                  <a:lnTo>
                    <a:pt x="18" y="4"/>
                  </a:lnTo>
                  <a:lnTo>
                    <a:pt x="24" y="0"/>
                  </a:lnTo>
                  <a:lnTo>
                    <a:pt x="26" y="2"/>
                  </a:lnTo>
                  <a:lnTo>
                    <a:pt x="2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7" name="Freeform 178"/>
            <p:cNvSpPr>
              <a:spLocks/>
            </p:cNvSpPr>
            <p:nvPr/>
          </p:nvSpPr>
          <p:spPr bwMode="auto">
            <a:xfrm>
              <a:off x="7469188" y="3436938"/>
              <a:ext cx="6350" cy="3175"/>
            </a:xfrm>
            <a:custGeom>
              <a:avLst/>
              <a:gdLst/>
              <a:ahLst/>
              <a:cxnLst>
                <a:cxn ang="0">
                  <a:pos x="2" y="0"/>
                </a:cxn>
                <a:cxn ang="0">
                  <a:pos x="4" y="0"/>
                </a:cxn>
                <a:cxn ang="0">
                  <a:pos x="2" y="0"/>
                </a:cxn>
                <a:cxn ang="0">
                  <a:pos x="0" y="2"/>
                </a:cxn>
                <a:cxn ang="0">
                  <a:pos x="2" y="0"/>
                </a:cxn>
                <a:cxn ang="0">
                  <a:pos x="2" y="0"/>
                </a:cxn>
              </a:cxnLst>
              <a:rect l="0" t="0" r="r" b="b"/>
              <a:pathLst>
                <a:path w="4" h="2">
                  <a:moveTo>
                    <a:pt x="2" y="0"/>
                  </a:moveTo>
                  <a:lnTo>
                    <a:pt x="4" y="0"/>
                  </a:lnTo>
                  <a:lnTo>
                    <a:pt x="2" y="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8" name="Freeform 179"/>
            <p:cNvSpPr>
              <a:spLocks/>
            </p:cNvSpPr>
            <p:nvPr/>
          </p:nvSpPr>
          <p:spPr bwMode="auto">
            <a:xfrm>
              <a:off x="7443788" y="3417888"/>
              <a:ext cx="19050" cy="22225"/>
            </a:xfrm>
            <a:custGeom>
              <a:avLst/>
              <a:gdLst/>
              <a:ahLst/>
              <a:cxnLst>
                <a:cxn ang="0">
                  <a:pos x="8" y="0"/>
                </a:cxn>
                <a:cxn ang="0">
                  <a:pos x="12" y="2"/>
                </a:cxn>
                <a:cxn ang="0">
                  <a:pos x="0" y="14"/>
                </a:cxn>
                <a:cxn ang="0">
                  <a:pos x="0" y="12"/>
                </a:cxn>
                <a:cxn ang="0">
                  <a:pos x="8" y="0"/>
                </a:cxn>
                <a:cxn ang="0">
                  <a:pos x="8" y="0"/>
                </a:cxn>
              </a:cxnLst>
              <a:rect l="0" t="0" r="r" b="b"/>
              <a:pathLst>
                <a:path w="12" h="14">
                  <a:moveTo>
                    <a:pt x="8" y="0"/>
                  </a:moveTo>
                  <a:lnTo>
                    <a:pt x="12" y="2"/>
                  </a:lnTo>
                  <a:lnTo>
                    <a:pt x="0" y="14"/>
                  </a:lnTo>
                  <a:lnTo>
                    <a:pt x="0" y="12"/>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9" name="Freeform 180"/>
            <p:cNvSpPr>
              <a:spLocks/>
            </p:cNvSpPr>
            <p:nvPr/>
          </p:nvSpPr>
          <p:spPr bwMode="auto">
            <a:xfrm>
              <a:off x="7323138" y="3389313"/>
              <a:ext cx="127000" cy="117475"/>
            </a:xfrm>
            <a:custGeom>
              <a:avLst/>
              <a:gdLst/>
              <a:ahLst/>
              <a:cxnLst>
                <a:cxn ang="0">
                  <a:pos x="70" y="24"/>
                </a:cxn>
                <a:cxn ang="0">
                  <a:pos x="74" y="22"/>
                </a:cxn>
                <a:cxn ang="0">
                  <a:pos x="74" y="22"/>
                </a:cxn>
                <a:cxn ang="0">
                  <a:pos x="72" y="30"/>
                </a:cxn>
                <a:cxn ang="0">
                  <a:pos x="74" y="34"/>
                </a:cxn>
                <a:cxn ang="0">
                  <a:pos x="74" y="38"/>
                </a:cxn>
                <a:cxn ang="0">
                  <a:pos x="80" y="38"/>
                </a:cxn>
                <a:cxn ang="0">
                  <a:pos x="80" y="40"/>
                </a:cxn>
                <a:cxn ang="0">
                  <a:pos x="72" y="44"/>
                </a:cxn>
                <a:cxn ang="0">
                  <a:pos x="68" y="44"/>
                </a:cxn>
                <a:cxn ang="0">
                  <a:pos x="66" y="46"/>
                </a:cxn>
                <a:cxn ang="0">
                  <a:pos x="58" y="46"/>
                </a:cxn>
                <a:cxn ang="0">
                  <a:pos x="54" y="48"/>
                </a:cxn>
                <a:cxn ang="0">
                  <a:pos x="52" y="50"/>
                </a:cxn>
                <a:cxn ang="0">
                  <a:pos x="46" y="64"/>
                </a:cxn>
                <a:cxn ang="0">
                  <a:pos x="28" y="54"/>
                </a:cxn>
                <a:cxn ang="0">
                  <a:pos x="24" y="52"/>
                </a:cxn>
                <a:cxn ang="0">
                  <a:pos x="18" y="56"/>
                </a:cxn>
                <a:cxn ang="0">
                  <a:pos x="10" y="54"/>
                </a:cxn>
                <a:cxn ang="0">
                  <a:pos x="8" y="58"/>
                </a:cxn>
                <a:cxn ang="0">
                  <a:pos x="8" y="60"/>
                </a:cxn>
                <a:cxn ang="0">
                  <a:pos x="18" y="66"/>
                </a:cxn>
                <a:cxn ang="0">
                  <a:pos x="18" y="68"/>
                </a:cxn>
                <a:cxn ang="0">
                  <a:pos x="12" y="68"/>
                </a:cxn>
                <a:cxn ang="0">
                  <a:pos x="6" y="74"/>
                </a:cxn>
                <a:cxn ang="0">
                  <a:pos x="4" y="72"/>
                </a:cxn>
                <a:cxn ang="0">
                  <a:pos x="2" y="70"/>
                </a:cxn>
                <a:cxn ang="0">
                  <a:pos x="4" y="62"/>
                </a:cxn>
                <a:cxn ang="0">
                  <a:pos x="0" y="58"/>
                </a:cxn>
                <a:cxn ang="0">
                  <a:pos x="0" y="54"/>
                </a:cxn>
                <a:cxn ang="0">
                  <a:pos x="8" y="46"/>
                </a:cxn>
                <a:cxn ang="0">
                  <a:pos x="8" y="40"/>
                </a:cxn>
                <a:cxn ang="0">
                  <a:pos x="20" y="42"/>
                </a:cxn>
                <a:cxn ang="0">
                  <a:pos x="22" y="38"/>
                </a:cxn>
                <a:cxn ang="0">
                  <a:pos x="22" y="32"/>
                </a:cxn>
                <a:cxn ang="0">
                  <a:pos x="24" y="26"/>
                </a:cxn>
                <a:cxn ang="0">
                  <a:pos x="26" y="12"/>
                </a:cxn>
                <a:cxn ang="0">
                  <a:pos x="26" y="8"/>
                </a:cxn>
                <a:cxn ang="0">
                  <a:pos x="24" y="2"/>
                </a:cxn>
                <a:cxn ang="0">
                  <a:pos x="28" y="0"/>
                </a:cxn>
                <a:cxn ang="0">
                  <a:pos x="30" y="0"/>
                </a:cxn>
                <a:cxn ang="0">
                  <a:pos x="38" y="12"/>
                </a:cxn>
                <a:cxn ang="0">
                  <a:pos x="48" y="20"/>
                </a:cxn>
                <a:cxn ang="0">
                  <a:pos x="64" y="28"/>
                </a:cxn>
                <a:cxn ang="0">
                  <a:pos x="70" y="24"/>
                </a:cxn>
                <a:cxn ang="0">
                  <a:pos x="70" y="24"/>
                </a:cxn>
              </a:cxnLst>
              <a:rect l="0" t="0" r="r" b="b"/>
              <a:pathLst>
                <a:path w="80" h="74">
                  <a:moveTo>
                    <a:pt x="70" y="24"/>
                  </a:moveTo>
                  <a:lnTo>
                    <a:pt x="74" y="22"/>
                  </a:lnTo>
                  <a:lnTo>
                    <a:pt x="74" y="22"/>
                  </a:lnTo>
                  <a:lnTo>
                    <a:pt x="72" y="30"/>
                  </a:lnTo>
                  <a:lnTo>
                    <a:pt x="74" y="34"/>
                  </a:lnTo>
                  <a:lnTo>
                    <a:pt x="74" y="38"/>
                  </a:lnTo>
                  <a:lnTo>
                    <a:pt x="80" y="38"/>
                  </a:lnTo>
                  <a:lnTo>
                    <a:pt x="80" y="40"/>
                  </a:lnTo>
                  <a:lnTo>
                    <a:pt x="72" y="44"/>
                  </a:lnTo>
                  <a:lnTo>
                    <a:pt x="68" y="44"/>
                  </a:lnTo>
                  <a:lnTo>
                    <a:pt x="66" y="46"/>
                  </a:lnTo>
                  <a:lnTo>
                    <a:pt x="58" y="46"/>
                  </a:lnTo>
                  <a:lnTo>
                    <a:pt x="54" y="48"/>
                  </a:lnTo>
                  <a:lnTo>
                    <a:pt x="52" y="50"/>
                  </a:lnTo>
                  <a:lnTo>
                    <a:pt x="46" y="64"/>
                  </a:lnTo>
                  <a:lnTo>
                    <a:pt x="28" y="54"/>
                  </a:lnTo>
                  <a:lnTo>
                    <a:pt x="24" y="52"/>
                  </a:lnTo>
                  <a:lnTo>
                    <a:pt x="18" y="56"/>
                  </a:lnTo>
                  <a:lnTo>
                    <a:pt x="10" y="54"/>
                  </a:lnTo>
                  <a:lnTo>
                    <a:pt x="8" y="58"/>
                  </a:lnTo>
                  <a:lnTo>
                    <a:pt x="8" y="60"/>
                  </a:lnTo>
                  <a:lnTo>
                    <a:pt x="18" y="66"/>
                  </a:lnTo>
                  <a:lnTo>
                    <a:pt x="18" y="68"/>
                  </a:lnTo>
                  <a:lnTo>
                    <a:pt x="12" y="68"/>
                  </a:lnTo>
                  <a:lnTo>
                    <a:pt x="6" y="74"/>
                  </a:lnTo>
                  <a:lnTo>
                    <a:pt x="4" y="72"/>
                  </a:lnTo>
                  <a:lnTo>
                    <a:pt x="2" y="70"/>
                  </a:lnTo>
                  <a:lnTo>
                    <a:pt x="4" y="62"/>
                  </a:lnTo>
                  <a:lnTo>
                    <a:pt x="0" y="58"/>
                  </a:lnTo>
                  <a:lnTo>
                    <a:pt x="0" y="54"/>
                  </a:lnTo>
                  <a:lnTo>
                    <a:pt x="8" y="46"/>
                  </a:lnTo>
                  <a:lnTo>
                    <a:pt x="8" y="40"/>
                  </a:lnTo>
                  <a:lnTo>
                    <a:pt x="20" y="42"/>
                  </a:lnTo>
                  <a:lnTo>
                    <a:pt x="22" y="38"/>
                  </a:lnTo>
                  <a:lnTo>
                    <a:pt x="22" y="32"/>
                  </a:lnTo>
                  <a:lnTo>
                    <a:pt x="24" y="26"/>
                  </a:lnTo>
                  <a:lnTo>
                    <a:pt x="26" y="12"/>
                  </a:lnTo>
                  <a:lnTo>
                    <a:pt x="26" y="8"/>
                  </a:lnTo>
                  <a:lnTo>
                    <a:pt x="24" y="2"/>
                  </a:lnTo>
                  <a:lnTo>
                    <a:pt x="28" y="0"/>
                  </a:lnTo>
                  <a:lnTo>
                    <a:pt x="30" y="0"/>
                  </a:lnTo>
                  <a:lnTo>
                    <a:pt x="38" y="12"/>
                  </a:lnTo>
                  <a:lnTo>
                    <a:pt x="48" y="20"/>
                  </a:lnTo>
                  <a:lnTo>
                    <a:pt x="64" y="28"/>
                  </a:lnTo>
                  <a:lnTo>
                    <a:pt x="70" y="24"/>
                  </a:lnTo>
                  <a:lnTo>
                    <a:pt x="70"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0" name="Freeform 181"/>
            <p:cNvSpPr>
              <a:spLocks/>
            </p:cNvSpPr>
            <p:nvPr/>
          </p:nvSpPr>
          <p:spPr bwMode="auto">
            <a:xfrm>
              <a:off x="7348538" y="3395663"/>
              <a:ext cx="6350" cy="3175"/>
            </a:xfrm>
            <a:custGeom>
              <a:avLst/>
              <a:gdLst/>
              <a:ahLst/>
              <a:cxnLst>
                <a:cxn ang="0">
                  <a:pos x="2" y="0"/>
                </a:cxn>
                <a:cxn ang="0">
                  <a:pos x="0" y="0"/>
                </a:cxn>
                <a:cxn ang="0">
                  <a:pos x="4" y="2"/>
                </a:cxn>
                <a:cxn ang="0">
                  <a:pos x="4" y="0"/>
                </a:cxn>
                <a:cxn ang="0">
                  <a:pos x="2" y="0"/>
                </a:cxn>
                <a:cxn ang="0">
                  <a:pos x="2" y="0"/>
                </a:cxn>
              </a:cxnLst>
              <a:rect l="0" t="0" r="r" b="b"/>
              <a:pathLst>
                <a:path w="4" h="2">
                  <a:moveTo>
                    <a:pt x="2" y="0"/>
                  </a:moveTo>
                  <a:lnTo>
                    <a:pt x="0" y="0"/>
                  </a:lnTo>
                  <a:lnTo>
                    <a:pt x="4" y="2"/>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1" name="Freeform 182"/>
            <p:cNvSpPr>
              <a:spLocks/>
            </p:cNvSpPr>
            <p:nvPr/>
          </p:nvSpPr>
          <p:spPr bwMode="auto">
            <a:xfrm>
              <a:off x="7135813" y="3503613"/>
              <a:ext cx="234950" cy="212725"/>
            </a:xfrm>
            <a:custGeom>
              <a:avLst/>
              <a:gdLst/>
              <a:ahLst/>
              <a:cxnLst>
                <a:cxn ang="0">
                  <a:pos x="140" y="2"/>
                </a:cxn>
                <a:cxn ang="0">
                  <a:pos x="146" y="24"/>
                </a:cxn>
                <a:cxn ang="0">
                  <a:pos x="148" y="42"/>
                </a:cxn>
                <a:cxn ang="0">
                  <a:pos x="142" y="54"/>
                </a:cxn>
                <a:cxn ang="0">
                  <a:pos x="136" y="56"/>
                </a:cxn>
                <a:cxn ang="0">
                  <a:pos x="136" y="78"/>
                </a:cxn>
                <a:cxn ang="0">
                  <a:pos x="130" y="90"/>
                </a:cxn>
                <a:cxn ang="0">
                  <a:pos x="132" y="98"/>
                </a:cxn>
                <a:cxn ang="0">
                  <a:pos x="120" y="112"/>
                </a:cxn>
                <a:cxn ang="0">
                  <a:pos x="122" y="100"/>
                </a:cxn>
                <a:cxn ang="0">
                  <a:pos x="116" y="108"/>
                </a:cxn>
                <a:cxn ang="0">
                  <a:pos x="108" y="116"/>
                </a:cxn>
                <a:cxn ang="0">
                  <a:pos x="106" y="110"/>
                </a:cxn>
                <a:cxn ang="0">
                  <a:pos x="98" y="118"/>
                </a:cxn>
                <a:cxn ang="0">
                  <a:pos x="84" y="114"/>
                </a:cxn>
                <a:cxn ang="0">
                  <a:pos x="80" y="114"/>
                </a:cxn>
                <a:cxn ang="0">
                  <a:pos x="78" y="110"/>
                </a:cxn>
                <a:cxn ang="0">
                  <a:pos x="80" y="120"/>
                </a:cxn>
                <a:cxn ang="0">
                  <a:pos x="78" y="122"/>
                </a:cxn>
                <a:cxn ang="0">
                  <a:pos x="68" y="134"/>
                </a:cxn>
                <a:cxn ang="0">
                  <a:pos x="60" y="134"/>
                </a:cxn>
                <a:cxn ang="0">
                  <a:pos x="56" y="122"/>
                </a:cxn>
                <a:cxn ang="0">
                  <a:pos x="60" y="116"/>
                </a:cxn>
                <a:cxn ang="0">
                  <a:pos x="46" y="114"/>
                </a:cxn>
                <a:cxn ang="0">
                  <a:pos x="38" y="118"/>
                </a:cxn>
                <a:cxn ang="0">
                  <a:pos x="20" y="122"/>
                </a:cxn>
                <a:cxn ang="0">
                  <a:pos x="10" y="126"/>
                </a:cxn>
                <a:cxn ang="0">
                  <a:pos x="0" y="126"/>
                </a:cxn>
                <a:cxn ang="0">
                  <a:pos x="6" y="120"/>
                </a:cxn>
                <a:cxn ang="0">
                  <a:pos x="40" y="102"/>
                </a:cxn>
                <a:cxn ang="0">
                  <a:pos x="58" y="100"/>
                </a:cxn>
                <a:cxn ang="0">
                  <a:pos x="68" y="98"/>
                </a:cxn>
                <a:cxn ang="0">
                  <a:pos x="76" y="84"/>
                </a:cxn>
                <a:cxn ang="0">
                  <a:pos x="82" y="70"/>
                </a:cxn>
                <a:cxn ang="0">
                  <a:pos x="84" y="72"/>
                </a:cxn>
                <a:cxn ang="0">
                  <a:pos x="82" y="82"/>
                </a:cxn>
                <a:cxn ang="0">
                  <a:pos x="100" y="72"/>
                </a:cxn>
                <a:cxn ang="0">
                  <a:pos x="112" y="60"/>
                </a:cxn>
                <a:cxn ang="0">
                  <a:pos x="122" y="34"/>
                </a:cxn>
                <a:cxn ang="0">
                  <a:pos x="118" y="28"/>
                </a:cxn>
                <a:cxn ang="0">
                  <a:pos x="120" y="16"/>
                </a:cxn>
                <a:cxn ang="0">
                  <a:pos x="124" y="8"/>
                </a:cxn>
                <a:cxn ang="0">
                  <a:pos x="130" y="12"/>
                </a:cxn>
                <a:cxn ang="0">
                  <a:pos x="136" y="10"/>
                </a:cxn>
                <a:cxn ang="0">
                  <a:pos x="132" y="6"/>
                </a:cxn>
                <a:cxn ang="0">
                  <a:pos x="132" y="0"/>
                </a:cxn>
                <a:cxn ang="0">
                  <a:pos x="136" y="2"/>
                </a:cxn>
              </a:cxnLst>
              <a:rect l="0" t="0" r="r" b="b"/>
              <a:pathLst>
                <a:path w="148" h="134">
                  <a:moveTo>
                    <a:pt x="136" y="2"/>
                  </a:moveTo>
                  <a:lnTo>
                    <a:pt x="140" y="2"/>
                  </a:lnTo>
                  <a:lnTo>
                    <a:pt x="140" y="14"/>
                  </a:lnTo>
                  <a:lnTo>
                    <a:pt x="146" y="24"/>
                  </a:lnTo>
                  <a:lnTo>
                    <a:pt x="148" y="36"/>
                  </a:lnTo>
                  <a:lnTo>
                    <a:pt x="148" y="42"/>
                  </a:lnTo>
                  <a:lnTo>
                    <a:pt x="144" y="44"/>
                  </a:lnTo>
                  <a:lnTo>
                    <a:pt x="142" y="54"/>
                  </a:lnTo>
                  <a:lnTo>
                    <a:pt x="138" y="54"/>
                  </a:lnTo>
                  <a:lnTo>
                    <a:pt x="136" y="56"/>
                  </a:lnTo>
                  <a:lnTo>
                    <a:pt x="134" y="62"/>
                  </a:lnTo>
                  <a:lnTo>
                    <a:pt x="136" y="78"/>
                  </a:lnTo>
                  <a:lnTo>
                    <a:pt x="132" y="80"/>
                  </a:lnTo>
                  <a:lnTo>
                    <a:pt x="130" y="90"/>
                  </a:lnTo>
                  <a:lnTo>
                    <a:pt x="130" y="94"/>
                  </a:lnTo>
                  <a:lnTo>
                    <a:pt x="132" y="98"/>
                  </a:lnTo>
                  <a:lnTo>
                    <a:pt x="126" y="108"/>
                  </a:lnTo>
                  <a:lnTo>
                    <a:pt x="120" y="112"/>
                  </a:lnTo>
                  <a:lnTo>
                    <a:pt x="120" y="104"/>
                  </a:lnTo>
                  <a:lnTo>
                    <a:pt x="122" y="100"/>
                  </a:lnTo>
                  <a:lnTo>
                    <a:pt x="120" y="100"/>
                  </a:lnTo>
                  <a:lnTo>
                    <a:pt x="116" y="108"/>
                  </a:lnTo>
                  <a:lnTo>
                    <a:pt x="112" y="106"/>
                  </a:lnTo>
                  <a:lnTo>
                    <a:pt x="108" y="116"/>
                  </a:lnTo>
                  <a:lnTo>
                    <a:pt x="106" y="116"/>
                  </a:lnTo>
                  <a:lnTo>
                    <a:pt x="106" y="110"/>
                  </a:lnTo>
                  <a:lnTo>
                    <a:pt x="104" y="110"/>
                  </a:lnTo>
                  <a:lnTo>
                    <a:pt x="98" y="118"/>
                  </a:lnTo>
                  <a:lnTo>
                    <a:pt x="82" y="118"/>
                  </a:lnTo>
                  <a:lnTo>
                    <a:pt x="84" y="114"/>
                  </a:lnTo>
                  <a:lnTo>
                    <a:pt x="82" y="114"/>
                  </a:lnTo>
                  <a:lnTo>
                    <a:pt x="80" y="114"/>
                  </a:lnTo>
                  <a:lnTo>
                    <a:pt x="78" y="114"/>
                  </a:lnTo>
                  <a:lnTo>
                    <a:pt x="78" y="110"/>
                  </a:lnTo>
                  <a:lnTo>
                    <a:pt x="74" y="116"/>
                  </a:lnTo>
                  <a:lnTo>
                    <a:pt x="80" y="120"/>
                  </a:lnTo>
                  <a:lnTo>
                    <a:pt x="80" y="124"/>
                  </a:lnTo>
                  <a:lnTo>
                    <a:pt x="78" y="122"/>
                  </a:lnTo>
                  <a:lnTo>
                    <a:pt x="72" y="124"/>
                  </a:lnTo>
                  <a:lnTo>
                    <a:pt x="68" y="134"/>
                  </a:lnTo>
                  <a:lnTo>
                    <a:pt x="64" y="134"/>
                  </a:lnTo>
                  <a:lnTo>
                    <a:pt x="60" y="134"/>
                  </a:lnTo>
                  <a:lnTo>
                    <a:pt x="56" y="126"/>
                  </a:lnTo>
                  <a:lnTo>
                    <a:pt x="56" y="122"/>
                  </a:lnTo>
                  <a:lnTo>
                    <a:pt x="60" y="118"/>
                  </a:lnTo>
                  <a:lnTo>
                    <a:pt x="60" y="116"/>
                  </a:lnTo>
                  <a:lnTo>
                    <a:pt x="54" y="116"/>
                  </a:lnTo>
                  <a:lnTo>
                    <a:pt x="46" y="114"/>
                  </a:lnTo>
                  <a:lnTo>
                    <a:pt x="38" y="120"/>
                  </a:lnTo>
                  <a:lnTo>
                    <a:pt x="38" y="118"/>
                  </a:lnTo>
                  <a:lnTo>
                    <a:pt x="22" y="124"/>
                  </a:lnTo>
                  <a:lnTo>
                    <a:pt x="20" y="122"/>
                  </a:lnTo>
                  <a:lnTo>
                    <a:pt x="14" y="128"/>
                  </a:lnTo>
                  <a:lnTo>
                    <a:pt x="10" y="126"/>
                  </a:lnTo>
                  <a:lnTo>
                    <a:pt x="4" y="128"/>
                  </a:lnTo>
                  <a:lnTo>
                    <a:pt x="0" y="126"/>
                  </a:lnTo>
                  <a:lnTo>
                    <a:pt x="0" y="122"/>
                  </a:lnTo>
                  <a:lnTo>
                    <a:pt x="6" y="120"/>
                  </a:lnTo>
                  <a:lnTo>
                    <a:pt x="24" y="102"/>
                  </a:lnTo>
                  <a:lnTo>
                    <a:pt x="40" y="102"/>
                  </a:lnTo>
                  <a:lnTo>
                    <a:pt x="58" y="98"/>
                  </a:lnTo>
                  <a:lnTo>
                    <a:pt x="58" y="100"/>
                  </a:lnTo>
                  <a:lnTo>
                    <a:pt x="64" y="102"/>
                  </a:lnTo>
                  <a:lnTo>
                    <a:pt x="68" y="98"/>
                  </a:lnTo>
                  <a:lnTo>
                    <a:pt x="68" y="90"/>
                  </a:lnTo>
                  <a:lnTo>
                    <a:pt x="76" y="84"/>
                  </a:lnTo>
                  <a:lnTo>
                    <a:pt x="78" y="72"/>
                  </a:lnTo>
                  <a:lnTo>
                    <a:pt x="82" y="70"/>
                  </a:lnTo>
                  <a:lnTo>
                    <a:pt x="84" y="70"/>
                  </a:lnTo>
                  <a:lnTo>
                    <a:pt x="84" y="72"/>
                  </a:lnTo>
                  <a:lnTo>
                    <a:pt x="80" y="76"/>
                  </a:lnTo>
                  <a:lnTo>
                    <a:pt x="82" y="82"/>
                  </a:lnTo>
                  <a:lnTo>
                    <a:pt x="86" y="82"/>
                  </a:lnTo>
                  <a:lnTo>
                    <a:pt x="100" y="72"/>
                  </a:lnTo>
                  <a:lnTo>
                    <a:pt x="106" y="62"/>
                  </a:lnTo>
                  <a:lnTo>
                    <a:pt x="112" y="60"/>
                  </a:lnTo>
                  <a:lnTo>
                    <a:pt x="118" y="46"/>
                  </a:lnTo>
                  <a:lnTo>
                    <a:pt x="122" y="34"/>
                  </a:lnTo>
                  <a:lnTo>
                    <a:pt x="122" y="30"/>
                  </a:lnTo>
                  <a:lnTo>
                    <a:pt x="118" y="28"/>
                  </a:lnTo>
                  <a:lnTo>
                    <a:pt x="120" y="22"/>
                  </a:lnTo>
                  <a:lnTo>
                    <a:pt x="120" y="16"/>
                  </a:lnTo>
                  <a:lnTo>
                    <a:pt x="124" y="12"/>
                  </a:lnTo>
                  <a:lnTo>
                    <a:pt x="124" y="8"/>
                  </a:lnTo>
                  <a:lnTo>
                    <a:pt x="128" y="6"/>
                  </a:lnTo>
                  <a:lnTo>
                    <a:pt x="130" y="12"/>
                  </a:lnTo>
                  <a:lnTo>
                    <a:pt x="132" y="10"/>
                  </a:lnTo>
                  <a:lnTo>
                    <a:pt x="136" y="10"/>
                  </a:lnTo>
                  <a:lnTo>
                    <a:pt x="138" y="4"/>
                  </a:lnTo>
                  <a:lnTo>
                    <a:pt x="132" y="6"/>
                  </a:lnTo>
                  <a:lnTo>
                    <a:pt x="132" y="4"/>
                  </a:lnTo>
                  <a:lnTo>
                    <a:pt x="132" y="0"/>
                  </a:lnTo>
                  <a:lnTo>
                    <a:pt x="136" y="2"/>
                  </a:lnTo>
                  <a:lnTo>
                    <a:pt x="13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2" name="Freeform 183"/>
            <p:cNvSpPr>
              <a:spLocks/>
            </p:cNvSpPr>
            <p:nvPr/>
          </p:nvSpPr>
          <p:spPr bwMode="auto">
            <a:xfrm>
              <a:off x="7161213" y="3694113"/>
              <a:ext cx="53975" cy="44450"/>
            </a:xfrm>
            <a:custGeom>
              <a:avLst/>
              <a:gdLst/>
              <a:ahLst/>
              <a:cxnLst>
                <a:cxn ang="0">
                  <a:pos x="28" y="18"/>
                </a:cxn>
                <a:cxn ang="0">
                  <a:pos x="20" y="14"/>
                </a:cxn>
                <a:cxn ang="0">
                  <a:pos x="18" y="16"/>
                </a:cxn>
                <a:cxn ang="0">
                  <a:pos x="16" y="18"/>
                </a:cxn>
                <a:cxn ang="0">
                  <a:pos x="12" y="26"/>
                </a:cxn>
                <a:cxn ang="0">
                  <a:pos x="8" y="28"/>
                </a:cxn>
                <a:cxn ang="0">
                  <a:pos x="6" y="24"/>
                </a:cxn>
                <a:cxn ang="0">
                  <a:pos x="4" y="18"/>
                </a:cxn>
                <a:cxn ang="0">
                  <a:pos x="0" y="16"/>
                </a:cxn>
                <a:cxn ang="0">
                  <a:pos x="8" y="6"/>
                </a:cxn>
                <a:cxn ang="0">
                  <a:pos x="16" y="8"/>
                </a:cxn>
                <a:cxn ang="0">
                  <a:pos x="24" y="0"/>
                </a:cxn>
                <a:cxn ang="0">
                  <a:pos x="32" y="4"/>
                </a:cxn>
                <a:cxn ang="0">
                  <a:pos x="34" y="10"/>
                </a:cxn>
                <a:cxn ang="0">
                  <a:pos x="28" y="18"/>
                </a:cxn>
                <a:cxn ang="0">
                  <a:pos x="28" y="18"/>
                </a:cxn>
              </a:cxnLst>
              <a:rect l="0" t="0" r="r" b="b"/>
              <a:pathLst>
                <a:path w="34" h="28">
                  <a:moveTo>
                    <a:pt x="28" y="18"/>
                  </a:moveTo>
                  <a:lnTo>
                    <a:pt x="20" y="14"/>
                  </a:lnTo>
                  <a:lnTo>
                    <a:pt x="18" y="16"/>
                  </a:lnTo>
                  <a:lnTo>
                    <a:pt x="16" y="18"/>
                  </a:lnTo>
                  <a:lnTo>
                    <a:pt x="12" y="26"/>
                  </a:lnTo>
                  <a:lnTo>
                    <a:pt x="8" y="28"/>
                  </a:lnTo>
                  <a:lnTo>
                    <a:pt x="6" y="24"/>
                  </a:lnTo>
                  <a:lnTo>
                    <a:pt x="4" y="18"/>
                  </a:lnTo>
                  <a:lnTo>
                    <a:pt x="0" y="16"/>
                  </a:lnTo>
                  <a:lnTo>
                    <a:pt x="8" y="6"/>
                  </a:lnTo>
                  <a:lnTo>
                    <a:pt x="16" y="8"/>
                  </a:lnTo>
                  <a:lnTo>
                    <a:pt x="24" y="0"/>
                  </a:lnTo>
                  <a:lnTo>
                    <a:pt x="32" y="4"/>
                  </a:lnTo>
                  <a:lnTo>
                    <a:pt x="34" y="10"/>
                  </a:lnTo>
                  <a:lnTo>
                    <a:pt x="28" y="18"/>
                  </a:lnTo>
                  <a:lnTo>
                    <a:pt x="28"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3" name="Freeform 184"/>
            <p:cNvSpPr>
              <a:spLocks/>
            </p:cNvSpPr>
            <p:nvPr/>
          </p:nvSpPr>
          <p:spPr bwMode="auto">
            <a:xfrm>
              <a:off x="7107238" y="3706813"/>
              <a:ext cx="50800" cy="73025"/>
            </a:xfrm>
            <a:custGeom>
              <a:avLst/>
              <a:gdLst/>
              <a:ahLst/>
              <a:cxnLst>
                <a:cxn ang="0">
                  <a:pos x="16" y="0"/>
                </a:cxn>
                <a:cxn ang="0">
                  <a:pos x="12" y="0"/>
                </a:cxn>
                <a:cxn ang="0">
                  <a:pos x="10" y="6"/>
                </a:cxn>
                <a:cxn ang="0">
                  <a:pos x="4" y="6"/>
                </a:cxn>
                <a:cxn ang="0">
                  <a:pos x="0" y="12"/>
                </a:cxn>
                <a:cxn ang="0">
                  <a:pos x="4" y="16"/>
                </a:cxn>
                <a:cxn ang="0">
                  <a:pos x="4" y="18"/>
                </a:cxn>
                <a:cxn ang="0">
                  <a:pos x="0" y="14"/>
                </a:cxn>
                <a:cxn ang="0">
                  <a:pos x="2" y="22"/>
                </a:cxn>
                <a:cxn ang="0">
                  <a:pos x="6" y="18"/>
                </a:cxn>
                <a:cxn ang="0">
                  <a:pos x="8" y="20"/>
                </a:cxn>
                <a:cxn ang="0">
                  <a:pos x="10" y="18"/>
                </a:cxn>
                <a:cxn ang="0">
                  <a:pos x="8" y="16"/>
                </a:cxn>
                <a:cxn ang="0">
                  <a:pos x="8" y="12"/>
                </a:cxn>
                <a:cxn ang="0">
                  <a:pos x="8" y="12"/>
                </a:cxn>
                <a:cxn ang="0">
                  <a:pos x="12" y="18"/>
                </a:cxn>
                <a:cxn ang="0">
                  <a:pos x="12" y="24"/>
                </a:cxn>
                <a:cxn ang="0">
                  <a:pos x="8" y="32"/>
                </a:cxn>
                <a:cxn ang="0">
                  <a:pos x="8" y="40"/>
                </a:cxn>
                <a:cxn ang="0">
                  <a:pos x="12" y="44"/>
                </a:cxn>
                <a:cxn ang="0">
                  <a:pos x="14" y="36"/>
                </a:cxn>
                <a:cxn ang="0">
                  <a:pos x="16" y="36"/>
                </a:cxn>
                <a:cxn ang="0">
                  <a:pos x="14" y="38"/>
                </a:cxn>
                <a:cxn ang="0">
                  <a:pos x="14" y="46"/>
                </a:cxn>
                <a:cxn ang="0">
                  <a:pos x="18" y="44"/>
                </a:cxn>
                <a:cxn ang="0">
                  <a:pos x="20" y="38"/>
                </a:cxn>
                <a:cxn ang="0">
                  <a:pos x="22" y="40"/>
                </a:cxn>
                <a:cxn ang="0">
                  <a:pos x="28" y="24"/>
                </a:cxn>
                <a:cxn ang="0">
                  <a:pos x="32" y="16"/>
                </a:cxn>
                <a:cxn ang="0">
                  <a:pos x="30" y="12"/>
                </a:cxn>
                <a:cxn ang="0">
                  <a:pos x="26" y="10"/>
                </a:cxn>
                <a:cxn ang="0">
                  <a:pos x="26" y="4"/>
                </a:cxn>
                <a:cxn ang="0">
                  <a:pos x="20" y="6"/>
                </a:cxn>
                <a:cxn ang="0">
                  <a:pos x="18" y="0"/>
                </a:cxn>
                <a:cxn ang="0">
                  <a:pos x="16" y="0"/>
                </a:cxn>
                <a:cxn ang="0">
                  <a:pos x="16" y="0"/>
                </a:cxn>
              </a:cxnLst>
              <a:rect l="0" t="0" r="r" b="b"/>
              <a:pathLst>
                <a:path w="32" h="46">
                  <a:moveTo>
                    <a:pt x="16" y="0"/>
                  </a:moveTo>
                  <a:lnTo>
                    <a:pt x="12" y="0"/>
                  </a:lnTo>
                  <a:lnTo>
                    <a:pt x="10" y="6"/>
                  </a:lnTo>
                  <a:lnTo>
                    <a:pt x="4" y="6"/>
                  </a:lnTo>
                  <a:lnTo>
                    <a:pt x="0" y="12"/>
                  </a:lnTo>
                  <a:lnTo>
                    <a:pt x="4" y="16"/>
                  </a:lnTo>
                  <a:lnTo>
                    <a:pt x="4" y="18"/>
                  </a:lnTo>
                  <a:lnTo>
                    <a:pt x="0" y="14"/>
                  </a:lnTo>
                  <a:lnTo>
                    <a:pt x="2" y="22"/>
                  </a:lnTo>
                  <a:lnTo>
                    <a:pt x="6" y="18"/>
                  </a:lnTo>
                  <a:lnTo>
                    <a:pt x="8" y="20"/>
                  </a:lnTo>
                  <a:lnTo>
                    <a:pt x="10" y="18"/>
                  </a:lnTo>
                  <a:lnTo>
                    <a:pt x="8" y="16"/>
                  </a:lnTo>
                  <a:lnTo>
                    <a:pt x="8" y="12"/>
                  </a:lnTo>
                  <a:lnTo>
                    <a:pt x="8" y="12"/>
                  </a:lnTo>
                  <a:lnTo>
                    <a:pt x="12" y="18"/>
                  </a:lnTo>
                  <a:lnTo>
                    <a:pt x="12" y="24"/>
                  </a:lnTo>
                  <a:lnTo>
                    <a:pt x="8" y="32"/>
                  </a:lnTo>
                  <a:lnTo>
                    <a:pt x="8" y="40"/>
                  </a:lnTo>
                  <a:lnTo>
                    <a:pt x="12" y="44"/>
                  </a:lnTo>
                  <a:lnTo>
                    <a:pt x="14" y="36"/>
                  </a:lnTo>
                  <a:lnTo>
                    <a:pt x="16" y="36"/>
                  </a:lnTo>
                  <a:lnTo>
                    <a:pt x="14" y="38"/>
                  </a:lnTo>
                  <a:lnTo>
                    <a:pt x="14" y="46"/>
                  </a:lnTo>
                  <a:lnTo>
                    <a:pt x="18" y="44"/>
                  </a:lnTo>
                  <a:lnTo>
                    <a:pt x="20" y="38"/>
                  </a:lnTo>
                  <a:lnTo>
                    <a:pt x="22" y="40"/>
                  </a:lnTo>
                  <a:lnTo>
                    <a:pt x="28" y="24"/>
                  </a:lnTo>
                  <a:lnTo>
                    <a:pt x="32" y="16"/>
                  </a:lnTo>
                  <a:lnTo>
                    <a:pt x="30" y="12"/>
                  </a:lnTo>
                  <a:lnTo>
                    <a:pt x="26" y="10"/>
                  </a:lnTo>
                  <a:lnTo>
                    <a:pt x="26" y="4"/>
                  </a:lnTo>
                  <a:lnTo>
                    <a:pt x="20" y="6"/>
                  </a:lnTo>
                  <a:lnTo>
                    <a:pt x="18" y="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4" name="Freeform 185"/>
            <p:cNvSpPr>
              <a:spLocks/>
            </p:cNvSpPr>
            <p:nvPr/>
          </p:nvSpPr>
          <p:spPr bwMode="auto">
            <a:xfrm>
              <a:off x="7116763" y="3741738"/>
              <a:ext cx="3175" cy="9525"/>
            </a:xfrm>
            <a:custGeom>
              <a:avLst/>
              <a:gdLst/>
              <a:ahLst/>
              <a:cxnLst>
                <a:cxn ang="0">
                  <a:pos x="0" y="0"/>
                </a:cxn>
                <a:cxn ang="0">
                  <a:pos x="0" y="6"/>
                </a:cxn>
                <a:cxn ang="0">
                  <a:pos x="2" y="2"/>
                </a:cxn>
                <a:cxn ang="0">
                  <a:pos x="0" y="0"/>
                </a:cxn>
                <a:cxn ang="0">
                  <a:pos x="0" y="0"/>
                </a:cxn>
              </a:cxnLst>
              <a:rect l="0" t="0" r="r" b="b"/>
              <a:pathLst>
                <a:path w="2" h="6">
                  <a:moveTo>
                    <a:pt x="0" y="0"/>
                  </a:moveTo>
                  <a:lnTo>
                    <a:pt x="0" y="6"/>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5" name="Freeform 186"/>
            <p:cNvSpPr>
              <a:spLocks/>
            </p:cNvSpPr>
            <p:nvPr/>
          </p:nvSpPr>
          <p:spPr bwMode="auto">
            <a:xfrm>
              <a:off x="7135813" y="3786188"/>
              <a:ext cx="1588" cy="9525"/>
            </a:xfrm>
            <a:custGeom>
              <a:avLst/>
              <a:gdLst/>
              <a:ahLst/>
              <a:cxnLst>
                <a:cxn ang="0">
                  <a:pos x="0" y="2"/>
                </a:cxn>
                <a:cxn ang="0">
                  <a:pos x="0" y="0"/>
                </a:cxn>
                <a:cxn ang="0">
                  <a:pos x="0" y="2"/>
                </a:cxn>
                <a:cxn ang="0">
                  <a:pos x="0" y="6"/>
                </a:cxn>
                <a:cxn ang="0">
                  <a:pos x="0" y="2"/>
                </a:cxn>
                <a:cxn ang="0">
                  <a:pos x="0" y="2"/>
                </a:cxn>
              </a:cxnLst>
              <a:rect l="0" t="0" r="r" b="b"/>
              <a:pathLst>
                <a:path h="6">
                  <a:moveTo>
                    <a:pt x="0" y="2"/>
                  </a:moveTo>
                  <a:lnTo>
                    <a:pt x="0" y="0"/>
                  </a:lnTo>
                  <a:lnTo>
                    <a:pt x="0" y="2"/>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6" name="Freeform 187"/>
            <p:cNvSpPr>
              <a:spLocks/>
            </p:cNvSpPr>
            <p:nvPr/>
          </p:nvSpPr>
          <p:spPr bwMode="auto">
            <a:xfrm>
              <a:off x="7123113" y="3795713"/>
              <a:ext cx="3175" cy="3175"/>
            </a:xfrm>
            <a:custGeom>
              <a:avLst/>
              <a:gdLst/>
              <a:ahLst/>
              <a:cxnLst>
                <a:cxn ang="0">
                  <a:pos x="2" y="0"/>
                </a:cxn>
                <a:cxn ang="0">
                  <a:pos x="0" y="0"/>
                </a:cxn>
                <a:cxn ang="0">
                  <a:pos x="0" y="2"/>
                </a:cxn>
                <a:cxn ang="0">
                  <a:pos x="2" y="2"/>
                </a:cxn>
                <a:cxn ang="0">
                  <a:pos x="2" y="0"/>
                </a:cxn>
                <a:cxn ang="0">
                  <a:pos x="2" y="0"/>
                </a:cxn>
                <a:cxn ang="0">
                  <a:pos x="2" y="0"/>
                </a:cxn>
              </a:cxnLst>
              <a:rect l="0" t="0" r="r" b="b"/>
              <a:pathLst>
                <a:path w="2" h="2">
                  <a:moveTo>
                    <a:pt x="2" y="0"/>
                  </a:moveTo>
                  <a:lnTo>
                    <a:pt x="0" y="0"/>
                  </a:lnTo>
                  <a:lnTo>
                    <a:pt x="0" y="2"/>
                  </a:lnTo>
                  <a:lnTo>
                    <a:pt x="2" y="2"/>
                  </a:lnTo>
                  <a:lnTo>
                    <a:pt x="2"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7" name="Freeform 188"/>
            <p:cNvSpPr>
              <a:spLocks/>
            </p:cNvSpPr>
            <p:nvPr/>
          </p:nvSpPr>
          <p:spPr bwMode="auto">
            <a:xfrm>
              <a:off x="7085013" y="3735388"/>
              <a:ext cx="3175" cy="6350"/>
            </a:xfrm>
            <a:custGeom>
              <a:avLst/>
              <a:gdLst/>
              <a:ahLst/>
              <a:cxnLst>
                <a:cxn ang="0">
                  <a:pos x="2" y="0"/>
                </a:cxn>
                <a:cxn ang="0">
                  <a:pos x="0" y="2"/>
                </a:cxn>
                <a:cxn ang="0">
                  <a:pos x="0" y="4"/>
                </a:cxn>
                <a:cxn ang="0">
                  <a:pos x="2" y="2"/>
                </a:cxn>
                <a:cxn ang="0">
                  <a:pos x="2" y="0"/>
                </a:cxn>
                <a:cxn ang="0">
                  <a:pos x="2" y="0"/>
                </a:cxn>
              </a:cxnLst>
              <a:rect l="0" t="0" r="r" b="b"/>
              <a:pathLst>
                <a:path w="2" h="4">
                  <a:moveTo>
                    <a:pt x="2" y="0"/>
                  </a:moveTo>
                  <a:lnTo>
                    <a:pt x="0" y="2"/>
                  </a:lnTo>
                  <a:lnTo>
                    <a:pt x="0" y="4"/>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8" name="Freeform 189"/>
            <p:cNvSpPr>
              <a:spLocks/>
            </p:cNvSpPr>
            <p:nvPr/>
          </p:nvSpPr>
          <p:spPr bwMode="auto">
            <a:xfrm>
              <a:off x="7094538" y="3729038"/>
              <a:ext cx="3175" cy="6350"/>
            </a:xfrm>
            <a:custGeom>
              <a:avLst/>
              <a:gdLst/>
              <a:ahLst/>
              <a:cxnLst>
                <a:cxn ang="0">
                  <a:pos x="2" y="0"/>
                </a:cxn>
                <a:cxn ang="0">
                  <a:pos x="0" y="0"/>
                </a:cxn>
                <a:cxn ang="0">
                  <a:pos x="0" y="4"/>
                </a:cxn>
                <a:cxn ang="0">
                  <a:pos x="2" y="0"/>
                </a:cxn>
                <a:cxn ang="0">
                  <a:pos x="2" y="0"/>
                </a:cxn>
              </a:cxnLst>
              <a:rect l="0" t="0" r="r" b="b"/>
              <a:pathLst>
                <a:path w="2" h="4">
                  <a:moveTo>
                    <a:pt x="2" y="0"/>
                  </a:moveTo>
                  <a:lnTo>
                    <a:pt x="0" y="0"/>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9" name="Freeform 190"/>
            <p:cNvSpPr>
              <a:spLocks/>
            </p:cNvSpPr>
            <p:nvPr/>
          </p:nvSpPr>
          <p:spPr bwMode="auto">
            <a:xfrm>
              <a:off x="7107238" y="3706813"/>
              <a:ext cx="1588" cy="6350"/>
            </a:xfrm>
            <a:custGeom>
              <a:avLst/>
              <a:gdLst/>
              <a:ahLst/>
              <a:cxnLst>
                <a:cxn ang="0">
                  <a:pos x="0" y="0"/>
                </a:cxn>
                <a:cxn ang="0">
                  <a:pos x="0" y="4"/>
                </a:cxn>
                <a:cxn ang="0">
                  <a:pos x="0" y="0"/>
                </a:cxn>
                <a:cxn ang="0">
                  <a:pos x="0" y="0"/>
                </a:cxn>
              </a:cxnLst>
              <a:rect l="0" t="0" r="r" b="b"/>
              <a:pathLst>
                <a:path h="4">
                  <a:moveTo>
                    <a:pt x="0" y="0"/>
                  </a:move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0" name="Freeform 191"/>
            <p:cNvSpPr>
              <a:spLocks/>
            </p:cNvSpPr>
            <p:nvPr/>
          </p:nvSpPr>
          <p:spPr bwMode="auto">
            <a:xfrm>
              <a:off x="7097713" y="3697288"/>
              <a:ext cx="1588" cy="6350"/>
            </a:xfrm>
            <a:custGeom>
              <a:avLst/>
              <a:gdLst/>
              <a:ahLst/>
              <a:cxnLst>
                <a:cxn ang="0">
                  <a:pos x="0" y="0"/>
                </a:cxn>
                <a:cxn ang="0">
                  <a:pos x="0" y="4"/>
                </a:cxn>
                <a:cxn ang="0">
                  <a:pos x="0" y="2"/>
                </a:cxn>
                <a:cxn ang="0">
                  <a:pos x="0" y="0"/>
                </a:cxn>
                <a:cxn ang="0">
                  <a:pos x="0" y="0"/>
                </a:cxn>
              </a:cxnLst>
              <a:rect l="0" t="0" r="r" b="b"/>
              <a:pathLst>
                <a:path h="4">
                  <a:moveTo>
                    <a:pt x="0" y="0"/>
                  </a:moveTo>
                  <a:lnTo>
                    <a:pt x="0"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1" name="Freeform 192"/>
            <p:cNvSpPr>
              <a:spLocks/>
            </p:cNvSpPr>
            <p:nvPr/>
          </p:nvSpPr>
          <p:spPr bwMode="auto">
            <a:xfrm>
              <a:off x="7100888" y="3687763"/>
              <a:ext cx="3175" cy="9525"/>
            </a:xfrm>
            <a:custGeom>
              <a:avLst/>
              <a:gdLst/>
              <a:ahLst/>
              <a:cxnLst>
                <a:cxn ang="0">
                  <a:pos x="0" y="0"/>
                </a:cxn>
                <a:cxn ang="0">
                  <a:pos x="2" y="2"/>
                </a:cxn>
                <a:cxn ang="0">
                  <a:pos x="0" y="6"/>
                </a:cxn>
                <a:cxn ang="0">
                  <a:pos x="0" y="0"/>
                </a:cxn>
                <a:cxn ang="0">
                  <a:pos x="0" y="0"/>
                </a:cxn>
              </a:cxnLst>
              <a:rect l="0" t="0" r="r" b="b"/>
              <a:pathLst>
                <a:path w="2" h="6">
                  <a:moveTo>
                    <a:pt x="0" y="0"/>
                  </a:moveTo>
                  <a:lnTo>
                    <a:pt x="2" y="2"/>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2" name="Freeform 193"/>
            <p:cNvSpPr>
              <a:spLocks/>
            </p:cNvSpPr>
            <p:nvPr/>
          </p:nvSpPr>
          <p:spPr bwMode="auto">
            <a:xfrm>
              <a:off x="7132638" y="3611563"/>
              <a:ext cx="1588" cy="3175"/>
            </a:xfrm>
            <a:custGeom>
              <a:avLst/>
              <a:gdLst/>
              <a:ahLst/>
              <a:cxnLst>
                <a:cxn ang="0">
                  <a:pos x="0" y="0"/>
                </a:cxn>
                <a:cxn ang="0">
                  <a:pos x="0" y="2"/>
                </a:cxn>
                <a:cxn ang="0">
                  <a:pos x="0" y="0"/>
                </a:cxn>
                <a:cxn ang="0">
                  <a:pos x="0" y="0"/>
                </a:cxn>
                <a:cxn ang="0">
                  <a:pos x="0" y="0"/>
                </a:cxn>
              </a:cxnLst>
              <a:rect l="0" t="0" r="r" b="b"/>
              <a:pathLst>
                <a:path h="2">
                  <a:moveTo>
                    <a:pt x="0" y="0"/>
                  </a:moveTo>
                  <a:lnTo>
                    <a:pt x="0" y="2"/>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3" name="Freeform 194"/>
            <p:cNvSpPr>
              <a:spLocks/>
            </p:cNvSpPr>
            <p:nvPr/>
          </p:nvSpPr>
          <p:spPr bwMode="auto">
            <a:xfrm>
              <a:off x="7034213" y="3716338"/>
              <a:ext cx="12700" cy="9525"/>
            </a:xfrm>
            <a:custGeom>
              <a:avLst/>
              <a:gdLst/>
              <a:ahLst/>
              <a:cxnLst>
                <a:cxn ang="0">
                  <a:pos x="0" y="2"/>
                </a:cxn>
                <a:cxn ang="0">
                  <a:pos x="0" y="6"/>
                </a:cxn>
                <a:cxn ang="0">
                  <a:pos x="2" y="6"/>
                </a:cxn>
                <a:cxn ang="0">
                  <a:pos x="6" y="6"/>
                </a:cxn>
                <a:cxn ang="0">
                  <a:pos x="8" y="2"/>
                </a:cxn>
                <a:cxn ang="0">
                  <a:pos x="8" y="0"/>
                </a:cxn>
                <a:cxn ang="0">
                  <a:pos x="0" y="2"/>
                </a:cxn>
                <a:cxn ang="0">
                  <a:pos x="0" y="2"/>
                </a:cxn>
              </a:cxnLst>
              <a:rect l="0" t="0" r="r" b="b"/>
              <a:pathLst>
                <a:path w="8" h="6">
                  <a:moveTo>
                    <a:pt x="0" y="2"/>
                  </a:moveTo>
                  <a:lnTo>
                    <a:pt x="0" y="6"/>
                  </a:lnTo>
                  <a:lnTo>
                    <a:pt x="2" y="6"/>
                  </a:lnTo>
                  <a:lnTo>
                    <a:pt x="6" y="6"/>
                  </a:lnTo>
                  <a:lnTo>
                    <a:pt x="8" y="2"/>
                  </a:lnTo>
                  <a:lnTo>
                    <a:pt x="8"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4" name="Freeform 195"/>
            <p:cNvSpPr>
              <a:spLocks/>
            </p:cNvSpPr>
            <p:nvPr/>
          </p:nvSpPr>
          <p:spPr bwMode="auto">
            <a:xfrm>
              <a:off x="6904038" y="3916363"/>
              <a:ext cx="34925" cy="76200"/>
            </a:xfrm>
            <a:custGeom>
              <a:avLst/>
              <a:gdLst/>
              <a:ahLst/>
              <a:cxnLst>
                <a:cxn ang="0">
                  <a:pos x="18" y="0"/>
                </a:cxn>
                <a:cxn ang="0">
                  <a:pos x="22" y="4"/>
                </a:cxn>
                <a:cxn ang="0">
                  <a:pos x="22" y="10"/>
                </a:cxn>
                <a:cxn ang="0">
                  <a:pos x="18" y="28"/>
                </a:cxn>
                <a:cxn ang="0">
                  <a:pos x="10" y="42"/>
                </a:cxn>
                <a:cxn ang="0">
                  <a:pos x="8" y="48"/>
                </a:cxn>
                <a:cxn ang="0">
                  <a:pos x="6" y="42"/>
                </a:cxn>
                <a:cxn ang="0">
                  <a:pos x="0" y="36"/>
                </a:cxn>
                <a:cxn ang="0">
                  <a:pos x="0" y="24"/>
                </a:cxn>
                <a:cxn ang="0">
                  <a:pos x="2" y="18"/>
                </a:cxn>
                <a:cxn ang="0">
                  <a:pos x="10" y="4"/>
                </a:cxn>
                <a:cxn ang="0">
                  <a:pos x="18" y="0"/>
                </a:cxn>
                <a:cxn ang="0">
                  <a:pos x="18" y="0"/>
                </a:cxn>
              </a:cxnLst>
              <a:rect l="0" t="0" r="r" b="b"/>
              <a:pathLst>
                <a:path w="22" h="48">
                  <a:moveTo>
                    <a:pt x="18" y="0"/>
                  </a:moveTo>
                  <a:lnTo>
                    <a:pt x="22" y="4"/>
                  </a:lnTo>
                  <a:lnTo>
                    <a:pt x="22" y="10"/>
                  </a:lnTo>
                  <a:lnTo>
                    <a:pt x="18" y="28"/>
                  </a:lnTo>
                  <a:lnTo>
                    <a:pt x="10" y="42"/>
                  </a:lnTo>
                  <a:lnTo>
                    <a:pt x="8" y="48"/>
                  </a:lnTo>
                  <a:lnTo>
                    <a:pt x="6" y="42"/>
                  </a:lnTo>
                  <a:lnTo>
                    <a:pt x="0" y="36"/>
                  </a:lnTo>
                  <a:lnTo>
                    <a:pt x="0" y="24"/>
                  </a:lnTo>
                  <a:lnTo>
                    <a:pt x="2" y="18"/>
                  </a:lnTo>
                  <a:lnTo>
                    <a:pt x="10" y="4"/>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5" name="Freeform 196"/>
            <p:cNvSpPr>
              <a:spLocks/>
            </p:cNvSpPr>
            <p:nvPr/>
          </p:nvSpPr>
          <p:spPr bwMode="auto">
            <a:xfrm>
              <a:off x="6980238" y="3935413"/>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6" name="Freeform 197"/>
            <p:cNvSpPr>
              <a:spLocks/>
            </p:cNvSpPr>
            <p:nvPr/>
          </p:nvSpPr>
          <p:spPr bwMode="auto">
            <a:xfrm>
              <a:off x="6986588" y="3935413"/>
              <a:ext cx="3175" cy="3175"/>
            </a:xfrm>
            <a:custGeom>
              <a:avLst/>
              <a:gdLst/>
              <a:ahLst/>
              <a:cxnLst>
                <a:cxn ang="0">
                  <a:pos x="0" y="2"/>
                </a:cxn>
                <a:cxn ang="0">
                  <a:pos x="2" y="0"/>
                </a:cxn>
                <a:cxn ang="0">
                  <a:pos x="2" y="2"/>
                </a:cxn>
                <a:cxn ang="0">
                  <a:pos x="2" y="2"/>
                </a:cxn>
                <a:cxn ang="0">
                  <a:pos x="0" y="2"/>
                </a:cxn>
                <a:cxn ang="0">
                  <a:pos x="0" y="2"/>
                </a:cxn>
              </a:cxnLst>
              <a:rect l="0" t="0" r="r" b="b"/>
              <a:pathLst>
                <a:path w="2" h="2">
                  <a:moveTo>
                    <a:pt x="0" y="2"/>
                  </a:moveTo>
                  <a:lnTo>
                    <a:pt x="2" y="0"/>
                  </a:lnTo>
                  <a:lnTo>
                    <a:pt x="2" y="2"/>
                  </a:lnTo>
                  <a:lnTo>
                    <a:pt x="2"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7" name="Freeform 198"/>
            <p:cNvSpPr>
              <a:spLocks/>
            </p:cNvSpPr>
            <p:nvPr/>
          </p:nvSpPr>
          <p:spPr bwMode="auto">
            <a:xfrm>
              <a:off x="7062788" y="3878263"/>
              <a:ext cx="12700" cy="19050"/>
            </a:xfrm>
            <a:custGeom>
              <a:avLst/>
              <a:gdLst/>
              <a:ahLst/>
              <a:cxnLst>
                <a:cxn ang="0">
                  <a:pos x="2" y="6"/>
                </a:cxn>
                <a:cxn ang="0">
                  <a:pos x="4" y="2"/>
                </a:cxn>
                <a:cxn ang="0">
                  <a:pos x="8" y="0"/>
                </a:cxn>
                <a:cxn ang="0">
                  <a:pos x="6" y="4"/>
                </a:cxn>
                <a:cxn ang="0">
                  <a:pos x="4" y="8"/>
                </a:cxn>
                <a:cxn ang="0">
                  <a:pos x="2" y="12"/>
                </a:cxn>
                <a:cxn ang="0">
                  <a:pos x="0" y="10"/>
                </a:cxn>
                <a:cxn ang="0">
                  <a:pos x="2" y="6"/>
                </a:cxn>
                <a:cxn ang="0">
                  <a:pos x="2" y="6"/>
                </a:cxn>
              </a:cxnLst>
              <a:rect l="0" t="0" r="r" b="b"/>
              <a:pathLst>
                <a:path w="8" h="12">
                  <a:moveTo>
                    <a:pt x="2" y="6"/>
                  </a:moveTo>
                  <a:lnTo>
                    <a:pt x="4" y="2"/>
                  </a:lnTo>
                  <a:lnTo>
                    <a:pt x="8" y="0"/>
                  </a:lnTo>
                  <a:lnTo>
                    <a:pt x="6" y="4"/>
                  </a:lnTo>
                  <a:lnTo>
                    <a:pt x="4" y="8"/>
                  </a:lnTo>
                  <a:lnTo>
                    <a:pt x="2" y="12"/>
                  </a:lnTo>
                  <a:lnTo>
                    <a:pt x="0" y="1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8" name="Freeform 199"/>
            <p:cNvSpPr>
              <a:spLocks/>
            </p:cNvSpPr>
            <p:nvPr/>
          </p:nvSpPr>
          <p:spPr bwMode="auto">
            <a:xfrm>
              <a:off x="7088188" y="3852863"/>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9" name="Freeform 200"/>
            <p:cNvSpPr>
              <a:spLocks/>
            </p:cNvSpPr>
            <p:nvPr/>
          </p:nvSpPr>
          <p:spPr bwMode="auto">
            <a:xfrm>
              <a:off x="7097713" y="3840163"/>
              <a:ext cx="6350" cy="6350"/>
            </a:xfrm>
            <a:custGeom>
              <a:avLst/>
              <a:gdLst/>
              <a:ahLst/>
              <a:cxnLst>
                <a:cxn ang="0">
                  <a:pos x="2" y="2"/>
                </a:cxn>
                <a:cxn ang="0">
                  <a:pos x="4" y="0"/>
                </a:cxn>
                <a:cxn ang="0">
                  <a:pos x="2" y="4"/>
                </a:cxn>
                <a:cxn ang="0">
                  <a:pos x="0" y="2"/>
                </a:cxn>
                <a:cxn ang="0">
                  <a:pos x="2" y="2"/>
                </a:cxn>
                <a:cxn ang="0">
                  <a:pos x="2" y="2"/>
                </a:cxn>
              </a:cxnLst>
              <a:rect l="0" t="0" r="r" b="b"/>
              <a:pathLst>
                <a:path w="4" h="4">
                  <a:moveTo>
                    <a:pt x="2" y="2"/>
                  </a:moveTo>
                  <a:lnTo>
                    <a:pt x="4" y="0"/>
                  </a:lnTo>
                  <a:lnTo>
                    <a:pt x="2" y="4"/>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0" name="Rectangle 201"/>
            <p:cNvSpPr>
              <a:spLocks noChangeArrowheads="1"/>
            </p:cNvSpPr>
            <p:nvPr/>
          </p:nvSpPr>
          <p:spPr bwMode="auto">
            <a:xfrm>
              <a:off x="7015163" y="3925888"/>
              <a:ext cx="1588" cy="3175"/>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051" name="Freeform 202"/>
            <p:cNvSpPr>
              <a:spLocks/>
            </p:cNvSpPr>
            <p:nvPr/>
          </p:nvSpPr>
          <p:spPr bwMode="auto">
            <a:xfrm>
              <a:off x="8012113" y="3141663"/>
              <a:ext cx="19050" cy="9525"/>
            </a:xfrm>
            <a:custGeom>
              <a:avLst/>
              <a:gdLst/>
              <a:ahLst/>
              <a:cxnLst>
                <a:cxn ang="0">
                  <a:pos x="0" y="2"/>
                </a:cxn>
                <a:cxn ang="0">
                  <a:pos x="6" y="0"/>
                </a:cxn>
                <a:cxn ang="0">
                  <a:pos x="12" y="4"/>
                </a:cxn>
                <a:cxn ang="0">
                  <a:pos x="6" y="6"/>
                </a:cxn>
                <a:cxn ang="0">
                  <a:pos x="4" y="2"/>
                </a:cxn>
                <a:cxn ang="0">
                  <a:pos x="0" y="2"/>
                </a:cxn>
                <a:cxn ang="0">
                  <a:pos x="0" y="2"/>
                </a:cxn>
              </a:cxnLst>
              <a:rect l="0" t="0" r="r" b="b"/>
              <a:pathLst>
                <a:path w="12" h="6">
                  <a:moveTo>
                    <a:pt x="0" y="2"/>
                  </a:moveTo>
                  <a:lnTo>
                    <a:pt x="6" y="0"/>
                  </a:lnTo>
                  <a:lnTo>
                    <a:pt x="12" y="4"/>
                  </a:lnTo>
                  <a:lnTo>
                    <a:pt x="6" y="6"/>
                  </a:lnTo>
                  <a:lnTo>
                    <a:pt x="4"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2" name="Freeform 203"/>
            <p:cNvSpPr>
              <a:spLocks/>
            </p:cNvSpPr>
            <p:nvPr/>
          </p:nvSpPr>
          <p:spPr bwMode="auto">
            <a:xfrm>
              <a:off x="8113713" y="3170238"/>
              <a:ext cx="9525" cy="12700"/>
            </a:xfrm>
            <a:custGeom>
              <a:avLst/>
              <a:gdLst/>
              <a:ahLst/>
              <a:cxnLst>
                <a:cxn ang="0">
                  <a:pos x="6" y="0"/>
                </a:cxn>
                <a:cxn ang="0">
                  <a:pos x="6" y="4"/>
                </a:cxn>
                <a:cxn ang="0">
                  <a:pos x="2" y="8"/>
                </a:cxn>
                <a:cxn ang="0">
                  <a:pos x="0" y="6"/>
                </a:cxn>
                <a:cxn ang="0">
                  <a:pos x="6" y="0"/>
                </a:cxn>
                <a:cxn ang="0">
                  <a:pos x="6" y="0"/>
                </a:cxn>
              </a:cxnLst>
              <a:rect l="0" t="0" r="r" b="b"/>
              <a:pathLst>
                <a:path w="6" h="8">
                  <a:moveTo>
                    <a:pt x="6" y="0"/>
                  </a:moveTo>
                  <a:lnTo>
                    <a:pt x="6" y="4"/>
                  </a:lnTo>
                  <a:lnTo>
                    <a:pt x="2" y="8"/>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3" name="Freeform 204"/>
            <p:cNvSpPr>
              <a:spLocks/>
            </p:cNvSpPr>
            <p:nvPr/>
          </p:nvSpPr>
          <p:spPr bwMode="auto">
            <a:xfrm>
              <a:off x="8145463" y="3189288"/>
              <a:ext cx="15875" cy="9525"/>
            </a:xfrm>
            <a:custGeom>
              <a:avLst/>
              <a:gdLst/>
              <a:ahLst/>
              <a:cxnLst>
                <a:cxn ang="0">
                  <a:pos x="0" y="0"/>
                </a:cxn>
                <a:cxn ang="0">
                  <a:pos x="10" y="6"/>
                </a:cxn>
                <a:cxn ang="0">
                  <a:pos x="6" y="6"/>
                </a:cxn>
                <a:cxn ang="0">
                  <a:pos x="0" y="0"/>
                </a:cxn>
                <a:cxn ang="0">
                  <a:pos x="0" y="0"/>
                </a:cxn>
              </a:cxnLst>
              <a:rect l="0" t="0" r="r" b="b"/>
              <a:pathLst>
                <a:path w="10" h="6">
                  <a:moveTo>
                    <a:pt x="0" y="0"/>
                  </a:moveTo>
                  <a:lnTo>
                    <a:pt x="10" y="6"/>
                  </a:lnTo>
                  <a:lnTo>
                    <a:pt x="6"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4" name="Freeform 206"/>
            <p:cNvSpPr>
              <a:spLocks/>
            </p:cNvSpPr>
            <p:nvPr/>
          </p:nvSpPr>
          <p:spPr bwMode="auto">
            <a:xfrm>
              <a:off x="8161338" y="3176588"/>
              <a:ext cx="6350" cy="3175"/>
            </a:xfrm>
            <a:custGeom>
              <a:avLst/>
              <a:gdLst/>
              <a:ahLst/>
              <a:cxnLst>
                <a:cxn ang="0">
                  <a:pos x="2" y="0"/>
                </a:cxn>
                <a:cxn ang="0">
                  <a:pos x="4" y="2"/>
                </a:cxn>
                <a:cxn ang="0">
                  <a:pos x="2" y="2"/>
                </a:cxn>
                <a:cxn ang="0">
                  <a:pos x="0" y="2"/>
                </a:cxn>
                <a:cxn ang="0">
                  <a:pos x="2" y="0"/>
                </a:cxn>
                <a:cxn ang="0">
                  <a:pos x="2" y="0"/>
                </a:cxn>
              </a:cxnLst>
              <a:rect l="0" t="0" r="r" b="b"/>
              <a:pathLst>
                <a:path w="4" h="2">
                  <a:moveTo>
                    <a:pt x="2" y="0"/>
                  </a:moveTo>
                  <a:lnTo>
                    <a:pt x="4" y="2"/>
                  </a:lnTo>
                  <a:lnTo>
                    <a:pt x="2" y="2"/>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5" name="Freeform 207"/>
            <p:cNvSpPr>
              <a:spLocks/>
            </p:cNvSpPr>
            <p:nvPr/>
          </p:nvSpPr>
          <p:spPr bwMode="auto">
            <a:xfrm>
              <a:off x="6284913" y="1500188"/>
              <a:ext cx="57150" cy="50800"/>
            </a:xfrm>
            <a:custGeom>
              <a:avLst/>
              <a:gdLst/>
              <a:ahLst/>
              <a:cxnLst>
                <a:cxn ang="0">
                  <a:pos x="4" y="6"/>
                </a:cxn>
                <a:cxn ang="0">
                  <a:pos x="0" y="2"/>
                </a:cxn>
                <a:cxn ang="0">
                  <a:pos x="10" y="0"/>
                </a:cxn>
                <a:cxn ang="0">
                  <a:pos x="36" y="14"/>
                </a:cxn>
                <a:cxn ang="0">
                  <a:pos x="26" y="28"/>
                </a:cxn>
                <a:cxn ang="0">
                  <a:pos x="10" y="32"/>
                </a:cxn>
                <a:cxn ang="0">
                  <a:pos x="4" y="26"/>
                </a:cxn>
                <a:cxn ang="0">
                  <a:pos x="16" y="26"/>
                </a:cxn>
                <a:cxn ang="0">
                  <a:pos x="4" y="18"/>
                </a:cxn>
                <a:cxn ang="0">
                  <a:pos x="6" y="18"/>
                </a:cxn>
                <a:cxn ang="0">
                  <a:pos x="6" y="12"/>
                </a:cxn>
                <a:cxn ang="0">
                  <a:pos x="2" y="10"/>
                </a:cxn>
                <a:cxn ang="0">
                  <a:pos x="4" y="6"/>
                </a:cxn>
                <a:cxn ang="0">
                  <a:pos x="4" y="6"/>
                </a:cxn>
              </a:cxnLst>
              <a:rect l="0" t="0" r="r" b="b"/>
              <a:pathLst>
                <a:path w="36" h="32">
                  <a:moveTo>
                    <a:pt x="4" y="6"/>
                  </a:moveTo>
                  <a:lnTo>
                    <a:pt x="0" y="2"/>
                  </a:lnTo>
                  <a:lnTo>
                    <a:pt x="10" y="0"/>
                  </a:lnTo>
                  <a:lnTo>
                    <a:pt x="36" y="14"/>
                  </a:lnTo>
                  <a:lnTo>
                    <a:pt x="26" y="28"/>
                  </a:lnTo>
                  <a:lnTo>
                    <a:pt x="10" y="32"/>
                  </a:lnTo>
                  <a:lnTo>
                    <a:pt x="4" y="26"/>
                  </a:lnTo>
                  <a:lnTo>
                    <a:pt x="16" y="26"/>
                  </a:lnTo>
                  <a:lnTo>
                    <a:pt x="4" y="18"/>
                  </a:lnTo>
                  <a:lnTo>
                    <a:pt x="6" y="18"/>
                  </a:lnTo>
                  <a:lnTo>
                    <a:pt x="6" y="12"/>
                  </a:lnTo>
                  <a:lnTo>
                    <a:pt x="2" y="1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6" name="Freeform 208"/>
            <p:cNvSpPr>
              <a:spLocks/>
            </p:cNvSpPr>
            <p:nvPr/>
          </p:nvSpPr>
          <p:spPr bwMode="auto">
            <a:xfrm>
              <a:off x="6275388" y="1350963"/>
              <a:ext cx="22225" cy="19050"/>
            </a:xfrm>
            <a:custGeom>
              <a:avLst/>
              <a:gdLst/>
              <a:ahLst/>
              <a:cxnLst>
                <a:cxn ang="0">
                  <a:pos x="4" y="0"/>
                </a:cxn>
                <a:cxn ang="0">
                  <a:pos x="14" y="4"/>
                </a:cxn>
                <a:cxn ang="0">
                  <a:pos x="10" y="12"/>
                </a:cxn>
                <a:cxn ang="0">
                  <a:pos x="10" y="12"/>
                </a:cxn>
                <a:cxn ang="0">
                  <a:pos x="8" y="12"/>
                </a:cxn>
                <a:cxn ang="0">
                  <a:pos x="2" y="10"/>
                </a:cxn>
                <a:cxn ang="0">
                  <a:pos x="0" y="8"/>
                </a:cxn>
                <a:cxn ang="0">
                  <a:pos x="0" y="4"/>
                </a:cxn>
                <a:cxn ang="0">
                  <a:pos x="2" y="2"/>
                </a:cxn>
                <a:cxn ang="0">
                  <a:pos x="4" y="0"/>
                </a:cxn>
                <a:cxn ang="0">
                  <a:pos x="4" y="0"/>
                </a:cxn>
              </a:cxnLst>
              <a:rect l="0" t="0" r="r" b="b"/>
              <a:pathLst>
                <a:path w="14" h="12">
                  <a:moveTo>
                    <a:pt x="4" y="0"/>
                  </a:moveTo>
                  <a:lnTo>
                    <a:pt x="14" y="4"/>
                  </a:lnTo>
                  <a:lnTo>
                    <a:pt x="10" y="12"/>
                  </a:lnTo>
                  <a:lnTo>
                    <a:pt x="10" y="12"/>
                  </a:lnTo>
                  <a:lnTo>
                    <a:pt x="8" y="12"/>
                  </a:lnTo>
                  <a:lnTo>
                    <a:pt x="2" y="10"/>
                  </a:lnTo>
                  <a:lnTo>
                    <a:pt x="0" y="8"/>
                  </a:lnTo>
                  <a:lnTo>
                    <a:pt x="0" y="4"/>
                  </a:lnTo>
                  <a:lnTo>
                    <a:pt x="2"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7" name="Freeform 209"/>
            <p:cNvSpPr>
              <a:spLocks/>
            </p:cNvSpPr>
            <p:nvPr/>
          </p:nvSpPr>
          <p:spPr bwMode="auto">
            <a:xfrm>
              <a:off x="6291263" y="1344613"/>
              <a:ext cx="136525" cy="165100"/>
            </a:xfrm>
            <a:custGeom>
              <a:avLst/>
              <a:gdLst/>
              <a:ahLst/>
              <a:cxnLst>
                <a:cxn ang="0">
                  <a:pos x="48" y="14"/>
                </a:cxn>
                <a:cxn ang="0">
                  <a:pos x="50" y="10"/>
                </a:cxn>
                <a:cxn ang="0">
                  <a:pos x="50" y="4"/>
                </a:cxn>
                <a:cxn ang="0">
                  <a:pos x="56" y="0"/>
                </a:cxn>
                <a:cxn ang="0">
                  <a:pos x="72" y="34"/>
                </a:cxn>
                <a:cxn ang="0">
                  <a:pos x="86" y="50"/>
                </a:cxn>
                <a:cxn ang="0">
                  <a:pos x="76" y="58"/>
                </a:cxn>
                <a:cxn ang="0">
                  <a:pos x="76" y="72"/>
                </a:cxn>
                <a:cxn ang="0">
                  <a:pos x="78" y="72"/>
                </a:cxn>
                <a:cxn ang="0">
                  <a:pos x="80" y="78"/>
                </a:cxn>
                <a:cxn ang="0">
                  <a:pos x="80" y="82"/>
                </a:cxn>
                <a:cxn ang="0">
                  <a:pos x="34" y="104"/>
                </a:cxn>
                <a:cxn ang="0">
                  <a:pos x="10" y="90"/>
                </a:cxn>
                <a:cxn ang="0">
                  <a:pos x="12" y="84"/>
                </a:cxn>
                <a:cxn ang="0">
                  <a:pos x="0" y="84"/>
                </a:cxn>
                <a:cxn ang="0">
                  <a:pos x="10" y="72"/>
                </a:cxn>
                <a:cxn ang="0">
                  <a:pos x="6" y="70"/>
                </a:cxn>
                <a:cxn ang="0">
                  <a:pos x="18" y="64"/>
                </a:cxn>
                <a:cxn ang="0">
                  <a:pos x="20" y="56"/>
                </a:cxn>
                <a:cxn ang="0">
                  <a:pos x="16" y="48"/>
                </a:cxn>
                <a:cxn ang="0">
                  <a:pos x="24" y="30"/>
                </a:cxn>
                <a:cxn ang="0">
                  <a:pos x="46" y="24"/>
                </a:cxn>
                <a:cxn ang="0">
                  <a:pos x="48" y="14"/>
                </a:cxn>
                <a:cxn ang="0">
                  <a:pos x="48" y="14"/>
                </a:cxn>
              </a:cxnLst>
              <a:rect l="0" t="0" r="r" b="b"/>
              <a:pathLst>
                <a:path w="86" h="104">
                  <a:moveTo>
                    <a:pt x="48" y="14"/>
                  </a:moveTo>
                  <a:lnTo>
                    <a:pt x="50" y="10"/>
                  </a:lnTo>
                  <a:lnTo>
                    <a:pt x="50" y="4"/>
                  </a:lnTo>
                  <a:lnTo>
                    <a:pt x="56" y="0"/>
                  </a:lnTo>
                  <a:lnTo>
                    <a:pt x="72" y="34"/>
                  </a:lnTo>
                  <a:lnTo>
                    <a:pt x="86" y="50"/>
                  </a:lnTo>
                  <a:lnTo>
                    <a:pt x="76" y="58"/>
                  </a:lnTo>
                  <a:lnTo>
                    <a:pt x="76" y="72"/>
                  </a:lnTo>
                  <a:lnTo>
                    <a:pt x="78" y="72"/>
                  </a:lnTo>
                  <a:lnTo>
                    <a:pt x="80" y="78"/>
                  </a:lnTo>
                  <a:lnTo>
                    <a:pt x="80" y="82"/>
                  </a:lnTo>
                  <a:lnTo>
                    <a:pt x="34" y="104"/>
                  </a:lnTo>
                  <a:lnTo>
                    <a:pt x="10" y="90"/>
                  </a:lnTo>
                  <a:lnTo>
                    <a:pt x="12" y="84"/>
                  </a:lnTo>
                  <a:lnTo>
                    <a:pt x="0" y="84"/>
                  </a:lnTo>
                  <a:lnTo>
                    <a:pt x="10" y="72"/>
                  </a:lnTo>
                  <a:lnTo>
                    <a:pt x="6" y="70"/>
                  </a:lnTo>
                  <a:lnTo>
                    <a:pt x="18" y="64"/>
                  </a:lnTo>
                  <a:lnTo>
                    <a:pt x="20" y="56"/>
                  </a:lnTo>
                  <a:lnTo>
                    <a:pt x="16" y="48"/>
                  </a:lnTo>
                  <a:lnTo>
                    <a:pt x="24" y="30"/>
                  </a:lnTo>
                  <a:lnTo>
                    <a:pt x="46" y="24"/>
                  </a:lnTo>
                  <a:lnTo>
                    <a:pt x="48" y="14"/>
                  </a:lnTo>
                  <a:lnTo>
                    <a:pt x="48"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8" name="Freeform 210"/>
            <p:cNvSpPr>
              <a:spLocks/>
            </p:cNvSpPr>
            <p:nvPr/>
          </p:nvSpPr>
          <p:spPr bwMode="auto">
            <a:xfrm>
              <a:off x="6323013" y="1490663"/>
              <a:ext cx="158750" cy="161925"/>
            </a:xfrm>
            <a:custGeom>
              <a:avLst/>
              <a:gdLst/>
              <a:ahLst/>
              <a:cxnLst>
                <a:cxn ang="0">
                  <a:pos x="28" y="10"/>
                </a:cxn>
                <a:cxn ang="0">
                  <a:pos x="62" y="0"/>
                </a:cxn>
                <a:cxn ang="0">
                  <a:pos x="70" y="10"/>
                </a:cxn>
                <a:cxn ang="0">
                  <a:pos x="70" y="20"/>
                </a:cxn>
                <a:cxn ang="0">
                  <a:pos x="74" y="20"/>
                </a:cxn>
                <a:cxn ang="0">
                  <a:pos x="76" y="12"/>
                </a:cxn>
                <a:cxn ang="0">
                  <a:pos x="74" y="10"/>
                </a:cxn>
                <a:cxn ang="0">
                  <a:pos x="76" y="8"/>
                </a:cxn>
                <a:cxn ang="0">
                  <a:pos x="90" y="14"/>
                </a:cxn>
                <a:cxn ang="0">
                  <a:pos x="96" y="26"/>
                </a:cxn>
                <a:cxn ang="0">
                  <a:pos x="94" y="38"/>
                </a:cxn>
                <a:cxn ang="0">
                  <a:pos x="100" y="38"/>
                </a:cxn>
                <a:cxn ang="0">
                  <a:pos x="92" y="48"/>
                </a:cxn>
                <a:cxn ang="0">
                  <a:pos x="90" y="68"/>
                </a:cxn>
                <a:cxn ang="0">
                  <a:pos x="82" y="64"/>
                </a:cxn>
                <a:cxn ang="0">
                  <a:pos x="92" y="84"/>
                </a:cxn>
                <a:cxn ang="0">
                  <a:pos x="92" y="94"/>
                </a:cxn>
                <a:cxn ang="0">
                  <a:pos x="80" y="102"/>
                </a:cxn>
                <a:cxn ang="0">
                  <a:pos x="64" y="102"/>
                </a:cxn>
                <a:cxn ang="0">
                  <a:pos x="40" y="86"/>
                </a:cxn>
                <a:cxn ang="0">
                  <a:pos x="38" y="74"/>
                </a:cxn>
                <a:cxn ang="0">
                  <a:pos x="30" y="86"/>
                </a:cxn>
                <a:cxn ang="0">
                  <a:pos x="18" y="70"/>
                </a:cxn>
                <a:cxn ang="0">
                  <a:pos x="18" y="52"/>
                </a:cxn>
                <a:cxn ang="0">
                  <a:pos x="8" y="46"/>
                </a:cxn>
                <a:cxn ang="0">
                  <a:pos x="4" y="54"/>
                </a:cxn>
                <a:cxn ang="0">
                  <a:pos x="0" y="46"/>
                </a:cxn>
                <a:cxn ang="0">
                  <a:pos x="22" y="28"/>
                </a:cxn>
                <a:cxn ang="0">
                  <a:pos x="20" y="20"/>
                </a:cxn>
                <a:cxn ang="0">
                  <a:pos x="28" y="10"/>
                </a:cxn>
                <a:cxn ang="0">
                  <a:pos x="28" y="10"/>
                </a:cxn>
              </a:cxnLst>
              <a:rect l="0" t="0" r="r" b="b"/>
              <a:pathLst>
                <a:path w="100" h="102">
                  <a:moveTo>
                    <a:pt x="28" y="10"/>
                  </a:moveTo>
                  <a:lnTo>
                    <a:pt x="62" y="0"/>
                  </a:lnTo>
                  <a:lnTo>
                    <a:pt x="70" y="10"/>
                  </a:lnTo>
                  <a:lnTo>
                    <a:pt x="70" y="20"/>
                  </a:lnTo>
                  <a:lnTo>
                    <a:pt x="74" y="20"/>
                  </a:lnTo>
                  <a:lnTo>
                    <a:pt x="76" y="12"/>
                  </a:lnTo>
                  <a:lnTo>
                    <a:pt x="74" y="10"/>
                  </a:lnTo>
                  <a:lnTo>
                    <a:pt x="76" y="8"/>
                  </a:lnTo>
                  <a:lnTo>
                    <a:pt x="90" y="14"/>
                  </a:lnTo>
                  <a:lnTo>
                    <a:pt x="96" y="26"/>
                  </a:lnTo>
                  <a:lnTo>
                    <a:pt x="94" y="38"/>
                  </a:lnTo>
                  <a:lnTo>
                    <a:pt x="100" y="38"/>
                  </a:lnTo>
                  <a:lnTo>
                    <a:pt x="92" y="48"/>
                  </a:lnTo>
                  <a:lnTo>
                    <a:pt x="90" y="68"/>
                  </a:lnTo>
                  <a:lnTo>
                    <a:pt x="82" y="64"/>
                  </a:lnTo>
                  <a:lnTo>
                    <a:pt x="92" y="84"/>
                  </a:lnTo>
                  <a:lnTo>
                    <a:pt x="92" y="94"/>
                  </a:lnTo>
                  <a:lnTo>
                    <a:pt x="80" y="102"/>
                  </a:lnTo>
                  <a:lnTo>
                    <a:pt x="64" y="102"/>
                  </a:lnTo>
                  <a:lnTo>
                    <a:pt x="40" y="86"/>
                  </a:lnTo>
                  <a:lnTo>
                    <a:pt x="38" y="74"/>
                  </a:lnTo>
                  <a:lnTo>
                    <a:pt x="30" y="86"/>
                  </a:lnTo>
                  <a:lnTo>
                    <a:pt x="18" y="70"/>
                  </a:lnTo>
                  <a:lnTo>
                    <a:pt x="18" y="52"/>
                  </a:lnTo>
                  <a:lnTo>
                    <a:pt x="8" y="46"/>
                  </a:lnTo>
                  <a:lnTo>
                    <a:pt x="4" y="54"/>
                  </a:lnTo>
                  <a:lnTo>
                    <a:pt x="0" y="46"/>
                  </a:lnTo>
                  <a:lnTo>
                    <a:pt x="22" y="28"/>
                  </a:lnTo>
                  <a:lnTo>
                    <a:pt x="20" y="20"/>
                  </a:lnTo>
                  <a:lnTo>
                    <a:pt x="28" y="10"/>
                  </a:lnTo>
                  <a:lnTo>
                    <a:pt x="28"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9" name="Freeform 211"/>
            <p:cNvSpPr>
              <a:spLocks/>
            </p:cNvSpPr>
            <p:nvPr/>
          </p:nvSpPr>
          <p:spPr bwMode="auto">
            <a:xfrm>
              <a:off x="6462713" y="1576388"/>
              <a:ext cx="130175" cy="165100"/>
            </a:xfrm>
            <a:custGeom>
              <a:avLst/>
              <a:gdLst/>
              <a:ahLst/>
              <a:cxnLst>
                <a:cxn ang="0">
                  <a:pos x="8" y="70"/>
                </a:cxn>
                <a:cxn ang="0">
                  <a:pos x="16" y="46"/>
                </a:cxn>
                <a:cxn ang="0">
                  <a:pos x="18" y="46"/>
                </a:cxn>
                <a:cxn ang="0">
                  <a:pos x="20" y="34"/>
                </a:cxn>
                <a:cxn ang="0">
                  <a:pos x="24" y="30"/>
                </a:cxn>
                <a:cxn ang="0">
                  <a:pos x="22" y="26"/>
                </a:cxn>
                <a:cxn ang="0">
                  <a:pos x="26" y="24"/>
                </a:cxn>
                <a:cxn ang="0">
                  <a:pos x="24" y="18"/>
                </a:cxn>
                <a:cxn ang="0">
                  <a:pos x="30" y="14"/>
                </a:cxn>
                <a:cxn ang="0">
                  <a:pos x="30" y="8"/>
                </a:cxn>
                <a:cxn ang="0">
                  <a:pos x="36" y="16"/>
                </a:cxn>
                <a:cxn ang="0">
                  <a:pos x="36" y="4"/>
                </a:cxn>
                <a:cxn ang="0">
                  <a:pos x="40" y="0"/>
                </a:cxn>
                <a:cxn ang="0">
                  <a:pos x="50" y="8"/>
                </a:cxn>
                <a:cxn ang="0">
                  <a:pos x="46" y="18"/>
                </a:cxn>
                <a:cxn ang="0">
                  <a:pos x="46" y="30"/>
                </a:cxn>
                <a:cxn ang="0">
                  <a:pos x="52" y="18"/>
                </a:cxn>
                <a:cxn ang="0">
                  <a:pos x="58" y="26"/>
                </a:cxn>
                <a:cxn ang="0">
                  <a:pos x="62" y="20"/>
                </a:cxn>
                <a:cxn ang="0">
                  <a:pos x="64" y="32"/>
                </a:cxn>
                <a:cxn ang="0">
                  <a:pos x="68" y="28"/>
                </a:cxn>
                <a:cxn ang="0">
                  <a:pos x="70" y="40"/>
                </a:cxn>
                <a:cxn ang="0">
                  <a:pos x="82" y="54"/>
                </a:cxn>
                <a:cxn ang="0">
                  <a:pos x="82" y="68"/>
                </a:cxn>
                <a:cxn ang="0">
                  <a:pos x="74" y="80"/>
                </a:cxn>
                <a:cxn ang="0">
                  <a:pos x="46" y="88"/>
                </a:cxn>
                <a:cxn ang="0">
                  <a:pos x="24" y="86"/>
                </a:cxn>
                <a:cxn ang="0">
                  <a:pos x="8" y="104"/>
                </a:cxn>
                <a:cxn ang="0">
                  <a:pos x="0" y="96"/>
                </a:cxn>
                <a:cxn ang="0">
                  <a:pos x="8" y="74"/>
                </a:cxn>
                <a:cxn ang="0">
                  <a:pos x="8" y="70"/>
                </a:cxn>
                <a:cxn ang="0">
                  <a:pos x="8" y="70"/>
                </a:cxn>
              </a:cxnLst>
              <a:rect l="0" t="0" r="r" b="b"/>
              <a:pathLst>
                <a:path w="82" h="104">
                  <a:moveTo>
                    <a:pt x="8" y="70"/>
                  </a:moveTo>
                  <a:lnTo>
                    <a:pt x="16" y="46"/>
                  </a:lnTo>
                  <a:lnTo>
                    <a:pt x="18" y="46"/>
                  </a:lnTo>
                  <a:lnTo>
                    <a:pt x="20" y="34"/>
                  </a:lnTo>
                  <a:lnTo>
                    <a:pt x="24" y="30"/>
                  </a:lnTo>
                  <a:lnTo>
                    <a:pt x="22" y="26"/>
                  </a:lnTo>
                  <a:lnTo>
                    <a:pt x="26" y="24"/>
                  </a:lnTo>
                  <a:lnTo>
                    <a:pt x="24" y="18"/>
                  </a:lnTo>
                  <a:lnTo>
                    <a:pt x="30" y="14"/>
                  </a:lnTo>
                  <a:lnTo>
                    <a:pt x="30" y="8"/>
                  </a:lnTo>
                  <a:lnTo>
                    <a:pt x="36" y="16"/>
                  </a:lnTo>
                  <a:lnTo>
                    <a:pt x="36" y="4"/>
                  </a:lnTo>
                  <a:lnTo>
                    <a:pt x="40" y="0"/>
                  </a:lnTo>
                  <a:lnTo>
                    <a:pt x="50" y="8"/>
                  </a:lnTo>
                  <a:lnTo>
                    <a:pt x="46" y="18"/>
                  </a:lnTo>
                  <a:lnTo>
                    <a:pt x="46" y="30"/>
                  </a:lnTo>
                  <a:lnTo>
                    <a:pt x="52" y="18"/>
                  </a:lnTo>
                  <a:lnTo>
                    <a:pt x="58" y="26"/>
                  </a:lnTo>
                  <a:lnTo>
                    <a:pt x="62" y="20"/>
                  </a:lnTo>
                  <a:lnTo>
                    <a:pt x="64" y="32"/>
                  </a:lnTo>
                  <a:lnTo>
                    <a:pt x="68" y="28"/>
                  </a:lnTo>
                  <a:lnTo>
                    <a:pt x="70" y="40"/>
                  </a:lnTo>
                  <a:lnTo>
                    <a:pt x="82" y="54"/>
                  </a:lnTo>
                  <a:lnTo>
                    <a:pt x="82" y="68"/>
                  </a:lnTo>
                  <a:lnTo>
                    <a:pt x="74" y="80"/>
                  </a:lnTo>
                  <a:lnTo>
                    <a:pt x="46" y="88"/>
                  </a:lnTo>
                  <a:lnTo>
                    <a:pt x="24" y="86"/>
                  </a:lnTo>
                  <a:lnTo>
                    <a:pt x="8" y="104"/>
                  </a:lnTo>
                  <a:lnTo>
                    <a:pt x="0" y="96"/>
                  </a:lnTo>
                  <a:lnTo>
                    <a:pt x="8" y="74"/>
                  </a:lnTo>
                  <a:lnTo>
                    <a:pt x="8" y="70"/>
                  </a:lnTo>
                  <a:lnTo>
                    <a:pt x="8" y="7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0" name="Freeform 212"/>
            <p:cNvSpPr>
              <a:spLocks/>
            </p:cNvSpPr>
            <p:nvPr/>
          </p:nvSpPr>
          <p:spPr bwMode="auto">
            <a:xfrm>
              <a:off x="6615113" y="1716088"/>
              <a:ext cx="25400" cy="12700"/>
            </a:xfrm>
            <a:custGeom>
              <a:avLst/>
              <a:gdLst/>
              <a:ahLst/>
              <a:cxnLst>
                <a:cxn ang="0">
                  <a:pos x="6" y="0"/>
                </a:cxn>
                <a:cxn ang="0">
                  <a:pos x="16" y="2"/>
                </a:cxn>
                <a:cxn ang="0">
                  <a:pos x="14" y="8"/>
                </a:cxn>
                <a:cxn ang="0">
                  <a:pos x="0" y="4"/>
                </a:cxn>
                <a:cxn ang="0">
                  <a:pos x="6" y="0"/>
                </a:cxn>
                <a:cxn ang="0">
                  <a:pos x="6" y="0"/>
                </a:cxn>
              </a:cxnLst>
              <a:rect l="0" t="0" r="r" b="b"/>
              <a:pathLst>
                <a:path w="16" h="8">
                  <a:moveTo>
                    <a:pt x="6" y="0"/>
                  </a:moveTo>
                  <a:lnTo>
                    <a:pt x="16" y="2"/>
                  </a:lnTo>
                  <a:lnTo>
                    <a:pt x="14" y="8"/>
                  </a:lnTo>
                  <a:lnTo>
                    <a:pt x="0" y="4"/>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1" name="Freeform 213"/>
            <p:cNvSpPr>
              <a:spLocks/>
            </p:cNvSpPr>
            <p:nvPr/>
          </p:nvSpPr>
          <p:spPr bwMode="auto">
            <a:xfrm>
              <a:off x="6373813" y="1897063"/>
              <a:ext cx="28575" cy="12700"/>
            </a:xfrm>
            <a:custGeom>
              <a:avLst/>
              <a:gdLst/>
              <a:ahLst/>
              <a:cxnLst>
                <a:cxn ang="0">
                  <a:pos x="14" y="8"/>
                </a:cxn>
                <a:cxn ang="0">
                  <a:pos x="0" y="2"/>
                </a:cxn>
                <a:cxn ang="0">
                  <a:pos x="16" y="0"/>
                </a:cxn>
                <a:cxn ang="0">
                  <a:pos x="18" y="4"/>
                </a:cxn>
                <a:cxn ang="0">
                  <a:pos x="18" y="8"/>
                </a:cxn>
                <a:cxn ang="0">
                  <a:pos x="14" y="8"/>
                </a:cxn>
                <a:cxn ang="0">
                  <a:pos x="14" y="8"/>
                </a:cxn>
              </a:cxnLst>
              <a:rect l="0" t="0" r="r" b="b"/>
              <a:pathLst>
                <a:path w="18" h="8">
                  <a:moveTo>
                    <a:pt x="14" y="8"/>
                  </a:moveTo>
                  <a:lnTo>
                    <a:pt x="0" y="2"/>
                  </a:lnTo>
                  <a:lnTo>
                    <a:pt x="16" y="0"/>
                  </a:lnTo>
                  <a:lnTo>
                    <a:pt x="18" y="4"/>
                  </a:lnTo>
                  <a:lnTo>
                    <a:pt x="18" y="8"/>
                  </a:lnTo>
                  <a:lnTo>
                    <a:pt x="14" y="8"/>
                  </a:lnTo>
                  <a:lnTo>
                    <a:pt x="1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2" name="Freeform 214"/>
            <p:cNvSpPr>
              <a:spLocks/>
            </p:cNvSpPr>
            <p:nvPr/>
          </p:nvSpPr>
          <p:spPr bwMode="auto">
            <a:xfrm>
              <a:off x="6373813" y="1817688"/>
              <a:ext cx="25400" cy="25400"/>
            </a:xfrm>
            <a:custGeom>
              <a:avLst/>
              <a:gdLst/>
              <a:ahLst/>
              <a:cxnLst>
                <a:cxn ang="0">
                  <a:pos x="14" y="8"/>
                </a:cxn>
                <a:cxn ang="0">
                  <a:pos x="8" y="16"/>
                </a:cxn>
                <a:cxn ang="0">
                  <a:pos x="8" y="12"/>
                </a:cxn>
                <a:cxn ang="0">
                  <a:pos x="0" y="14"/>
                </a:cxn>
                <a:cxn ang="0">
                  <a:pos x="14" y="0"/>
                </a:cxn>
                <a:cxn ang="0">
                  <a:pos x="16" y="4"/>
                </a:cxn>
                <a:cxn ang="0">
                  <a:pos x="14" y="8"/>
                </a:cxn>
                <a:cxn ang="0">
                  <a:pos x="14" y="8"/>
                </a:cxn>
              </a:cxnLst>
              <a:rect l="0" t="0" r="r" b="b"/>
              <a:pathLst>
                <a:path w="16" h="16">
                  <a:moveTo>
                    <a:pt x="14" y="8"/>
                  </a:moveTo>
                  <a:lnTo>
                    <a:pt x="8" y="16"/>
                  </a:lnTo>
                  <a:lnTo>
                    <a:pt x="8" y="12"/>
                  </a:lnTo>
                  <a:lnTo>
                    <a:pt x="0" y="14"/>
                  </a:lnTo>
                  <a:lnTo>
                    <a:pt x="14" y="0"/>
                  </a:lnTo>
                  <a:lnTo>
                    <a:pt x="16" y="4"/>
                  </a:lnTo>
                  <a:lnTo>
                    <a:pt x="14" y="8"/>
                  </a:lnTo>
                  <a:lnTo>
                    <a:pt x="1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3" name="Freeform 215"/>
            <p:cNvSpPr>
              <a:spLocks/>
            </p:cNvSpPr>
            <p:nvPr/>
          </p:nvSpPr>
          <p:spPr bwMode="auto">
            <a:xfrm>
              <a:off x="6719888" y="2043113"/>
              <a:ext cx="38100" cy="34925"/>
            </a:xfrm>
            <a:custGeom>
              <a:avLst/>
              <a:gdLst/>
              <a:ahLst/>
              <a:cxnLst>
                <a:cxn ang="0">
                  <a:pos x="20" y="2"/>
                </a:cxn>
                <a:cxn ang="0">
                  <a:pos x="24" y="4"/>
                </a:cxn>
                <a:cxn ang="0">
                  <a:pos x="24" y="12"/>
                </a:cxn>
                <a:cxn ang="0">
                  <a:pos x="18" y="22"/>
                </a:cxn>
                <a:cxn ang="0">
                  <a:pos x="0" y="12"/>
                </a:cxn>
                <a:cxn ang="0">
                  <a:pos x="6" y="10"/>
                </a:cxn>
                <a:cxn ang="0">
                  <a:pos x="6" y="0"/>
                </a:cxn>
                <a:cxn ang="0">
                  <a:pos x="20" y="2"/>
                </a:cxn>
                <a:cxn ang="0">
                  <a:pos x="20" y="2"/>
                </a:cxn>
              </a:cxnLst>
              <a:rect l="0" t="0" r="r" b="b"/>
              <a:pathLst>
                <a:path w="24" h="22">
                  <a:moveTo>
                    <a:pt x="20" y="2"/>
                  </a:moveTo>
                  <a:lnTo>
                    <a:pt x="24" y="4"/>
                  </a:lnTo>
                  <a:lnTo>
                    <a:pt x="24" y="12"/>
                  </a:lnTo>
                  <a:lnTo>
                    <a:pt x="18" y="22"/>
                  </a:lnTo>
                  <a:lnTo>
                    <a:pt x="0" y="12"/>
                  </a:lnTo>
                  <a:lnTo>
                    <a:pt x="6" y="10"/>
                  </a:lnTo>
                  <a:lnTo>
                    <a:pt x="6" y="0"/>
                  </a:lnTo>
                  <a:lnTo>
                    <a:pt x="20" y="2"/>
                  </a:lnTo>
                  <a:lnTo>
                    <a:pt x="2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4" name="Freeform 216"/>
            <p:cNvSpPr>
              <a:spLocks/>
            </p:cNvSpPr>
            <p:nvPr/>
          </p:nvSpPr>
          <p:spPr bwMode="auto">
            <a:xfrm>
              <a:off x="7227888" y="2068513"/>
              <a:ext cx="19050" cy="25400"/>
            </a:xfrm>
            <a:custGeom>
              <a:avLst/>
              <a:gdLst/>
              <a:ahLst/>
              <a:cxnLst>
                <a:cxn ang="0">
                  <a:pos x="8" y="8"/>
                </a:cxn>
                <a:cxn ang="0">
                  <a:pos x="12" y="14"/>
                </a:cxn>
                <a:cxn ang="0">
                  <a:pos x="10" y="16"/>
                </a:cxn>
                <a:cxn ang="0">
                  <a:pos x="0" y="0"/>
                </a:cxn>
                <a:cxn ang="0">
                  <a:pos x="8" y="8"/>
                </a:cxn>
                <a:cxn ang="0">
                  <a:pos x="8" y="8"/>
                </a:cxn>
              </a:cxnLst>
              <a:rect l="0" t="0" r="r" b="b"/>
              <a:pathLst>
                <a:path w="12" h="16">
                  <a:moveTo>
                    <a:pt x="8" y="8"/>
                  </a:moveTo>
                  <a:lnTo>
                    <a:pt x="12" y="14"/>
                  </a:lnTo>
                  <a:lnTo>
                    <a:pt x="10" y="16"/>
                  </a:lnTo>
                  <a:lnTo>
                    <a:pt x="0" y="0"/>
                  </a:lnTo>
                  <a:lnTo>
                    <a:pt x="8" y="8"/>
                  </a:lnTo>
                  <a:lnTo>
                    <a:pt x="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5" name="Freeform 217"/>
            <p:cNvSpPr>
              <a:spLocks/>
            </p:cNvSpPr>
            <p:nvPr/>
          </p:nvSpPr>
          <p:spPr bwMode="auto">
            <a:xfrm>
              <a:off x="7227888" y="1935163"/>
              <a:ext cx="12700" cy="44450"/>
            </a:xfrm>
            <a:custGeom>
              <a:avLst/>
              <a:gdLst/>
              <a:ahLst/>
              <a:cxnLst>
                <a:cxn ang="0">
                  <a:pos x="6" y="16"/>
                </a:cxn>
                <a:cxn ang="0">
                  <a:pos x="4" y="28"/>
                </a:cxn>
                <a:cxn ang="0">
                  <a:pos x="0" y="24"/>
                </a:cxn>
                <a:cxn ang="0">
                  <a:pos x="2" y="0"/>
                </a:cxn>
                <a:cxn ang="0">
                  <a:pos x="8" y="12"/>
                </a:cxn>
                <a:cxn ang="0">
                  <a:pos x="6" y="16"/>
                </a:cxn>
                <a:cxn ang="0">
                  <a:pos x="6" y="16"/>
                </a:cxn>
              </a:cxnLst>
              <a:rect l="0" t="0" r="r" b="b"/>
              <a:pathLst>
                <a:path w="8" h="28">
                  <a:moveTo>
                    <a:pt x="6" y="16"/>
                  </a:moveTo>
                  <a:lnTo>
                    <a:pt x="4" y="28"/>
                  </a:lnTo>
                  <a:lnTo>
                    <a:pt x="0" y="24"/>
                  </a:lnTo>
                  <a:lnTo>
                    <a:pt x="2" y="0"/>
                  </a:lnTo>
                  <a:lnTo>
                    <a:pt x="8" y="12"/>
                  </a:lnTo>
                  <a:lnTo>
                    <a:pt x="6" y="16"/>
                  </a:lnTo>
                  <a:lnTo>
                    <a:pt x="6"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6" name="Freeform 218"/>
            <p:cNvSpPr>
              <a:spLocks/>
            </p:cNvSpPr>
            <p:nvPr/>
          </p:nvSpPr>
          <p:spPr bwMode="auto">
            <a:xfrm>
              <a:off x="7256463" y="1903413"/>
              <a:ext cx="139700" cy="127000"/>
            </a:xfrm>
            <a:custGeom>
              <a:avLst/>
              <a:gdLst/>
              <a:ahLst/>
              <a:cxnLst>
                <a:cxn ang="0">
                  <a:pos x="42" y="20"/>
                </a:cxn>
                <a:cxn ang="0">
                  <a:pos x="48" y="22"/>
                </a:cxn>
                <a:cxn ang="0">
                  <a:pos x="46" y="30"/>
                </a:cxn>
                <a:cxn ang="0">
                  <a:pos x="48" y="32"/>
                </a:cxn>
                <a:cxn ang="0">
                  <a:pos x="54" y="34"/>
                </a:cxn>
                <a:cxn ang="0">
                  <a:pos x="56" y="26"/>
                </a:cxn>
                <a:cxn ang="0">
                  <a:pos x="54" y="22"/>
                </a:cxn>
                <a:cxn ang="0">
                  <a:pos x="54" y="12"/>
                </a:cxn>
                <a:cxn ang="0">
                  <a:pos x="58" y="8"/>
                </a:cxn>
                <a:cxn ang="0">
                  <a:pos x="64" y="12"/>
                </a:cxn>
                <a:cxn ang="0">
                  <a:pos x="72" y="26"/>
                </a:cxn>
                <a:cxn ang="0">
                  <a:pos x="76" y="28"/>
                </a:cxn>
                <a:cxn ang="0">
                  <a:pos x="72" y="44"/>
                </a:cxn>
                <a:cxn ang="0">
                  <a:pos x="74" y="56"/>
                </a:cxn>
                <a:cxn ang="0">
                  <a:pos x="88" y="68"/>
                </a:cxn>
                <a:cxn ang="0">
                  <a:pos x="76" y="68"/>
                </a:cxn>
                <a:cxn ang="0">
                  <a:pos x="74" y="74"/>
                </a:cxn>
                <a:cxn ang="0">
                  <a:pos x="68" y="62"/>
                </a:cxn>
                <a:cxn ang="0">
                  <a:pos x="42" y="76"/>
                </a:cxn>
                <a:cxn ang="0">
                  <a:pos x="40" y="74"/>
                </a:cxn>
                <a:cxn ang="0">
                  <a:pos x="44" y="72"/>
                </a:cxn>
                <a:cxn ang="0">
                  <a:pos x="40" y="68"/>
                </a:cxn>
                <a:cxn ang="0">
                  <a:pos x="38" y="62"/>
                </a:cxn>
                <a:cxn ang="0">
                  <a:pos x="36" y="64"/>
                </a:cxn>
                <a:cxn ang="0">
                  <a:pos x="34" y="70"/>
                </a:cxn>
                <a:cxn ang="0">
                  <a:pos x="38" y="70"/>
                </a:cxn>
                <a:cxn ang="0">
                  <a:pos x="34" y="80"/>
                </a:cxn>
                <a:cxn ang="0">
                  <a:pos x="16" y="74"/>
                </a:cxn>
                <a:cxn ang="0">
                  <a:pos x="12" y="64"/>
                </a:cxn>
                <a:cxn ang="0">
                  <a:pos x="2" y="58"/>
                </a:cxn>
                <a:cxn ang="0">
                  <a:pos x="0" y="48"/>
                </a:cxn>
                <a:cxn ang="0">
                  <a:pos x="4" y="44"/>
                </a:cxn>
                <a:cxn ang="0">
                  <a:pos x="6" y="38"/>
                </a:cxn>
                <a:cxn ang="0">
                  <a:pos x="4" y="36"/>
                </a:cxn>
                <a:cxn ang="0">
                  <a:pos x="4" y="32"/>
                </a:cxn>
                <a:cxn ang="0">
                  <a:pos x="4" y="26"/>
                </a:cxn>
                <a:cxn ang="0">
                  <a:pos x="10" y="24"/>
                </a:cxn>
                <a:cxn ang="0">
                  <a:pos x="6" y="14"/>
                </a:cxn>
                <a:cxn ang="0">
                  <a:pos x="28" y="0"/>
                </a:cxn>
                <a:cxn ang="0">
                  <a:pos x="28" y="6"/>
                </a:cxn>
                <a:cxn ang="0">
                  <a:pos x="42" y="20"/>
                </a:cxn>
                <a:cxn ang="0">
                  <a:pos x="42" y="20"/>
                </a:cxn>
              </a:cxnLst>
              <a:rect l="0" t="0" r="r" b="b"/>
              <a:pathLst>
                <a:path w="88" h="80">
                  <a:moveTo>
                    <a:pt x="42" y="20"/>
                  </a:moveTo>
                  <a:lnTo>
                    <a:pt x="48" y="22"/>
                  </a:lnTo>
                  <a:lnTo>
                    <a:pt x="46" y="30"/>
                  </a:lnTo>
                  <a:lnTo>
                    <a:pt x="48" y="32"/>
                  </a:lnTo>
                  <a:lnTo>
                    <a:pt x="54" y="34"/>
                  </a:lnTo>
                  <a:lnTo>
                    <a:pt x="56" y="26"/>
                  </a:lnTo>
                  <a:lnTo>
                    <a:pt x="54" y="22"/>
                  </a:lnTo>
                  <a:lnTo>
                    <a:pt x="54" y="12"/>
                  </a:lnTo>
                  <a:lnTo>
                    <a:pt x="58" y="8"/>
                  </a:lnTo>
                  <a:lnTo>
                    <a:pt x="64" y="12"/>
                  </a:lnTo>
                  <a:lnTo>
                    <a:pt x="72" y="26"/>
                  </a:lnTo>
                  <a:lnTo>
                    <a:pt x="76" y="28"/>
                  </a:lnTo>
                  <a:lnTo>
                    <a:pt x="72" y="44"/>
                  </a:lnTo>
                  <a:lnTo>
                    <a:pt x="74" y="56"/>
                  </a:lnTo>
                  <a:lnTo>
                    <a:pt x="88" y="68"/>
                  </a:lnTo>
                  <a:lnTo>
                    <a:pt x="76" y="68"/>
                  </a:lnTo>
                  <a:lnTo>
                    <a:pt x="74" y="74"/>
                  </a:lnTo>
                  <a:lnTo>
                    <a:pt x="68" y="62"/>
                  </a:lnTo>
                  <a:lnTo>
                    <a:pt x="42" y="76"/>
                  </a:lnTo>
                  <a:lnTo>
                    <a:pt x="40" y="74"/>
                  </a:lnTo>
                  <a:lnTo>
                    <a:pt x="44" y="72"/>
                  </a:lnTo>
                  <a:lnTo>
                    <a:pt x="40" y="68"/>
                  </a:lnTo>
                  <a:lnTo>
                    <a:pt x="38" y="62"/>
                  </a:lnTo>
                  <a:lnTo>
                    <a:pt x="36" y="64"/>
                  </a:lnTo>
                  <a:lnTo>
                    <a:pt x="34" y="70"/>
                  </a:lnTo>
                  <a:lnTo>
                    <a:pt x="38" y="70"/>
                  </a:lnTo>
                  <a:lnTo>
                    <a:pt x="34" y="80"/>
                  </a:lnTo>
                  <a:lnTo>
                    <a:pt x="16" y="74"/>
                  </a:lnTo>
                  <a:lnTo>
                    <a:pt x="12" y="64"/>
                  </a:lnTo>
                  <a:lnTo>
                    <a:pt x="2" y="58"/>
                  </a:lnTo>
                  <a:lnTo>
                    <a:pt x="0" y="48"/>
                  </a:lnTo>
                  <a:lnTo>
                    <a:pt x="4" y="44"/>
                  </a:lnTo>
                  <a:lnTo>
                    <a:pt x="6" y="38"/>
                  </a:lnTo>
                  <a:lnTo>
                    <a:pt x="4" y="36"/>
                  </a:lnTo>
                  <a:lnTo>
                    <a:pt x="4" y="32"/>
                  </a:lnTo>
                  <a:lnTo>
                    <a:pt x="4" y="26"/>
                  </a:lnTo>
                  <a:lnTo>
                    <a:pt x="10" y="24"/>
                  </a:lnTo>
                  <a:lnTo>
                    <a:pt x="6" y="14"/>
                  </a:lnTo>
                  <a:lnTo>
                    <a:pt x="28" y="0"/>
                  </a:lnTo>
                  <a:lnTo>
                    <a:pt x="28" y="6"/>
                  </a:lnTo>
                  <a:lnTo>
                    <a:pt x="42" y="20"/>
                  </a:lnTo>
                  <a:lnTo>
                    <a:pt x="42"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7" name="Freeform 219"/>
            <p:cNvSpPr>
              <a:spLocks/>
            </p:cNvSpPr>
            <p:nvPr/>
          </p:nvSpPr>
          <p:spPr bwMode="auto">
            <a:xfrm>
              <a:off x="7354888" y="1909763"/>
              <a:ext cx="85725" cy="95250"/>
            </a:xfrm>
            <a:custGeom>
              <a:avLst/>
              <a:gdLst/>
              <a:ahLst/>
              <a:cxnLst>
                <a:cxn ang="0">
                  <a:pos x="0" y="0"/>
                </a:cxn>
                <a:cxn ang="0">
                  <a:pos x="34" y="16"/>
                </a:cxn>
                <a:cxn ang="0">
                  <a:pos x="54" y="36"/>
                </a:cxn>
                <a:cxn ang="0">
                  <a:pos x="44" y="38"/>
                </a:cxn>
                <a:cxn ang="0">
                  <a:pos x="46" y="48"/>
                </a:cxn>
                <a:cxn ang="0">
                  <a:pos x="40" y="56"/>
                </a:cxn>
                <a:cxn ang="0">
                  <a:pos x="34" y="60"/>
                </a:cxn>
                <a:cxn ang="0">
                  <a:pos x="22" y="56"/>
                </a:cxn>
                <a:cxn ang="0">
                  <a:pos x="12" y="40"/>
                </a:cxn>
                <a:cxn ang="0">
                  <a:pos x="18" y="20"/>
                </a:cxn>
                <a:cxn ang="0">
                  <a:pos x="0" y="0"/>
                </a:cxn>
                <a:cxn ang="0">
                  <a:pos x="0" y="0"/>
                </a:cxn>
              </a:cxnLst>
              <a:rect l="0" t="0" r="r" b="b"/>
              <a:pathLst>
                <a:path w="54" h="60">
                  <a:moveTo>
                    <a:pt x="0" y="0"/>
                  </a:moveTo>
                  <a:lnTo>
                    <a:pt x="34" y="16"/>
                  </a:lnTo>
                  <a:lnTo>
                    <a:pt x="54" y="36"/>
                  </a:lnTo>
                  <a:lnTo>
                    <a:pt x="44" y="38"/>
                  </a:lnTo>
                  <a:lnTo>
                    <a:pt x="46" y="48"/>
                  </a:lnTo>
                  <a:lnTo>
                    <a:pt x="40" y="56"/>
                  </a:lnTo>
                  <a:lnTo>
                    <a:pt x="34" y="60"/>
                  </a:lnTo>
                  <a:lnTo>
                    <a:pt x="22" y="56"/>
                  </a:lnTo>
                  <a:lnTo>
                    <a:pt x="12" y="40"/>
                  </a:lnTo>
                  <a:lnTo>
                    <a:pt x="18" y="2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8" name="Freeform 220"/>
            <p:cNvSpPr>
              <a:spLocks/>
            </p:cNvSpPr>
            <p:nvPr/>
          </p:nvSpPr>
          <p:spPr bwMode="auto">
            <a:xfrm>
              <a:off x="7459663" y="1960563"/>
              <a:ext cx="101600" cy="66675"/>
            </a:xfrm>
            <a:custGeom>
              <a:avLst/>
              <a:gdLst/>
              <a:ahLst/>
              <a:cxnLst>
                <a:cxn ang="0">
                  <a:pos x="0" y="0"/>
                </a:cxn>
                <a:cxn ang="0">
                  <a:pos x="8" y="8"/>
                </a:cxn>
                <a:cxn ang="0">
                  <a:pos x="30" y="10"/>
                </a:cxn>
                <a:cxn ang="0">
                  <a:pos x="26" y="16"/>
                </a:cxn>
                <a:cxn ang="0">
                  <a:pos x="42" y="14"/>
                </a:cxn>
                <a:cxn ang="0">
                  <a:pos x="64" y="24"/>
                </a:cxn>
                <a:cxn ang="0">
                  <a:pos x="58" y="38"/>
                </a:cxn>
                <a:cxn ang="0">
                  <a:pos x="38" y="42"/>
                </a:cxn>
                <a:cxn ang="0">
                  <a:pos x="10" y="26"/>
                </a:cxn>
                <a:cxn ang="0">
                  <a:pos x="10" y="20"/>
                </a:cxn>
                <a:cxn ang="0">
                  <a:pos x="0" y="4"/>
                </a:cxn>
                <a:cxn ang="0">
                  <a:pos x="0" y="0"/>
                </a:cxn>
                <a:cxn ang="0">
                  <a:pos x="0" y="0"/>
                </a:cxn>
              </a:cxnLst>
              <a:rect l="0" t="0" r="r" b="b"/>
              <a:pathLst>
                <a:path w="64" h="42">
                  <a:moveTo>
                    <a:pt x="0" y="0"/>
                  </a:moveTo>
                  <a:lnTo>
                    <a:pt x="8" y="8"/>
                  </a:lnTo>
                  <a:lnTo>
                    <a:pt x="30" y="10"/>
                  </a:lnTo>
                  <a:lnTo>
                    <a:pt x="26" y="16"/>
                  </a:lnTo>
                  <a:lnTo>
                    <a:pt x="42" y="14"/>
                  </a:lnTo>
                  <a:lnTo>
                    <a:pt x="64" y="24"/>
                  </a:lnTo>
                  <a:lnTo>
                    <a:pt x="58" y="38"/>
                  </a:lnTo>
                  <a:lnTo>
                    <a:pt x="38" y="42"/>
                  </a:lnTo>
                  <a:lnTo>
                    <a:pt x="10" y="26"/>
                  </a:lnTo>
                  <a:lnTo>
                    <a:pt x="10" y="20"/>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9" name="Freeform 221"/>
            <p:cNvSpPr>
              <a:spLocks/>
            </p:cNvSpPr>
            <p:nvPr/>
          </p:nvSpPr>
          <p:spPr bwMode="auto">
            <a:xfrm>
              <a:off x="7326313" y="2062163"/>
              <a:ext cx="22225" cy="31750"/>
            </a:xfrm>
            <a:custGeom>
              <a:avLst/>
              <a:gdLst/>
              <a:ahLst/>
              <a:cxnLst>
                <a:cxn ang="0">
                  <a:pos x="12" y="8"/>
                </a:cxn>
                <a:cxn ang="0">
                  <a:pos x="12" y="4"/>
                </a:cxn>
                <a:cxn ang="0">
                  <a:pos x="6" y="0"/>
                </a:cxn>
                <a:cxn ang="0">
                  <a:pos x="0" y="8"/>
                </a:cxn>
                <a:cxn ang="0">
                  <a:pos x="2" y="18"/>
                </a:cxn>
                <a:cxn ang="0">
                  <a:pos x="6" y="20"/>
                </a:cxn>
                <a:cxn ang="0">
                  <a:pos x="6" y="18"/>
                </a:cxn>
                <a:cxn ang="0">
                  <a:pos x="14" y="12"/>
                </a:cxn>
                <a:cxn ang="0">
                  <a:pos x="12" y="8"/>
                </a:cxn>
                <a:cxn ang="0">
                  <a:pos x="12" y="8"/>
                </a:cxn>
              </a:cxnLst>
              <a:rect l="0" t="0" r="r" b="b"/>
              <a:pathLst>
                <a:path w="14" h="20">
                  <a:moveTo>
                    <a:pt x="12" y="8"/>
                  </a:moveTo>
                  <a:lnTo>
                    <a:pt x="12" y="4"/>
                  </a:lnTo>
                  <a:lnTo>
                    <a:pt x="6" y="0"/>
                  </a:lnTo>
                  <a:lnTo>
                    <a:pt x="0" y="8"/>
                  </a:lnTo>
                  <a:lnTo>
                    <a:pt x="2" y="18"/>
                  </a:lnTo>
                  <a:lnTo>
                    <a:pt x="6" y="20"/>
                  </a:lnTo>
                  <a:lnTo>
                    <a:pt x="6" y="18"/>
                  </a:lnTo>
                  <a:lnTo>
                    <a:pt x="14" y="12"/>
                  </a:lnTo>
                  <a:lnTo>
                    <a:pt x="12" y="8"/>
                  </a:lnTo>
                  <a:lnTo>
                    <a:pt x="1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0" name="Freeform 222"/>
            <p:cNvSpPr>
              <a:spLocks/>
            </p:cNvSpPr>
            <p:nvPr/>
          </p:nvSpPr>
          <p:spPr bwMode="auto">
            <a:xfrm>
              <a:off x="7319963" y="2093913"/>
              <a:ext cx="79375" cy="50800"/>
            </a:xfrm>
            <a:custGeom>
              <a:avLst/>
              <a:gdLst/>
              <a:ahLst/>
              <a:cxnLst>
                <a:cxn ang="0">
                  <a:pos x="22" y="0"/>
                </a:cxn>
                <a:cxn ang="0">
                  <a:pos x="38" y="4"/>
                </a:cxn>
                <a:cxn ang="0">
                  <a:pos x="48" y="18"/>
                </a:cxn>
                <a:cxn ang="0">
                  <a:pos x="50" y="32"/>
                </a:cxn>
                <a:cxn ang="0">
                  <a:pos x="10" y="22"/>
                </a:cxn>
                <a:cxn ang="0">
                  <a:pos x="2" y="26"/>
                </a:cxn>
                <a:cxn ang="0">
                  <a:pos x="0" y="22"/>
                </a:cxn>
                <a:cxn ang="0">
                  <a:pos x="8" y="20"/>
                </a:cxn>
                <a:cxn ang="0">
                  <a:pos x="16" y="2"/>
                </a:cxn>
                <a:cxn ang="0">
                  <a:pos x="22" y="0"/>
                </a:cxn>
                <a:cxn ang="0">
                  <a:pos x="22" y="0"/>
                </a:cxn>
              </a:cxnLst>
              <a:rect l="0" t="0" r="r" b="b"/>
              <a:pathLst>
                <a:path w="50" h="32">
                  <a:moveTo>
                    <a:pt x="22" y="0"/>
                  </a:moveTo>
                  <a:lnTo>
                    <a:pt x="38" y="4"/>
                  </a:lnTo>
                  <a:lnTo>
                    <a:pt x="48" y="18"/>
                  </a:lnTo>
                  <a:lnTo>
                    <a:pt x="50" y="32"/>
                  </a:lnTo>
                  <a:lnTo>
                    <a:pt x="10" y="22"/>
                  </a:lnTo>
                  <a:lnTo>
                    <a:pt x="2" y="26"/>
                  </a:lnTo>
                  <a:lnTo>
                    <a:pt x="0" y="22"/>
                  </a:lnTo>
                  <a:lnTo>
                    <a:pt x="8" y="20"/>
                  </a:lnTo>
                  <a:lnTo>
                    <a:pt x="16" y="2"/>
                  </a:lnTo>
                  <a:lnTo>
                    <a:pt x="22" y="0"/>
                  </a:lnTo>
                  <a:lnTo>
                    <a:pt x="2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1" name="Freeform 223"/>
            <p:cNvSpPr>
              <a:spLocks/>
            </p:cNvSpPr>
            <p:nvPr/>
          </p:nvSpPr>
          <p:spPr bwMode="auto">
            <a:xfrm>
              <a:off x="7281863" y="2255838"/>
              <a:ext cx="22225" cy="22225"/>
            </a:xfrm>
            <a:custGeom>
              <a:avLst/>
              <a:gdLst/>
              <a:ahLst/>
              <a:cxnLst>
                <a:cxn ang="0">
                  <a:pos x="2" y="6"/>
                </a:cxn>
                <a:cxn ang="0">
                  <a:pos x="10" y="0"/>
                </a:cxn>
                <a:cxn ang="0">
                  <a:pos x="14" y="6"/>
                </a:cxn>
                <a:cxn ang="0">
                  <a:pos x="8" y="14"/>
                </a:cxn>
                <a:cxn ang="0">
                  <a:pos x="2" y="14"/>
                </a:cxn>
                <a:cxn ang="0">
                  <a:pos x="0" y="12"/>
                </a:cxn>
                <a:cxn ang="0">
                  <a:pos x="2" y="6"/>
                </a:cxn>
                <a:cxn ang="0">
                  <a:pos x="2" y="6"/>
                </a:cxn>
              </a:cxnLst>
              <a:rect l="0" t="0" r="r" b="b"/>
              <a:pathLst>
                <a:path w="14" h="14">
                  <a:moveTo>
                    <a:pt x="2" y="6"/>
                  </a:moveTo>
                  <a:lnTo>
                    <a:pt x="10" y="0"/>
                  </a:lnTo>
                  <a:lnTo>
                    <a:pt x="14" y="6"/>
                  </a:lnTo>
                  <a:lnTo>
                    <a:pt x="8" y="14"/>
                  </a:lnTo>
                  <a:lnTo>
                    <a:pt x="2" y="14"/>
                  </a:lnTo>
                  <a:lnTo>
                    <a:pt x="0" y="12"/>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2" name="Freeform 224"/>
            <p:cNvSpPr>
              <a:spLocks/>
            </p:cNvSpPr>
            <p:nvPr/>
          </p:nvSpPr>
          <p:spPr bwMode="auto">
            <a:xfrm>
              <a:off x="7307263" y="2192338"/>
              <a:ext cx="31750" cy="22225"/>
            </a:xfrm>
            <a:custGeom>
              <a:avLst/>
              <a:gdLst/>
              <a:ahLst/>
              <a:cxnLst>
                <a:cxn ang="0">
                  <a:pos x="10" y="2"/>
                </a:cxn>
                <a:cxn ang="0">
                  <a:pos x="20" y="2"/>
                </a:cxn>
                <a:cxn ang="0">
                  <a:pos x="14" y="12"/>
                </a:cxn>
                <a:cxn ang="0">
                  <a:pos x="10" y="10"/>
                </a:cxn>
                <a:cxn ang="0">
                  <a:pos x="2" y="14"/>
                </a:cxn>
                <a:cxn ang="0">
                  <a:pos x="0" y="12"/>
                </a:cxn>
                <a:cxn ang="0">
                  <a:pos x="4" y="4"/>
                </a:cxn>
                <a:cxn ang="0">
                  <a:pos x="4" y="0"/>
                </a:cxn>
                <a:cxn ang="0">
                  <a:pos x="10" y="2"/>
                </a:cxn>
                <a:cxn ang="0">
                  <a:pos x="10" y="2"/>
                </a:cxn>
              </a:cxnLst>
              <a:rect l="0" t="0" r="r" b="b"/>
              <a:pathLst>
                <a:path w="20" h="14">
                  <a:moveTo>
                    <a:pt x="10" y="2"/>
                  </a:moveTo>
                  <a:lnTo>
                    <a:pt x="20" y="2"/>
                  </a:lnTo>
                  <a:lnTo>
                    <a:pt x="14" y="12"/>
                  </a:lnTo>
                  <a:lnTo>
                    <a:pt x="10" y="10"/>
                  </a:lnTo>
                  <a:lnTo>
                    <a:pt x="2" y="14"/>
                  </a:lnTo>
                  <a:lnTo>
                    <a:pt x="0" y="12"/>
                  </a:lnTo>
                  <a:lnTo>
                    <a:pt x="4" y="4"/>
                  </a:lnTo>
                  <a:lnTo>
                    <a:pt x="4" y="0"/>
                  </a:lnTo>
                  <a:lnTo>
                    <a:pt x="10" y="2"/>
                  </a:lnTo>
                  <a:lnTo>
                    <a:pt x="1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3" name="Freeform 225"/>
            <p:cNvSpPr>
              <a:spLocks/>
            </p:cNvSpPr>
            <p:nvPr/>
          </p:nvSpPr>
          <p:spPr bwMode="auto">
            <a:xfrm>
              <a:off x="7916863" y="2360613"/>
              <a:ext cx="34925" cy="28575"/>
            </a:xfrm>
            <a:custGeom>
              <a:avLst/>
              <a:gdLst/>
              <a:ahLst/>
              <a:cxnLst>
                <a:cxn ang="0">
                  <a:pos x="4" y="2"/>
                </a:cxn>
                <a:cxn ang="0">
                  <a:pos x="10" y="0"/>
                </a:cxn>
                <a:cxn ang="0">
                  <a:pos x="22" y="10"/>
                </a:cxn>
                <a:cxn ang="0">
                  <a:pos x="18" y="18"/>
                </a:cxn>
                <a:cxn ang="0">
                  <a:pos x="10" y="16"/>
                </a:cxn>
                <a:cxn ang="0">
                  <a:pos x="0" y="6"/>
                </a:cxn>
                <a:cxn ang="0">
                  <a:pos x="4" y="2"/>
                </a:cxn>
                <a:cxn ang="0">
                  <a:pos x="4" y="2"/>
                </a:cxn>
              </a:cxnLst>
              <a:rect l="0" t="0" r="r" b="b"/>
              <a:pathLst>
                <a:path w="22" h="18">
                  <a:moveTo>
                    <a:pt x="4" y="2"/>
                  </a:moveTo>
                  <a:lnTo>
                    <a:pt x="10" y="0"/>
                  </a:lnTo>
                  <a:lnTo>
                    <a:pt x="22" y="10"/>
                  </a:lnTo>
                  <a:lnTo>
                    <a:pt x="18" y="18"/>
                  </a:lnTo>
                  <a:lnTo>
                    <a:pt x="10" y="16"/>
                  </a:lnTo>
                  <a:lnTo>
                    <a:pt x="0" y="6"/>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4" name="Freeform 226"/>
            <p:cNvSpPr>
              <a:spLocks/>
            </p:cNvSpPr>
            <p:nvPr/>
          </p:nvSpPr>
          <p:spPr bwMode="auto">
            <a:xfrm>
              <a:off x="7269163" y="3062288"/>
              <a:ext cx="19050" cy="22225"/>
            </a:xfrm>
            <a:custGeom>
              <a:avLst/>
              <a:gdLst/>
              <a:ahLst/>
              <a:cxnLst>
                <a:cxn ang="0">
                  <a:pos x="0" y="8"/>
                </a:cxn>
                <a:cxn ang="0">
                  <a:pos x="0" y="12"/>
                </a:cxn>
                <a:cxn ang="0">
                  <a:pos x="2" y="10"/>
                </a:cxn>
                <a:cxn ang="0">
                  <a:pos x="6" y="14"/>
                </a:cxn>
                <a:cxn ang="0">
                  <a:pos x="8" y="12"/>
                </a:cxn>
                <a:cxn ang="0">
                  <a:pos x="12" y="4"/>
                </a:cxn>
                <a:cxn ang="0">
                  <a:pos x="10" y="2"/>
                </a:cxn>
                <a:cxn ang="0">
                  <a:pos x="6" y="0"/>
                </a:cxn>
                <a:cxn ang="0">
                  <a:pos x="4" y="0"/>
                </a:cxn>
                <a:cxn ang="0">
                  <a:pos x="0" y="8"/>
                </a:cxn>
                <a:cxn ang="0">
                  <a:pos x="0" y="8"/>
                </a:cxn>
              </a:cxnLst>
              <a:rect l="0" t="0" r="r" b="b"/>
              <a:pathLst>
                <a:path w="12" h="14">
                  <a:moveTo>
                    <a:pt x="0" y="8"/>
                  </a:moveTo>
                  <a:lnTo>
                    <a:pt x="0" y="12"/>
                  </a:lnTo>
                  <a:lnTo>
                    <a:pt x="2" y="10"/>
                  </a:lnTo>
                  <a:lnTo>
                    <a:pt x="6" y="14"/>
                  </a:lnTo>
                  <a:lnTo>
                    <a:pt x="8" y="12"/>
                  </a:lnTo>
                  <a:lnTo>
                    <a:pt x="12" y="4"/>
                  </a:lnTo>
                  <a:lnTo>
                    <a:pt x="10" y="2"/>
                  </a:lnTo>
                  <a:lnTo>
                    <a:pt x="6" y="0"/>
                  </a:lnTo>
                  <a:lnTo>
                    <a:pt x="4" y="0"/>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5" name="Freeform 227"/>
            <p:cNvSpPr>
              <a:spLocks/>
            </p:cNvSpPr>
            <p:nvPr/>
          </p:nvSpPr>
          <p:spPr bwMode="auto">
            <a:xfrm>
              <a:off x="7821613" y="2906713"/>
              <a:ext cx="28575" cy="28575"/>
            </a:xfrm>
            <a:custGeom>
              <a:avLst/>
              <a:gdLst/>
              <a:ahLst/>
              <a:cxnLst>
                <a:cxn ang="0">
                  <a:pos x="14" y="0"/>
                </a:cxn>
                <a:cxn ang="0">
                  <a:pos x="4" y="6"/>
                </a:cxn>
                <a:cxn ang="0">
                  <a:pos x="0" y="18"/>
                </a:cxn>
                <a:cxn ang="0">
                  <a:pos x="4" y="18"/>
                </a:cxn>
                <a:cxn ang="0">
                  <a:pos x="18" y="6"/>
                </a:cxn>
                <a:cxn ang="0">
                  <a:pos x="16" y="0"/>
                </a:cxn>
                <a:cxn ang="0">
                  <a:pos x="14" y="0"/>
                </a:cxn>
                <a:cxn ang="0">
                  <a:pos x="14" y="0"/>
                </a:cxn>
              </a:cxnLst>
              <a:rect l="0" t="0" r="r" b="b"/>
              <a:pathLst>
                <a:path w="18" h="18">
                  <a:moveTo>
                    <a:pt x="14" y="0"/>
                  </a:moveTo>
                  <a:lnTo>
                    <a:pt x="4" y="6"/>
                  </a:lnTo>
                  <a:lnTo>
                    <a:pt x="0" y="18"/>
                  </a:lnTo>
                  <a:lnTo>
                    <a:pt x="4" y="18"/>
                  </a:lnTo>
                  <a:lnTo>
                    <a:pt x="18" y="6"/>
                  </a:lnTo>
                  <a:lnTo>
                    <a:pt x="16" y="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6" name="Freeform 228"/>
            <p:cNvSpPr>
              <a:spLocks/>
            </p:cNvSpPr>
            <p:nvPr/>
          </p:nvSpPr>
          <p:spPr bwMode="auto">
            <a:xfrm>
              <a:off x="7875588" y="3059113"/>
              <a:ext cx="15875" cy="22225"/>
            </a:xfrm>
            <a:custGeom>
              <a:avLst/>
              <a:gdLst/>
              <a:ahLst/>
              <a:cxnLst>
                <a:cxn ang="0">
                  <a:pos x="2" y="0"/>
                </a:cxn>
                <a:cxn ang="0">
                  <a:pos x="4" y="0"/>
                </a:cxn>
                <a:cxn ang="0">
                  <a:pos x="6" y="6"/>
                </a:cxn>
                <a:cxn ang="0">
                  <a:pos x="10" y="14"/>
                </a:cxn>
                <a:cxn ang="0">
                  <a:pos x="4" y="10"/>
                </a:cxn>
                <a:cxn ang="0">
                  <a:pos x="0" y="0"/>
                </a:cxn>
                <a:cxn ang="0">
                  <a:pos x="2" y="0"/>
                </a:cxn>
                <a:cxn ang="0">
                  <a:pos x="2" y="0"/>
                </a:cxn>
              </a:cxnLst>
              <a:rect l="0" t="0" r="r" b="b"/>
              <a:pathLst>
                <a:path w="10" h="14">
                  <a:moveTo>
                    <a:pt x="2" y="0"/>
                  </a:moveTo>
                  <a:lnTo>
                    <a:pt x="4" y="0"/>
                  </a:lnTo>
                  <a:lnTo>
                    <a:pt x="6" y="6"/>
                  </a:lnTo>
                  <a:lnTo>
                    <a:pt x="10" y="14"/>
                  </a:lnTo>
                  <a:lnTo>
                    <a:pt x="4" y="10"/>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7" name="Freeform 229"/>
            <p:cNvSpPr>
              <a:spLocks/>
            </p:cNvSpPr>
            <p:nvPr/>
          </p:nvSpPr>
          <p:spPr bwMode="auto">
            <a:xfrm>
              <a:off x="7907338" y="3074988"/>
              <a:ext cx="12700" cy="12700"/>
            </a:xfrm>
            <a:custGeom>
              <a:avLst/>
              <a:gdLst/>
              <a:ahLst/>
              <a:cxnLst>
                <a:cxn ang="0">
                  <a:pos x="0" y="0"/>
                </a:cxn>
                <a:cxn ang="0">
                  <a:pos x="8" y="8"/>
                </a:cxn>
                <a:cxn ang="0">
                  <a:pos x="2" y="4"/>
                </a:cxn>
                <a:cxn ang="0">
                  <a:pos x="0" y="0"/>
                </a:cxn>
                <a:cxn ang="0">
                  <a:pos x="0" y="0"/>
                </a:cxn>
              </a:cxnLst>
              <a:rect l="0" t="0" r="r" b="b"/>
              <a:pathLst>
                <a:path w="8" h="8">
                  <a:moveTo>
                    <a:pt x="0" y="0"/>
                  </a:moveTo>
                  <a:lnTo>
                    <a:pt x="8" y="8"/>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8" name="Freeform 230"/>
            <p:cNvSpPr>
              <a:spLocks/>
            </p:cNvSpPr>
            <p:nvPr/>
          </p:nvSpPr>
          <p:spPr bwMode="auto">
            <a:xfrm>
              <a:off x="8272463" y="4926013"/>
              <a:ext cx="6350" cy="3175"/>
            </a:xfrm>
            <a:custGeom>
              <a:avLst/>
              <a:gdLst/>
              <a:ahLst/>
              <a:cxnLst>
                <a:cxn ang="0">
                  <a:pos x="4" y="0"/>
                </a:cxn>
                <a:cxn ang="0">
                  <a:pos x="4" y="2"/>
                </a:cxn>
                <a:cxn ang="0">
                  <a:pos x="0" y="0"/>
                </a:cxn>
                <a:cxn ang="0">
                  <a:pos x="4" y="0"/>
                </a:cxn>
                <a:cxn ang="0">
                  <a:pos x="4" y="0"/>
                </a:cxn>
              </a:cxnLst>
              <a:rect l="0" t="0" r="r" b="b"/>
              <a:pathLst>
                <a:path w="4" h="2">
                  <a:moveTo>
                    <a:pt x="4" y="0"/>
                  </a:moveTo>
                  <a:lnTo>
                    <a:pt x="4"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9" name="Freeform 231"/>
            <p:cNvSpPr>
              <a:spLocks/>
            </p:cNvSpPr>
            <p:nvPr/>
          </p:nvSpPr>
          <p:spPr bwMode="auto">
            <a:xfrm>
              <a:off x="8323263" y="4754563"/>
              <a:ext cx="15875" cy="9525"/>
            </a:xfrm>
            <a:custGeom>
              <a:avLst/>
              <a:gdLst/>
              <a:ahLst/>
              <a:cxnLst>
                <a:cxn ang="0">
                  <a:pos x="4" y="0"/>
                </a:cxn>
                <a:cxn ang="0">
                  <a:pos x="8" y="2"/>
                </a:cxn>
                <a:cxn ang="0">
                  <a:pos x="10" y="6"/>
                </a:cxn>
                <a:cxn ang="0">
                  <a:pos x="2" y="4"/>
                </a:cxn>
                <a:cxn ang="0">
                  <a:pos x="0" y="0"/>
                </a:cxn>
                <a:cxn ang="0">
                  <a:pos x="4" y="0"/>
                </a:cxn>
                <a:cxn ang="0">
                  <a:pos x="4" y="0"/>
                </a:cxn>
              </a:cxnLst>
              <a:rect l="0" t="0" r="r" b="b"/>
              <a:pathLst>
                <a:path w="10" h="6">
                  <a:moveTo>
                    <a:pt x="4" y="0"/>
                  </a:moveTo>
                  <a:lnTo>
                    <a:pt x="8" y="2"/>
                  </a:lnTo>
                  <a:lnTo>
                    <a:pt x="10" y="6"/>
                  </a:lnTo>
                  <a:lnTo>
                    <a:pt x="2" y="4"/>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0" name="Freeform 232"/>
            <p:cNvSpPr>
              <a:spLocks/>
            </p:cNvSpPr>
            <p:nvPr/>
          </p:nvSpPr>
          <p:spPr bwMode="auto">
            <a:xfrm>
              <a:off x="8339138" y="4764088"/>
              <a:ext cx="15875" cy="3175"/>
            </a:xfrm>
            <a:custGeom>
              <a:avLst/>
              <a:gdLst/>
              <a:ahLst/>
              <a:cxnLst>
                <a:cxn ang="0">
                  <a:pos x="6" y="0"/>
                </a:cxn>
                <a:cxn ang="0">
                  <a:pos x="10" y="2"/>
                </a:cxn>
                <a:cxn ang="0">
                  <a:pos x="2" y="2"/>
                </a:cxn>
                <a:cxn ang="0">
                  <a:pos x="0" y="0"/>
                </a:cxn>
                <a:cxn ang="0">
                  <a:pos x="6" y="0"/>
                </a:cxn>
                <a:cxn ang="0">
                  <a:pos x="6" y="0"/>
                </a:cxn>
              </a:cxnLst>
              <a:rect l="0" t="0" r="r" b="b"/>
              <a:pathLst>
                <a:path w="10" h="2">
                  <a:moveTo>
                    <a:pt x="6" y="0"/>
                  </a:moveTo>
                  <a:lnTo>
                    <a:pt x="10" y="2"/>
                  </a:lnTo>
                  <a:lnTo>
                    <a:pt x="2" y="2"/>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1" name="Freeform 233"/>
            <p:cNvSpPr>
              <a:spLocks/>
            </p:cNvSpPr>
            <p:nvPr/>
          </p:nvSpPr>
          <p:spPr bwMode="auto">
            <a:xfrm>
              <a:off x="8243888" y="5500688"/>
              <a:ext cx="9525" cy="9525"/>
            </a:xfrm>
            <a:custGeom>
              <a:avLst/>
              <a:gdLst/>
              <a:ahLst/>
              <a:cxnLst>
                <a:cxn ang="0">
                  <a:pos x="6" y="0"/>
                </a:cxn>
                <a:cxn ang="0">
                  <a:pos x="6" y="4"/>
                </a:cxn>
                <a:cxn ang="0">
                  <a:pos x="2" y="6"/>
                </a:cxn>
                <a:cxn ang="0">
                  <a:pos x="2" y="2"/>
                </a:cxn>
                <a:cxn ang="0">
                  <a:pos x="0" y="0"/>
                </a:cxn>
                <a:cxn ang="0">
                  <a:pos x="6" y="0"/>
                </a:cxn>
                <a:cxn ang="0">
                  <a:pos x="6" y="0"/>
                </a:cxn>
              </a:cxnLst>
              <a:rect l="0" t="0" r="r" b="b"/>
              <a:pathLst>
                <a:path w="6" h="6">
                  <a:moveTo>
                    <a:pt x="6" y="0"/>
                  </a:moveTo>
                  <a:lnTo>
                    <a:pt x="6" y="4"/>
                  </a:lnTo>
                  <a:lnTo>
                    <a:pt x="2" y="6"/>
                  </a:lnTo>
                  <a:lnTo>
                    <a:pt x="2" y="2"/>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2" name="Freeform 234"/>
            <p:cNvSpPr>
              <a:spLocks/>
            </p:cNvSpPr>
            <p:nvPr/>
          </p:nvSpPr>
          <p:spPr bwMode="auto">
            <a:xfrm>
              <a:off x="8208963" y="3179763"/>
              <a:ext cx="12700" cy="9525"/>
            </a:xfrm>
            <a:custGeom>
              <a:avLst/>
              <a:gdLst/>
              <a:ahLst/>
              <a:cxnLst>
                <a:cxn ang="0">
                  <a:pos x="0" y="0"/>
                </a:cxn>
                <a:cxn ang="0">
                  <a:pos x="8" y="2"/>
                </a:cxn>
                <a:cxn ang="0">
                  <a:pos x="6" y="6"/>
                </a:cxn>
                <a:cxn ang="0">
                  <a:pos x="2" y="4"/>
                </a:cxn>
                <a:cxn ang="0">
                  <a:pos x="4" y="2"/>
                </a:cxn>
                <a:cxn ang="0">
                  <a:pos x="0" y="0"/>
                </a:cxn>
                <a:cxn ang="0">
                  <a:pos x="0" y="0"/>
                </a:cxn>
              </a:cxnLst>
              <a:rect l="0" t="0" r="r" b="b"/>
              <a:pathLst>
                <a:path w="8" h="6">
                  <a:moveTo>
                    <a:pt x="0" y="0"/>
                  </a:moveTo>
                  <a:lnTo>
                    <a:pt x="8" y="2"/>
                  </a:lnTo>
                  <a:lnTo>
                    <a:pt x="6" y="6"/>
                  </a:lnTo>
                  <a:lnTo>
                    <a:pt x="2" y="4"/>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3" name="Freeform 235"/>
            <p:cNvSpPr>
              <a:spLocks/>
            </p:cNvSpPr>
            <p:nvPr/>
          </p:nvSpPr>
          <p:spPr bwMode="auto">
            <a:xfrm>
              <a:off x="8221663" y="3179763"/>
              <a:ext cx="12700" cy="6350"/>
            </a:xfrm>
            <a:custGeom>
              <a:avLst/>
              <a:gdLst/>
              <a:ahLst/>
              <a:cxnLst>
                <a:cxn ang="0">
                  <a:pos x="0" y="4"/>
                </a:cxn>
                <a:cxn ang="0">
                  <a:pos x="8" y="0"/>
                </a:cxn>
                <a:cxn ang="0">
                  <a:pos x="6" y="4"/>
                </a:cxn>
                <a:cxn ang="0">
                  <a:pos x="0" y="4"/>
                </a:cxn>
                <a:cxn ang="0">
                  <a:pos x="0" y="4"/>
                </a:cxn>
              </a:cxnLst>
              <a:rect l="0" t="0" r="r" b="b"/>
              <a:pathLst>
                <a:path w="8" h="4">
                  <a:moveTo>
                    <a:pt x="0" y="4"/>
                  </a:moveTo>
                  <a:lnTo>
                    <a:pt x="8" y="0"/>
                  </a:lnTo>
                  <a:lnTo>
                    <a:pt x="6"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4" name="Freeform 236"/>
            <p:cNvSpPr>
              <a:spLocks/>
            </p:cNvSpPr>
            <p:nvPr/>
          </p:nvSpPr>
          <p:spPr bwMode="auto">
            <a:xfrm>
              <a:off x="8240713" y="3176588"/>
              <a:ext cx="9525" cy="12700"/>
            </a:xfrm>
            <a:custGeom>
              <a:avLst/>
              <a:gdLst/>
              <a:ahLst/>
              <a:cxnLst>
                <a:cxn ang="0">
                  <a:pos x="0" y="4"/>
                </a:cxn>
                <a:cxn ang="0">
                  <a:pos x="2" y="0"/>
                </a:cxn>
                <a:cxn ang="0">
                  <a:pos x="2" y="4"/>
                </a:cxn>
                <a:cxn ang="0">
                  <a:pos x="6" y="4"/>
                </a:cxn>
                <a:cxn ang="0">
                  <a:pos x="6" y="4"/>
                </a:cxn>
                <a:cxn ang="0">
                  <a:pos x="0" y="8"/>
                </a:cxn>
                <a:cxn ang="0">
                  <a:pos x="0" y="4"/>
                </a:cxn>
                <a:cxn ang="0">
                  <a:pos x="0" y="4"/>
                </a:cxn>
              </a:cxnLst>
              <a:rect l="0" t="0" r="r" b="b"/>
              <a:pathLst>
                <a:path w="6" h="8">
                  <a:moveTo>
                    <a:pt x="0" y="4"/>
                  </a:moveTo>
                  <a:lnTo>
                    <a:pt x="2" y="0"/>
                  </a:lnTo>
                  <a:lnTo>
                    <a:pt x="2" y="4"/>
                  </a:lnTo>
                  <a:lnTo>
                    <a:pt x="6" y="4"/>
                  </a:lnTo>
                  <a:lnTo>
                    <a:pt x="6" y="4"/>
                  </a:lnTo>
                  <a:lnTo>
                    <a:pt x="0"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5" name="Freeform 237"/>
            <p:cNvSpPr>
              <a:spLocks/>
            </p:cNvSpPr>
            <p:nvPr/>
          </p:nvSpPr>
          <p:spPr bwMode="auto">
            <a:xfrm>
              <a:off x="8285163" y="3163888"/>
              <a:ext cx="15875" cy="9525"/>
            </a:xfrm>
            <a:custGeom>
              <a:avLst/>
              <a:gdLst/>
              <a:ahLst/>
              <a:cxnLst>
                <a:cxn ang="0">
                  <a:pos x="6" y="0"/>
                </a:cxn>
                <a:cxn ang="0">
                  <a:pos x="8" y="0"/>
                </a:cxn>
                <a:cxn ang="0">
                  <a:pos x="10" y="2"/>
                </a:cxn>
                <a:cxn ang="0">
                  <a:pos x="6" y="6"/>
                </a:cxn>
                <a:cxn ang="0">
                  <a:pos x="0" y="6"/>
                </a:cxn>
                <a:cxn ang="0">
                  <a:pos x="6" y="2"/>
                </a:cxn>
                <a:cxn ang="0">
                  <a:pos x="6" y="0"/>
                </a:cxn>
                <a:cxn ang="0">
                  <a:pos x="6" y="0"/>
                </a:cxn>
              </a:cxnLst>
              <a:rect l="0" t="0" r="r" b="b"/>
              <a:pathLst>
                <a:path w="10" h="6">
                  <a:moveTo>
                    <a:pt x="6" y="0"/>
                  </a:moveTo>
                  <a:lnTo>
                    <a:pt x="8" y="0"/>
                  </a:lnTo>
                  <a:lnTo>
                    <a:pt x="10" y="2"/>
                  </a:lnTo>
                  <a:lnTo>
                    <a:pt x="6" y="6"/>
                  </a:lnTo>
                  <a:lnTo>
                    <a:pt x="0" y="6"/>
                  </a:lnTo>
                  <a:lnTo>
                    <a:pt x="6"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6" name="Freeform 238"/>
            <p:cNvSpPr>
              <a:spLocks/>
            </p:cNvSpPr>
            <p:nvPr/>
          </p:nvSpPr>
          <p:spPr bwMode="auto">
            <a:xfrm>
              <a:off x="8301038" y="3170238"/>
              <a:ext cx="19050" cy="3175"/>
            </a:xfrm>
            <a:custGeom>
              <a:avLst/>
              <a:gdLst/>
              <a:ahLst/>
              <a:cxnLst>
                <a:cxn ang="0">
                  <a:pos x="0" y="0"/>
                </a:cxn>
                <a:cxn ang="0">
                  <a:pos x="12" y="2"/>
                </a:cxn>
                <a:cxn ang="0">
                  <a:pos x="4" y="2"/>
                </a:cxn>
                <a:cxn ang="0">
                  <a:pos x="0" y="0"/>
                </a:cxn>
                <a:cxn ang="0">
                  <a:pos x="0" y="0"/>
                </a:cxn>
              </a:cxnLst>
              <a:rect l="0" t="0" r="r" b="b"/>
              <a:pathLst>
                <a:path w="12" h="2">
                  <a:moveTo>
                    <a:pt x="0" y="0"/>
                  </a:moveTo>
                  <a:lnTo>
                    <a:pt x="12" y="2"/>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7" name="Freeform 239"/>
            <p:cNvSpPr>
              <a:spLocks/>
            </p:cNvSpPr>
            <p:nvPr/>
          </p:nvSpPr>
          <p:spPr bwMode="auto">
            <a:xfrm>
              <a:off x="8329613" y="3160713"/>
              <a:ext cx="6350" cy="6350"/>
            </a:xfrm>
            <a:custGeom>
              <a:avLst/>
              <a:gdLst/>
              <a:ahLst/>
              <a:cxnLst>
                <a:cxn ang="0">
                  <a:pos x="2" y="0"/>
                </a:cxn>
                <a:cxn ang="0">
                  <a:pos x="4" y="2"/>
                </a:cxn>
                <a:cxn ang="0">
                  <a:pos x="0" y="4"/>
                </a:cxn>
                <a:cxn ang="0">
                  <a:pos x="2" y="0"/>
                </a:cxn>
                <a:cxn ang="0">
                  <a:pos x="2" y="0"/>
                </a:cxn>
              </a:cxnLst>
              <a:rect l="0" t="0" r="r" b="b"/>
              <a:pathLst>
                <a:path w="4" h="4">
                  <a:moveTo>
                    <a:pt x="2" y="0"/>
                  </a:moveTo>
                  <a:lnTo>
                    <a:pt x="4" y="2"/>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8" name="Freeform 240"/>
            <p:cNvSpPr>
              <a:spLocks/>
            </p:cNvSpPr>
            <p:nvPr/>
          </p:nvSpPr>
          <p:spPr bwMode="auto">
            <a:xfrm>
              <a:off x="8326438" y="2849563"/>
              <a:ext cx="9525" cy="6350"/>
            </a:xfrm>
            <a:custGeom>
              <a:avLst/>
              <a:gdLst/>
              <a:ahLst/>
              <a:cxnLst>
                <a:cxn ang="0">
                  <a:pos x="0" y="0"/>
                </a:cxn>
                <a:cxn ang="0">
                  <a:pos x="6" y="4"/>
                </a:cxn>
                <a:cxn ang="0">
                  <a:pos x="0" y="2"/>
                </a:cxn>
                <a:cxn ang="0">
                  <a:pos x="0" y="0"/>
                </a:cxn>
                <a:cxn ang="0">
                  <a:pos x="0" y="0"/>
                </a:cxn>
              </a:cxnLst>
              <a:rect l="0" t="0" r="r" b="b"/>
              <a:pathLst>
                <a:path w="6" h="4">
                  <a:moveTo>
                    <a:pt x="0" y="0"/>
                  </a:moveTo>
                  <a:lnTo>
                    <a:pt x="6"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9" name="Freeform 241"/>
            <p:cNvSpPr>
              <a:spLocks/>
            </p:cNvSpPr>
            <p:nvPr/>
          </p:nvSpPr>
          <p:spPr bwMode="auto">
            <a:xfrm>
              <a:off x="6557963" y="4246563"/>
              <a:ext cx="3175" cy="6350"/>
            </a:xfrm>
            <a:custGeom>
              <a:avLst/>
              <a:gdLst/>
              <a:ahLst/>
              <a:cxnLst>
                <a:cxn ang="0">
                  <a:pos x="0" y="2"/>
                </a:cxn>
                <a:cxn ang="0">
                  <a:pos x="2" y="4"/>
                </a:cxn>
                <a:cxn ang="0">
                  <a:pos x="2" y="0"/>
                </a:cxn>
                <a:cxn ang="0">
                  <a:pos x="0" y="2"/>
                </a:cxn>
                <a:cxn ang="0">
                  <a:pos x="0" y="2"/>
                </a:cxn>
              </a:cxnLst>
              <a:rect l="0" t="0" r="r" b="b"/>
              <a:pathLst>
                <a:path w="2" h="4">
                  <a:moveTo>
                    <a:pt x="0" y="2"/>
                  </a:moveTo>
                  <a:lnTo>
                    <a:pt x="2" y="4"/>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0" name="Freeform 242"/>
            <p:cNvSpPr>
              <a:spLocks/>
            </p:cNvSpPr>
            <p:nvPr/>
          </p:nvSpPr>
          <p:spPr bwMode="auto">
            <a:xfrm>
              <a:off x="8145463" y="2262188"/>
              <a:ext cx="82550" cy="47625"/>
            </a:xfrm>
            <a:custGeom>
              <a:avLst/>
              <a:gdLst/>
              <a:ahLst/>
              <a:cxnLst>
                <a:cxn ang="0">
                  <a:pos x="20" y="0"/>
                </a:cxn>
                <a:cxn ang="0">
                  <a:pos x="32" y="0"/>
                </a:cxn>
                <a:cxn ang="0">
                  <a:pos x="44" y="4"/>
                </a:cxn>
                <a:cxn ang="0">
                  <a:pos x="52" y="16"/>
                </a:cxn>
                <a:cxn ang="0">
                  <a:pos x="32" y="28"/>
                </a:cxn>
                <a:cxn ang="0">
                  <a:pos x="20" y="24"/>
                </a:cxn>
                <a:cxn ang="0">
                  <a:pos x="4" y="30"/>
                </a:cxn>
                <a:cxn ang="0">
                  <a:pos x="0" y="22"/>
                </a:cxn>
                <a:cxn ang="0">
                  <a:pos x="10" y="8"/>
                </a:cxn>
                <a:cxn ang="0">
                  <a:pos x="20" y="0"/>
                </a:cxn>
                <a:cxn ang="0">
                  <a:pos x="20" y="0"/>
                </a:cxn>
              </a:cxnLst>
              <a:rect l="0" t="0" r="r" b="b"/>
              <a:pathLst>
                <a:path w="52" h="30">
                  <a:moveTo>
                    <a:pt x="20" y="0"/>
                  </a:moveTo>
                  <a:lnTo>
                    <a:pt x="32" y="0"/>
                  </a:lnTo>
                  <a:lnTo>
                    <a:pt x="44" y="4"/>
                  </a:lnTo>
                  <a:lnTo>
                    <a:pt x="52" y="16"/>
                  </a:lnTo>
                  <a:lnTo>
                    <a:pt x="32" y="28"/>
                  </a:lnTo>
                  <a:lnTo>
                    <a:pt x="20" y="24"/>
                  </a:lnTo>
                  <a:lnTo>
                    <a:pt x="4" y="30"/>
                  </a:lnTo>
                  <a:lnTo>
                    <a:pt x="0" y="22"/>
                  </a:lnTo>
                  <a:lnTo>
                    <a:pt x="10" y="8"/>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1" name="Freeform 243"/>
            <p:cNvSpPr>
              <a:spLocks/>
            </p:cNvSpPr>
            <p:nvPr/>
          </p:nvSpPr>
          <p:spPr bwMode="auto">
            <a:xfrm>
              <a:off x="4786313" y="3478213"/>
              <a:ext cx="50800" cy="41275"/>
            </a:xfrm>
            <a:custGeom>
              <a:avLst/>
              <a:gdLst/>
              <a:ahLst/>
              <a:cxnLst>
                <a:cxn ang="0">
                  <a:pos x="2" y="6"/>
                </a:cxn>
                <a:cxn ang="0">
                  <a:pos x="4" y="2"/>
                </a:cxn>
                <a:cxn ang="0">
                  <a:pos x="8" y="0"/>
                </a:cxn>
                <a:cxn ang="0">
                  <a:pos x="10" y="2"/>
                </a:cxn>
                <a:cxn ang="0">
                  <a:pos x="12" y="0"/>
                </a:cxn>
                <a:cxn ang="0">
                  <a:pos x="24" y="2"/>
                </a:cxn>
                <a:cxn ang="0">
                  <a:pos x="30" y="6"/>
                </a:cxn>
                <a:cxn ang="0">
                  <a:pos x="32" y="18"/>
                </a:cxn>
                <a:cxn ang="0">
                  <a:pos x="26" y="22"/>
                </a:cxn>
                <a:cxn ang="0">
                  <a:pos x="22" y="22"/>
                </a:cxn>
                <a:cxn ang="0">
                  <a:pos x="14" y="26"/>
                </a:cxn>
                <a:cxn ang="0">
                  <a:pos x="6" y="26"/>
                </a:cxn>
                <a:cxn ang="0">
                  <a:pos x="2" y="22"/>
                </a:cxn>
                <a:cxn ang="0">
                  <a:pos x="0" y="18"/>
                </a:cxn>
                <a:cxn ang="0">
                  <a:pos x="0" y="4"/>
                </a:cxn>
                <a:cxn ang="0">
                  <a:pos x="2" y="6"/>
                </a:cxn>
                <a:cxn ang="0">
                  <a:pos x="2" y="6"/>
                </a:cxn>
              </a:cxnLst>
              <a:rect l="0" t="0" r="r" b="b"/>
              <a:pathLst>
                <a:path w="32" h="26">
                  <a:moveTo>
                    <a:pt x="2" y="6"/>
                  </a:moveTo>
                  <a:lnTo>
                    <a:pt x="4" y="2"/>
                  </a:lnTo>
                  <a:lnTo>
                    <a:pt x="8" y="0"/>
                  </a:lnTo>
                  <a:lnTo>
                    <a:pt x="10" y="2"/>
                  </a:lnTo>
                  <a:lnTo>
                    <a:pt x="12" y="0"/>
                  </a:lnTo>
                  <a:lnTo>
                    <a:pt x="24" y="2"/>
                  </a:lnTo>
                  <a:lnTo>
                    <a:pt x="30" y="6"/>
                  </a:lnTo>
                  <a:lnTo>
                    <a:pt x="32" y="18"/>
                  </a:lnTo>
                  <a:lnTo>
                    <a:pt x="26" y="22"/>
                  </a:lnTo>
                  <a:lnTo>
                    <a:pt x="22" y="22"/>
                  </a:lnTo>
                  <a:lnTo>
                    <a:pt x="14" y="26"/>
                  </a:lnTo>
                  <a:lnTo>
                    <a:pt x="6" y="26"/>
                  </a:lnTo>
                  <a:lnTo>
                    <a:pt x="2" y="22"/>
                  </a:lnTo>
                  <a:lnTo>
                    <a:pt x="0" y="18"/>
                  </a:lnTo>
                  <a:lnTo>
                    <a:pt x="0" y="4"/>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2" name="Freeform 244"/>
            <p:cNvSpPr>
              <a:spLocks/>
            </p:cNvSpPr>
            <p:nvPr/>
          </p:nvSpPr>
          <p:spPr bwMode="auto">
            <a:xfrm>
              <a:off x="4757738" y="3468688"/>
              <a:ext cx="38100" cy="85725"/>
            </a:xfrm>
            <a:custGeom>
              <a:avLst/>
              <a:gdLst/>
              <a:ahLst/>
              <a:cxnLst>
                <a:cxn ang="0">
                  <a:pos x="12" y="54"/>
                </a:cxn>
                <a:cxn ang="0">
                  <a:pos x="24" y="38"/>
                </a:cxn>
                <a:cxn ang="0">
                  <a:pos x="24" y="32"/>
                </a:cxn>
                <a:cxn ang="0">
                  <a:pos x="20" y="28"/>
                </a:cxn>
                <a:cxn ang="0">
                  <a:pos x="18" y="24"/>
                </a:cxn>
                <a:cxn ang="0">
                  <a:pos x="18" y="10"/>
                </a:cxn>
                <a:cxn ang="0">
                  <a:pos x="12" y="2"/>
                </a:cxn>
                <a:cxn ang="0">
                  <a:pos x="6" y="0"/>
                </a:cxn>
                <a:cxn ang="0">
                  <a:pos x="4" y="4"/>
                </a:cxn>
                <a:cxn ang="0">
                  <a:pos x="2" y="14"/>
                </a:cxn>
                <a:cxn ang="0">
                  <a:pos x="4" y="16"/>
                </a:cxn>
                <a:cxn ang="0">
                  <a:pos x="2" y="24"/>
                </a:cxn>
                <a:cxn ang="0">
                  <a:pos x="4" y="26"/>
                </a:cxn>
                <a:cxn ang="0">
                  <a:pos x="2" y="34"/>
                </a:cxn>
                <a:cxn ang="0">
                  <a:pos x="2" y="40"/>
                </a:cxn>
                <a:cxn ang="0">
                  <a:pos x="0" y="40"/>
                </a:cxn>
                <a:cxn ang="0">
                  <a:pos x="4" y="46"/>
                </a:cxn>
                <a:cxn ang="0">
                  <a:pos x="8" y="48"/>
                </a:cxn>
                <a:cxn ang="0">
                  <a:pos x="10" y="52"/>
                </a:cxn>
                <a:cxn ang="0">
                  <a:pos x="12" y="54"/>
                </a:cxn>
                <a:cxn ang="0">
                  <a:pos x="12" y="54"/>
                </a:cxn>
              </a:cxnLst>
              <a:rect l="0" t="0" r="r" b="b"/>
              <a:pathLst>
                <a:path w="24" h="54">
                  <a:moveTo>
                    <a:pt x="12" y="54"/>
                  </a:moveTo>
                  <a:lnTo>
                    <a:pt x="24" y="38"/>
                  </a:lnTo>
                  <a:lnTo>
                    <a:pt x="24" y="32"/>
                  </a:lnTo>
                  <a:lnTo>
                    <a:pt x="20" y="28"/>
                  </a:lnTo>
                  <a:lnTo>
                    <a:pt x="18" y="24"/>
                  </a:lnTo>
                  <a:lnTo>
                    <a:pt x="18" y="10"/>
                  </a:lnTo>
                  <a:lnTo>
                    <a:pt x="12" y="2"/>
                  </a:lnTo>
                  <a:lnTo>
                    <a:pt x="6" y="0"/>
                  </a:lnTo>
                  <a:lnTo>
                    <a:pt x="4" y="4"/>
                  </a:lnTo>
                  <a:lnTo>
                    <a:pt x="2" y="14"/>
                  </a:lnTo>
                  <a:lnTo>
                    <a:pt x="4" y="16"/>
                  </a:lnTo>
                  <a:lnTo>
                    <a:pt x="2" y="24"/>
                  </a:lnTo>
                  <a:lnTo>
                    <a:pt x="4" y="26"/>
                  </a:lnTo>
                  <a:lnTo>
                    <a:pt x="2" y="34"/>
                  </a:lnTo>
                  <a:lnTo>
                    <a:pt x="2" y="40"/>
                  </a:lnTo>
                  <a:lnTo>
                    <a:pt x="0" y="40"/>
                  </a:lnTo>
                  <a:lnTo>
                    <a:pt x="4" y="46"/>
                  </a:lnTo>
                  <a:lnTo>
                    <a:pt x="8" y="48"/>
                  </a:lnTo>
                  <a:lnTo>
                    <a:pt x="10" y="52"/>
                  </a:lnTo>
                  <a:lnTo>
                    <a:pt x="12" y="54"/>
                  </a:lnTo>
                  <a:lnTo>
                    <a:pt x="12"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3" name="Freeform 245"/>
            <p:cNvSpPr>
              <a:spLocks/>
            </p:cNvSpPr>
            <p:nvPr/>
          </p:nvSpPr>
          <p:spPr bwMode="auto">
            <a:xfrm>
              <a:off x="4741863" y="3363913"/>
              <a:ext cx="92075" cy="127000"/>
            </a:xfrm>
            <a:custGeom>
              <a:avLst/>
              <a:gdLst/>
              <a:ahLst/>
              <a:cxnLst>
                <a:cxn ang="0">
                  <a:pos x="52" y="68"/>
                </a:cxn>
                <a:cxn ang="0">
                  <a:pos x="52" y="50"/>
                </a:cxn>
                <a:cxn ang="0">
                  <a:pos x="54" y="40"/>
                </a:cxn>
                <a:cxn ang="0">
                  <a:pos x="54" y="38"/>
                </a:cxn>
                <a:cxn ang="0">
                  <a:pos x="56" y="32"/>
                </a:cxn>
                <a:cxn ang="0">
                  <a:pos x="50" y="30"/>
                </a:cxn>
                <a:cxn ang="0">
                  <a:pos x="40" y="20"/>
                </a:cxn>
                <a:cxn ang="0">
                  <a:pos x="30" y="6"/>
                </a:cxn>
                <a:cxn ang="0">
                  <a:pos x="22" y="0"/>
                </a:cxn>
                <a:cxn ang="0">
                  <a:pos x="4" y="6"/>
                </a:cxn>
                <a:cxn ang="0">
                  <a:pos x="4" y="12"/>
                </a:cxn>
                <a:cxn ang="0">
                  <a:pos x="6" y="14"/>
                </a:cxn>
                <a:cxn ang="0">
                  <a:pos x="10" y="18"/>
                </a:cxn>
                <a:cxn ang="0">
                  <a:pos x="12" y="22"/>
                </a:cxn>
                <a:cxn ang="0">
                  <a:pos x="8" y="34"/>
                </a:cxn>
                <a:cxn ang="0">
                  <a:pos x="16" y="40"/>
                </a:cxn>
                <a:cxn ang="0">
                  <a:pos x="12" y="40"/>
                </a:cxn>
                <a:cxn ang="0">
                  <a:pos x="14" y="46"/>
                </a:cxn>
                <a:cxn ang="0">
                  <a:pos x="8" y="50"/>
                </a:cxn>
                <a:cxn ang="0">
                  <a:pos x="8" y="52"/>
                </a:cxn>
                <a:cxn ang="0">
                  <a:pos x="8" y="54"/>
                </a:cxn>
                <a:cxn ang="0">
                  <a:pos x="4" y="52"/>
                </a:cxn>
                <a:cxn ang="0">
                  <a:pos x="2" y="58"/>
                </a:cxn>
                <a:cxn ang="0">
                  <a:pos x="0" y="62"/>
                </a:cxn>
                <a:cxn ang="0">
                  <a:pos x="0" y="66"/>
                </a:cxn>
                <a:cxn ang="0">
                  <a:pos x="0" y="70"/>
                </a:cxn>
                <a:cxn ang="0">
                  <a:pos x="6" y="74"/>
                </a:cxn>
                <a:cxn ang="0">
                  <a:pos x="10" y="80"/>
                </a:cxn>
                <a:cxn ang="0">
                  <a:pos x="14" y="70"/>
                </a:cxn>
                <a:cxn ang="0">
                  <a:pos x="22" y="68"/>
                </a:cxn>
                <a:cxn ang="0">
                  <a:pos x="30" y="78"/>
                </a:cxn>
                <a:cxn ang="0">
                  <a:pos x="36" y="72"/>
                </a:cxn>
                <a:cxn ang="0">
                  <a:pos x="40" y="72"/>
                </a:cxn>
                <a:cxn ang="0">
                  <a:pos x="52" y="74"/>
                </a:cxn>
              </a:cxnLst>
              <a:rect l="0" t="0" r="r" b="b"/>
              <a:pathLst>
                <a:path w="58" h="80">
                  <a:moveTo>
                    <a:pt x="52" y="74"/>
                  </a:moveTo>
                  <a:lnTo>
                    <a:pt x="52" y="68"/>
                  </a:lnTo>
                  <a:lnTo>
                    <a:pt x="58" y="58"/>
                  </a:lnTo>
                  <a:lnTo>
                    <a:pt x="52" y="50"/>
                  </a:lnTo>
                  <a:lnTo>
                    <a:pt x="52" y="46"/>
                  </a:lnTo>
                  <a:lnTo>
                    <a:pt x="54" y="40"/>
                  </a:lnTo>
                  <a:lnTo>
                    <a:pt x="58" y="38"/>
                  </a:lnTo>
                  <a:lnTo>
                    <a:pt x="54" y="38"/>
                  </a:lnTo>
                  <a:lnTo>
                    <a:pt x="52" y="34"/>
                  </a:lnTo>
                  <a:lnTo>
                    <a:pt x="56" y="32"/>
                  </a:lnTo>
                  <a:lnTo>
                    <a:pt x="54" y="28"/>
                  </a:lnTo>
                  <a:lnTo>
                    <a:pt x="50" y="30"/>
                  </a:lnTo>
                  <a:lnTo>
                    <a:pt x="40" y="26"/>
                  </a:lnTo>
                  <a:lnTo>
                    <a:pt x="40" y="20"/>
                  </a:lnTo>
                  <a:lnTo>
                    <a:pt x="34" y="18"/>
                  </a:lnTo>
                  <a:lnTo>
                    <a:pt x="30" y="6"/>
                  </a:lnTo>
                  <a:lnTo>
                    <a:pt x="24" y="2"/>
                  </a:lnTo>
                  <a:lnTo>
                    <a:pt x="22" y="0"/>
                  </a:lnTo>
                  <a:lnTo>
                    <a:pt x="16" y="0"/>
                  </a:lnTo>
                  <a:lnTo>
                    <a:pt x="4" y="6"/>
                  </a:lnTo>
                  <a:lnTo>
                    <a:pt x="6" y="6"/>
                  </a:lnTo>
                  <a:lnTo>
                    <a:pt x="4" y="12"/>
                  </a:lnTo>
                  <a:lnTo>
                    <a:pt x="8" y="12"/>
                  </a:lnTo>
                  <a:lnTo>
                    <a:pt x="6" y="14"/>
                  </a:lnTo>
                  <a:lnTo>
                    <a:pt x="12" y="16"/>
                  </a:lnTo>
                  <a:lnTo>
                    <a:pt x="10" y="18"/>
                  </a:lnTo>
                  <a:lnTo>
                    <a:pt x="8" y="24"/>
                  </a:lnTo>
                  <a:lnTo>
                    <a:pt x="12" y="22"/>
                  </a:lnTo>
                  <a:lnTo>
                    <a:pt x="12" y="24"/>
                  </a:lnTo>
                  <a:lnTo>
                    <a:pt x="8" y="34"/>
                  </a:lnTo>
                  <a:lnTo>
                    <a:pt x="10" y="34"/>
                  </a:lnTo>
                  <a:lnTo>
                    <a:pt x="16" y="40"/>
                  </a:lnTo>
                  <a:lnTo>
                    <a:pt x="14" y="40"/>
                  </a:lnTo>
                  <a:lnTo>
                    <a:pt x="12" y="40"/>
                  </a:lnTo>
                  <a:lnTo>
                    <a:pt x="10" y="40"/>
                  </a:lnTo>
                  <a:lnTo>
                    <a:pt x="14" y="46"/>
                  </a:lnTo>
                  <a:lnTo>
                    <a:pt x="14" y="48"/>
                  </a:lnTo>
                  <a:lnTo>
                    <a:pt x="8" y="50"/>
                  </a:lnTo>
                  <a:lnTo>
                    <a:pt x="6" y="50"/>
                  </a:lnTo>
                  <a:lnTo>
                    <a:pt x="8" y="52"/>
                  </a:lnTo>
                  <a:lnTo>
                    <a:pt x="8" y="54"/>
                  </a:lnTo>
                  <a:lnTo>
                    <a:pt x="8" y="54"/>
                  </a:lnTo>
                  <a:lnTo>
                    <a:pt x="6" y="52"/>
                  </a:lnTo>
                  <a:lnTo>
                    <a:pt x="4" y="52"/>
                  </a:lnTo>
                  <a:lnTo>
                    <a:pt x="2" y="56"/>
                  </a:lnTo>
                  <a:lnTo>
                    <a:pt x="2" y="58"/>
                  </a:lnTo>
                  <a:lnTo>
                    <a:pt x="0" y="58"/>
                  </a:lnTo>
                  <a:lnTo>
                    <a:pt x="0" y="62"/>
                  </a:lnTo>
                  <a:lnTo>
                    <a:pt x="0" y="64"/>
                  </a:lnTo>
                  <a:lnTo>
                    <a:pt x="0" y="66"/>
                  </a:lnTo>
                  <a:lnTo>
                    <a:pt x="0" y="68"/>
                  </a:lnTo>
                  <a:lnTo>
                    <a:pt x="0" y="70"/>
                  </a:lnTo>
                  <a:lnTo>
                    <a:pt x="4" y="72"/>
                  </a:lnTo>
                  <a:lnTo>
                    <a:pt x="6" y="74"/>
                  </a:lnTo>
                  <a:lnTo>
                    <a:pt x="8" y="76"/>
                  </a:lnTo>
                  <a:lnTo>
                    <a:pt x="10" y="80"/>
                  </a:lnTo>
                  <a:lnTo>
                    <a:pt x="12" y="80"/>
                  </a:lnTo>
                  <a:lnTo>
                    <a:pt x="14" y="70"/>
                  </a:lnTo>
                  <a:lnTo>
                    <a:pt x="16" y="66"/>
                  </a:lnTo>
                  <a:lnTo>
                    <a:pt x="22" y="68"/>
                  </a:lnTo>
                  <a:lnTo>
                    <a:pt x="28" y="76"/>
                  </a:lnTo>
                  <a:lnTo>
                    <a:pt x="30" y="78"/>
                  </a:lnTo>
                  <a:lnTo>
                    <a:pt x="32" y="74"/>
                  </a:lnTo>
                  <a:lnTo>
                    <a:pt x="36" y="72"/>
                  </a:lnTo>
                  <a:lnTo>
                    <a:pt x="38" y="74"/>
                  </a:lnTo>
                  <a:lnTo>
                    <a:pt x="40" y="72"/>
                  </a:lnTo>
                  <a:lnTo>
                    <a:pt x="52" y="74"/>
                  </a:lnTo>
                  <a:lnTo>
                    <a:pt x="52" y="7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4" name="Freeform 246"/>
            <p:cNvSpPr>
              <a:spLocks/>
            </p:cNvSpPr>
            <p:nvPr/>
          </p:nvSpPr>
          <p:spPr bwMode="auto">
            <a:xfrm>
              <a:off x="1862138" y="3738563"/>
              <a:ext cx="641350" cy="419100"/>
            </a:xfrm>
            <a:custGeom>
              <a:avLst/>
              <a:gdLst/>
              <a:ahLst/>
              <a:cxnLst>
                <a:cxn ang="0">
                  <a:pos x="46" y="20"/>
                </a:cxn>
                <a:cxn ang="0">
                  <a:pos x="62" y="46"/>
                </a:cxn>
                <a:cxn ang="0">
                  <a:pos x="80" y="72"/>
                </a:cxn>
                <a:cxn ang="0">
                  <a:pos x="94" y="86"/>
                </a:cxn>
                <a:cxn ang="0">
                  <a:pos x="104" y="104"/>
                </a:cxn>
                <a:cxn ang="0">
                  <a:pos x="116" y="114"/>
                </a:cxn>
                <a:cxn ang="0">
                  <a:pos x="136" y="134"/>
                </a:cxn>
                <a:cxn ang="0">
                  <a:pos x="154" y="152"/>
                </a:cxn>
                <a:cxn ang="0">
                  <a:pos x="160" y="174"/>
                </a:cxn>
                <a:cxn ang="0">
                  <a:pos x="158" y="192"/>
                </a:cxn>
                <a:cxn ang="0">
                  <a:pos x="184" y="212"/>
                </a:cxn>
                <a:cxn ang="0">
                  <a:pos x="244" y="238"/>
                </a:cxn>
                <a:cxn ang="0">
                  <a:pos x="268" y="246"/>
                </a:cxn>
                <a:cxn ang="0">
                  <a:pos x="304" y="242"/>
                </a:cxn>
                <a:cxn ang="0">
                  <a:pos x="332" y="256"/>
                </a:cxn>
                <a:cxn ang="0">
                  <a:pos x="352" y="234"/>
                </a:cxn>
                <a:cxn ang="0">
                  <a:pos x="362" y="218"/>
                </a:cxn>
                <a:cxn ang="0">
                  <a:pos x="382" y="210"/>
                </a:cxn>
                <a:cxn ang="0">
                  <a:pos x="388" y="210"/>
                </a:cxn>
                <a:cxn ang="0">
                  <a:pos x="392" y="196"/>
                </a:cxn>
                <a:cxn ang="0">
                  <a:pos x="398" y="180"/>
                </a:cxn>
                <a:cxn ang="0">
                  <a:pos x="394" y="166"/>
                </a:cxn>
                <a:cxn ang="0">
                  <a:pos x="376" y="168"/>
                </a:cxn>
                <a:cxn ang="0">
                  <a:pos x="350" y="198"/>
                </a:cxn>
                <a:cxn ang="0">
                  <a:pos x="336" y="210"/>
                </a:cxn>
                <a:cxn ang="0">
                  <a:pos x="322" y="210"/>
                </a:cxn>
                <a:cxn ang="0">
                  <a:pos x="294" y="206"/>
                </a:cxn>
                <a:cxn ang="0">
                  <a:pos x="276" y="188"/>
                </a:cxn>
                <a:cxn ang="0">
                  <a:pos x="266" y="170"/>
                </a:cxn>
                <a:cxn ang="0">
                  <a:pos x="260" y="140"/>
                </a:cxn>
                <a:cxn ang="0">
                  <a:pos x="266" y="112"/>
                </a:cxn>
                <a:cxn ang="0">
                  <a:pos x="266" y="104"/>
                </a:cxn>
                <a:cxn ang="0">
                  <a:pos x="252" y="100"/>
                </a:cxn>
                <a:cxn ang="0">
                  <a:pos x="232" y="78"/>
                </a:cxn>
                <a:cxn ang="0">
                  <a:pos x="218" y="54"/>
                </a:cxn>
                <a:cxn ang="0">
                  <a:pos x="190" y="44"/>
                </a:cxn>
                <a:cxn ang="0">
                  <a:pos x="164" y="44"/>
                </a:cxn>
                <a:cxn ang="0">
                  <a:pos x="144" y="18"/>
                </a:cxn>
                <a:cxn ang="0">
                  <a:pos x="116" y="12"/>
                </a:cxn>
                <a:cxn ang="0">
                  <a:pos x="62" y="12"/>
                </a:cxn>
                <a:cxn ang="0">
                  <a:pos x="20" y="0"/>
                </a:cxn>
                <a:cxn ang="0">
                  <a:pos x="6" y="18"/>
                </a:cxn>
                <a:cxn ang="0">
                  <a:pos x="20" y="46"/>
                </a:cxn>
                <a:cxn ang="0">
                  <a:pos x="42" y="72"/>
                </a:cxn>
                <a:cxn ang="0">
                  <a:pos x="34" y="76"/>
                </a:cxn>
                <a:cxn ang="0">
                  <a:pos x="36" y="80"/>
                </a:cxn>
                <a:cxn ang="0">
                  <a:pos x="50" y="92"/>
                </a:cxn>
                <a:cxn ang="0">
                  <a:pos x="64" y="100"/>
                </a:cxn>
                <a:cxn ang="0">
                  <a:pos x="66" y="120"/>
                </a:cxn>
                <a:cxn ang="0">
                  <a:pos x="74" y="124"/>
                </a:cxn>
                <a:cxn ang="0">
                  <a:pos x="96" y="148"/>
                </a:cxn>
                <a:cxn ang="0">
                  <a:pos x="98" y="132"/>
                </a:cxn>
                <a:cxn ang="0">
                  <a:pos x="86" y="124"/>
                </a:cxn>
                <a:cxn ang="0">
                  <a:pos x="78" y="106"/>
                </a:cxn>
                <a:cxn ang="0">
                  <a:pos x="72" y="94"/>
                </a:cxn>
                <a:cxn ang="0">
                  <a:pos x="64" y="80"/>
                </a:cxn>
                <a:cxn ang="0">
                  <a:pos x="52" y="60"/>
                </a:cxn>
                <a:cxn ang="0">
                  <a:pos x="38" y="46"/>
                </a:cxn>
                <a:cxn ang="0">
                  <a:pos x="30" y="12"/>
                </a:cxn>
              </a:cxnLst>
              <a:rect l="0" t="0" r="r" b="b"/>
              <a:pathLst>
                <a:path w="404" h="264">
                  <a:moveTo>
                    <a:pt x="30" y="12"/>
                  </a:moveTo>
                  <a:lnTo>
                    <a:pt x="38" y="18"/>
                  </a:lnTo>
                  <a:lnTo>
                    <a:pt x="44" y="18"/>
                  </a:lnTo>
                  <a:lnTo>
                    <a:pt x="46" y="20"/>
                  </a:lnTo>
                  <a:lnTo>
                    <a:pt x="52" y="24"/>
                  </a:lnTo>
                  <a:lnTo>
                    <a:pt x="54" y="32"/>
                  </a:lnTo>
                  <a:lnTo>
                    <a:pt x="58" y="42"/>
                  </a:lnTo>
                  <a:lnTo>
                    <a:pt x="62" y="46"/>
                  </a:lnTo>
                  <a:lnTo>
                    <a:pt x="62" y="52"/>
                  </a:lnTo>
                  <a:lnTo>
                    <a:pt x="64" y="52"/>
                  </a:lnTo>
                  <a:lnTo>
                    <a:pt x="70" y="62"/>
                  </a:lnTo>
                  <a:lnTo>
                    <a:pt x="80" y="72"/>
                  </a:lnTo>
                  <a:lnTo>
                    <a:pt x="88" y="74"/>
                  </a:lnTo>
                  <a:lnTo>
                    <a:pt x="86" y="78"/>
                  </a:lnTo>
                  <a:lnTo>
                    <a:pt x="88" y="82"/>
                  </a:lnTo>
                  <a:lnTo>
                    <a:pt x="94" y="86"/>
                  </a:lnTo>
                  <a:lnTo>
                    <a:pt x="98" y="92"/>
                  </a:lnTo>
                  <a:lnTo>
                    <a:pt x="102" y="92"/>
                  </a:lnTo>
                  <a:lnTo>
                    <a:pt x="106" y="96"/>
                  </a:lnTo>
                  <a:lnTo>
                    <a:pt x="104" y="104"/>
                  </a:lnTo>
                  <a:lnTo>
                    <a:pt x="104" y="108"/>
                  </a:lnTo>
                  <a:lnTo>
                    <a:pt x="110" y="106"/>
                  </a:lnTo>
                  <a:lnTo>
                    <a:pt x="110" y="110"/>
                  </a:lnTo>
                  <a:lnTo>
                    <a:pt x="116" y="114"/>
                  </a:lnTo>
                  <a:lnTo>
                    <a:pt x="118" y="114"/>
                  </a:lnTo>
                  <a:lnTo>
                    <a:pt x="122" y="118"/>
                  </a:lnTo>
                  <a:lnTo>
                    <a:pt x="124" y="124"/>
                  </a:lnTo>
                  <a:lnTo>
                    <a:pt x="136" y="134"/>
                  </a:lnTo>
                  <a:lnTo>
                    <a:pt x="138" y="138"/>
                  </a:lnTo>
                  <a:lnTo>
                    <a:pt x="140" y="138"/>
                  </a:lnTo>
                  <a:lnTo>
                    <a:pt x="144" y="144"/>
                  </a:lnTo>
                  <a:lnTo>
                    <a:pt x="154" y="152"/>
                  </a:lnTo>
                  <a:lnTo>
                    <a:pt x="156" y="162"/>
                  </a:lnTo>
                  <a:lnTo>
                    <a:pt x="158" y="164"/>
                  </a:lnTo>
                  <a:lnTo>
                    <a:pt x="160" y="172"/>
                  </a:lnTo>
                  <a:lnTo>
                    <a:pt x="160" y="174"/>
                  </a:lnTo>
                  <a:lnTo>
                    <a:pt x="156" y="178"/>
                  </a:lnTo>
                  <a:lnTo>
                    <a:pt x="160" y="180"/>
                  </a:lnTo>
                  <a:lnTo>
                    <a:pt x="154" y="184"/>
                  </a:lnTo>
                  <a:lnTo>
                    <a:pt x="158" y="192"/>
                  </a:lnTo>
                  <a:lnTo>
                    <a:pt x="166" y="200"/>
                  </a:lnTo>
                  <a:lnTo>
                    <a:pt x="172" y="202"/>
                  </a:lnTo>
                  <a:lnTo>
                    <a:pt x="178" y="206"/>
                  </a:lnTo>
                  <a:lnTo>
                    <a:pt x="184" y="212"/>
                  </a:lnTo>
                  <a:lnTo>
                    <a:pt x="198" y="218"/>
                  </a:lnTo>
                  <a:lnTo>
                    <a:pt x="204" y="218"/>
                  </a:lnTo>
                  <a:lnTo>
                    <a:pt x="216" y="228"/>
                  </a:lnTo>
                  <a:lnTo>
                    <a:pt x="244" y="238"/>
                  </a:lnTo>
                  <a:lnTo>
                    <a:pt x="246" y="238"/>
                  </a:lnTo>
                  <a:lnTo>
                    <a:pt x="254" y="242"/>
                  </a:lnTo>
                  <a:lnTo>
                    <a:pt x="262" y="246"/>
                  </a:lnTo>
                  <a:lnTo>
                    <a:pt x="268" y="246"/>
                  </a:lnTo>
                  <a:lnTo>
                    <a:pt x="276" y="250"/>
                  </a:lnTo>
                  <a:lnTo>
                    <a:pt x="280" y="250"/>
                  </a:lnTo>
                  <a:lnTo>
                    <a:pt x="294" y="242"/>
                  </a:lnTo>
                  <a:lnTo>
                    <a:pt x="304" y="242"/>
                  </a:lnTo>
                  <a:lnTo>
                    <a:pt x="314" y="248"/>
                  </a:lnTo>
                  <a:lnTo>
                    <a:pt x="332" y="264"/>
                  </a:lnTo>
                  <a:lnTo>
                    <a:pt x="334" y="258"/>
                  </a:lnTo>
                  <a:lnTo>
                    <a:pt x="332" y="256"/>
                  </a:lnTo>
                  <a:lnTo>
                    <a:pt x="342" y="242"/>
                  </a:lnTo>
                  <a:lnTo>
                    <a:pt x="354" y="242"/>
                  </a:lnTo>
                  <a:lnTo>
                    <a:pt x="354" y="238"/>
                  </a:lnTo>
                  <a:lnTo>
                    <a:pt x="352" y="234"/>
                  </a:lnTo>
                  <a:lnTo>
                    <a:pt x="340" y="224"/>
                  </a:lnTo>
                  <a:lnTo>
                    <a:pt x="350" y="224"/>
                  </a:lnTo>
                  <a:lnTo>
                    <a:pt x="350" y="218"/>
                  </a:lnTo>
                  <a:lnTo>
                    <a:pt x="362" y="218"/>
                  </a:lnTo>
                  <a:lnTo>
                    <a:pt x="372" y="218"/>
                  </a:lnTo>
                  <a:lnTo>
                    <a:pt x="376" y="218"/>
                  </a:lnTo>
                  <a:lnTo>
                    <a:pt x="380" y="210"/>
                  </a:lnTo>
                  <a:lnTo>
                    <a:pt x="382" y="210"/>
                  </a:lnTo>
                  <a:lnTo>
                    <a:pt x="386" y="204"/>
                  </a:lnTo>
                  <a:lnTo>
                    <a:pt x="388" y="206"/>
                  </a:lnTo>
                  <a:lnTo>
                    <a:pt x="386" y="208"/>
                  </a:lnTo>
                  <a:lnTo>
                    <a:pt x="388" y="210"/>
                  </a:lnTo>
                  <a:lnTo>
                    <a:pt x="390" y="216"/>
                  </a:lnTo>
                  <a:lnTo>
                    <a:pt x="390" y="214"/>
                  </a:lnTo>
                  <a:lnTo>
                    <a:pt x="394" y="198"/>
                  </a:lnTo>
                  <a:lnTo>
                    <a:pt x="392" y="196"/>
                  </a:lnTo>
                  <a:lnTo>
                    <a:pt x="394" y="194"/>
                  </a:lnTo>
                  <a:lnTo>
                    <a:pt x="394" y="194"/>
                  </a:lnTo>
                  <a:lnTo>
                    <a:pt x="392" y="192"/>
                  </a:lnTo>
                  <a:lnTo>
                    <a:pt x="398" y="180"/>
                  </a:lnTo>
                  <a:lnTo>
                    <a:pt x="402" y="176"/>
                  </a:lnTo>
                  <a:lnTo>
                    <a:pt x="404" y="172"/>
                  </a:lnTo>
                  <a:lnTo>
                    <a:pt x="402" y="166"/>
                  </a:lnTo>
                  <a:lnTo>
                    <a:pt x="394" y="166"/>
                  </a:lnTo>
                  <a:lnTo>
                    <a:pt x="392" y="168"/>
                  </a:lnTo>
                  <a:lnTo>
                    <a:pt x="392" y="166"/>
                  </a:lnTo>
                  <a:lnTo>
                    <a:pt x="386" y="164"/>
                  </a:lnTo>
                  <a:lnTo>
                    <a:pt x="376" y="168"/>
                  </a:lnTo>
                  <a:lnTo>
                    <a:pt x="364" y="168"/>
                  </a:lnTo>
                  <a:lnTo>
                    <a:pt x="356" y="172"/>
                  </a:lnTo>
                  <a:lnTo>
                    <a:pt x="354" y="186"/>
                  </a:lnTo>
                  <a:lnTo>
                    <a:pt x="350" y="198"/>
                  </a:lnTo>
                  <a:lnTo>
                    <a:pt x="344" y="202"/>
                  </a:lnTo>
                  <a:lnTo>
                    <a:pt x="344" y="206"/>
                  </a:lnTo>
                  <a:lnTo>
                    <a:pt x="340" y="210"/>
                  </a:lnTo>
                  <a:lnTo>
                    <a:pt x="336" y="210"/>
                  </a:lnTo>
                  <a:lnTo>
                    <a:pt x="336" y="206"/>
                  </a:lnTo>
                  <a:lnTo>
                    <a:pt x="330" y="206"/>
                  </a:lnTo>
                  <a:lnTo>
                    <a:pt x="328" y="206"/>
                  </a:lnTo>
                  <a:lnTo>
                    <a:pt x="322" y="210"/>
                  </a:lnTo>
                  <a:lnTo>
                    <a:pt x="310" y="210"/>
                  </a:lnTo>
                  <a:lnTo>
                    <a:pt x="304" y="214"/>
                  </a:lnTo>
                  <a:lnTo>
                    <a:pt x="302" y="214"/>
                  </a:lnTo>
                  <a:lnTo>
                    <a:pt x="294" y="206"/>
                  </a:lnTo>
                  <a:lnTo>
                    <a:pt x="290" y="208"/>
                  </a:lnTo>
                  <a:lnTo>
                    <a:pt x="284" y="204"/>
                  </a:lnTo>
                  <a:lnTo>
                    <a:pt x="280" y="200"/>
                  </a:lnTo>
                  <a:lnTo>
                    <a:pt x="276" y="188"/>
                  </a:lnTo>
                  <a:lnTo>
                    <a:pt x="268" y="180"/>
                  </a:lnTo>
                  <a:lnTo>
                    <a:pt x="266" y="174"/>
                  </a:lnTo>
                  <a:lnTo>
                    <a:pt x="264" y="172"/>
                  </a:lnTo>
                  <a:lnTo>
                    <a:pt x="266" y="170"/>
                  </a:lnTo>
                  <a:lnTo>
                    <a:pt x="266" y="166"/>
                  </a:lnTo>
                  <a:lnTo>
                    <a:pt x="260" y="162"/>
                  </a:lnTo>
                  <a:lnTo>
                    <a:pt x="258" y="158"/>
                  </a:lnTo>
                  <a:lnTo>
                    <a:pt x="260" y="140"/>
                  </a:lnTo>
                  <a:lnTo>
                    <a:pt x="258" y="122"/>
                  </a:lnTo>
                  <a:lnTo>
                    <a:pt x="260" y="116"/>
                  </a:lnTo>
                  <a:lnTo>
                    <a:pt x="260" y="112"/>
                  </a:lnTo>
                  <a:lnTo>
                    <a:pt x="266" y="112"/>
                  </a:lnTo>
                  <a:lnTo>
                    <a:pt x="266" y="110"/>
                  </a:lnTo>
                  <a:lnTo>
                    <a:pt x="268" y="106"/>
                  </a:lnTo>
                  <a:lnTo>
                    <a:pt x="266" y="108"/>
                  </a:lnTo>
                  <a:lnTo>
                    <a:pt x="266" y="104"/>
                  </a:lnTo>
                  <a:lnTo>
                    <a:pt x="268" y="102"/>
                  </a:lnTo>
                  <a:lnTo>
                    <a:pt x="262" y="104"/>
                  </a:lnTo>
                  <a:lnTo>
                    <a:pt x="258" y="100"/>
                  </a:lnTo>
                  <a:lnTo>
                    <a:pt x="252" y="100"/>
                  </a:lnTo>
                  <a:lnTo>
                    <a:pt x="244" y="98"/>
                  </a:lnTo>
                  <a:lnTo>
                    <a:pt x="240" y="96"/>
                  </a:lnTo>
                  <a:lnTo>
                    <a:pt x="236" y="90"/>
                  </a:lnTo>
                  <a:lnTo>
                    <a:pt x="232" y="78"/>
                  </a:lnTo>
                  <a:lnTo>
                    <a:pt x="228" y="74"/>
                  </a:lnTo>
                  <a:lnTo>
                    <a:pt x="226" y="70"/>
                  </a:lnTo>
                  <a:lnTo>
                    <a:pt x="222" y="66"/>
                  </a:lnTo>
                  <a:lnTo>
                    <a:pt x="218" y="54"/>
                  </a:lnTo>
                  <a:lnTo>
                    <a:pt x="210" y="46"/>
                  </a:lnTo>
                  <a:lnTo>
                    <a:pt x="208" y="44"/>
                  </a:lnTo>
                  <a:lnTo>
                    <a:pt x="194" y="44"/>
                  </a:lnTo>
                  <a:lnTo>
                    <a:pt x="190" y="44"/>
                  </a:lnTo>
                  <a:lnTo>
                    <a:pt x="184" y="56"/>
                  </a:lnTo>
                  <a:lnTo>
                    <a:pt x="178" y="56"/>
                  </a:lnTo>
                  <a:lnTo>
                    <a:pt x="168" y="48"/>
                  </a:lnTo>
                  <a:lnTo>
                    <a:pt x="164" y="44"/>
                  </a:lnTo>
                  <a:lnTo>
                    <a:pt x="162" y="32"/>
                  </a:lnTo>
                  <a:lnTo>
                    <a:pt x="154" y="26"/>
                  </a:lnTo>
                  <a:lnTo>
                    <a:pt x="148" y="18"/>
                  </a:lnTo>
                  <a:lnTo>
                    <a:pt x="144" y="18"/>
                  </a:lnTo>
                  <a:lnTo>
                    <a:pt x="142" y="14"/>
                  </a:lnTo>
                  <a:lnTo>
                    <a:pt x="138" y="12"/>
                  </a:lnTo>
                  <a:lnTo>
                    <a:pt x="128" y="12"/>
                  </a:lnTo>
                  <a:lnTo>
                    <a:pt x="116" y="12"/>
                  </a:lnTo>
                  <a:lnTo>
                    <a:pt x="116" y="20"/>
                  </a:lnTo>
                  <a:lnTo>
                    <a:pt x="94" y="20"/>
                  </a:lnTo>
                  <a:lnTo>
                    <a:pt x="80" y="20"/>
                  </a:lnTo>
                  <a:lnTo>
                    <a:pt x="62" y="12"/>
                  </a:lnTo>
                  <a:lnTo>
                    <a:pt x="42" y="6"/>
                  </a:lnTo>
                  <a:lnTo>
                    <a:pt x="30" y="2"/>
                  </a:lnTo>
                  <a:lnTo>
                    <a:pt x="30" y="0"/>
                  </a:lnTo>
                  <a:lnTo>
                    <a:pt x="20" y="0"/>
                  </a:lnTo>
                  <a:lnTo>
                    <a:pt x="10" y="2"/>
                  </a:lnTo>
                  <a:lnTo>
                    <a:pt x="0" y="2"/>
                  </a:lnTo>
                  <a:lnTo>
                    <a:pt x="6" y="14"/>
                  </a:lnTo>
                  <a:lnTo>
                    <a:pt x="6" y="18"/>
                  </a:lnTo>
                  <a:lnTo>
                    <a:pt x="14" y="28"/>
                  </a:lnTo>
                  <a:lnTo>
                    <a:pt x="16" y="36"/>
                  </a:lnTo>
                  <a:lnTo>
                    <a:pt x="16" y="36"/>
                  </a:lnTo>
                  <a:lnTo>
                    <a:pt x="20" y="46"/>
                  </a:lnTo>
                  <a:lnTo>
                    <a:pt x="26" y="50"/>
                  </a:lnTo>
                  <a:lnTo>
                    <a:pt x="28" y="50"/>
                  </a:lnTo>
                  <a:lnTo>
                    <a:pt x="40" y="64"/>
                  </a:lnTo>
                  <a:lnTo>
                    <a:pt x="42" y="72"/>
                  </a:lnTo>
                  <a:lnTo>
                    <a:pt x="40" y="72"/>
                  </a:lnTo>
                  <a:lnTo>
                    <a:pt x="40" y="76"/>
                  </a:lnTo>
                  <a:lnTo>
                    <a:pt x="38" y="74"/>
                  </a:lnTo>
                  <a:lnTo>
                    <a:pt x="34" y="76"/>
                  </a:lnTo>
                  <a:lnTo>
                    <a:pt x="28" y="76"/>
                  </a:lnTo>
                  <a:lnTo>
                    <a:pt x="28" y="76"/>
                  </a:lnTo>
                  <a:lnTo>
                    <a:pt x="30" y="76"/>
                  </a:lnTo>
                  <a:lnTo>
                    <a:pt x="36" y="80"/>
                  </a:lnTo>
                  <a:lnTo>
                    <a:pt x="36" y="84"/>
                  </a:lnTo>
                  <a:lnTo>
                    <a:pt x="40" y="86"/>
                  </a:lnTo>
                  <a:lnTo>
                    <a:pt x="48" y="90"/>
                  </a:lnTo>
                  <a:lnTo>
                    <a:pt x="50" y="92"/>
                  </a:lnTo>
                  <a:lnTo>
                    <a:pt x="54" y="88"/>
                  </a:lnTo>
                  <a:lnTo>
                    <a:pt x="54" y="92"/>
                  </a:lnTo>
                  <a:lnTo>
                    <a:pt x="58" y="96"/>
                  </a:lnTo>
                  <a:lnTo>
                    <a:pt x="64" y="100"/>
                  </a:lnTo>
                  <a:lnTo>
                    <a:pt x="66" y="106"/>
                  </a:lnTo>
                  <a:lnTo>
                    <a:pt x="68" y="114"/>
                  </a:lnTo>
                  <a:lnTo>
                    <a:pt x="66" y="120"/>
                  </a:lnTo>
                  <a:lnTo>
                    <a:pt x="66" y="120"/>
                  </a:lnTo>
                  <a:lnTo>
                    <a:pt x="68" y="120"/>
                  </a:lnTo>
                  <a:lnTo>
                    <a:pt x="70" y="122"/>
                  </a:lnTo>
                  <a:lnTo>
                    <a:pt x="72" y="124"/>
                  </a:lnTo>
                  <a:lnTo>
                    <a:pt x="74" y="124"/>
                  </a:lnTo>
                  <a:lnTo>
                    <a:pt x="76" y="128"/>
                  </a:lnTo>
                  <a:lnTo>
                    <a:pt x="88" y="136"/>
                  </a:lnTo>
                  <a:lnTo>
                    <a:pt x="92" y="140"/>
                  </a:lnTo>
                  <a:lnTo>
                    <a:pt x="96" y="148"/>
                  </a:lnTo>
                  <a:lnTo>
                    <a:pt x="102" y="144"/>
                  </a:lnTo>
                  <a:lnTo>
                    <a:pt x="102" y="140"/>
                  </a:lnTo>
                  <a:lnTo>
                    <a:pt x="102" y="138"/>
                  </a:lnTo>
                  <a:lnTo>
                    <a:pt x="98" y="132"/>
                  </a:lnTo>
                  <a:lnTo>
                    <a:pt x="92" y="128"/>
                  </a:lnTo>
                  <a:lnTo>
                    <a:pt x="90" y="130"/>
                  </a:lnTo>
                  <a:lnTo>
                    <a:pt x="88" y="128"/>
                  </a:lnTo>
                  <a:lnTo>
                    <a:pt x="86" y="124"/>
                  </a:lnTo>
                  <a:lnTo>
                    <a:pt x="86" y="118"/>
                  </a:lnTo>
                  <a:lnTo>
                    <a:pt x="82" y="114"/>
                  </a:lnTo>
                  <a:lnTo>
                    <a:pt x="82" y="110"/>
                  </a:lnTo>
                  <a:lnTo>
                    <a:pt x="78" y="106"/>
                  </a:lnTo>
                  <a:lnTo>
                    <a:pt x="78" y="98"/>
                  </a:lnTo>
                  <a:lnTo>
                    <a:pt x="74" y="92"/>
                  </a:lnTo>
                  <a:lnTo>
                    <a:pt x="72" y="90"/>
                  </a:lnTo>
                  <a:lnTo>
                    <a:pt x="72" y="94"/>
                  </a:lnTo>
                  <a:lnTo>
                    <a:pt x="70" y="92"/>
                  </a:lnTo>
                  <a:lnTo>
                    <a:pt x="68" y="86"/>
                  </a:lnTo>
                  <a:lnTo>
                    <a:pt x="66" y="84"/>
                  </a:lnTo>
                  <a:lnTo>
                    <a:pt x="64" y="80"/>
                  </a:lnTo>
                  <a:lnTo>
                    <a:pt x="60" y="74"/>
                  </a:lnTo>
                  <a:lnTo>
                    <a:pt x="58" y="66"/>
                  </a:lnTo>
                  <a:lnTo>
                    <a:pt x="56" y="66"/>
                  </a:lnTo>
                  <a:lnTo>
                    <a:pt x="52" y="60"/>
                  </a:lnTo>
                  <a:lnTo>
                    <a:pt x="50" y="58"/>
                  </a:lnTo>
                  <a:lnTo>
                    <a:pt x="46" y="52"/>
                  </a:lnTo>
                  <a:lnTo>
                    <a:pt x="40" y="46"/>
                  </a:lnTo>
                  <a:lnTo>
                    <a:pt x="38" y="46"/>
                  </a:lnTo>
                  <a:lnTo>
                    <a:pt x="34" y="40"/>
                  </a:lnTo>
                  <a:lnTo>
                    <a:pt x="32" y="28"/>
                  </a:lnTo>
                  <a:lnTo>
                    <a:pt x="30" y="24"/>
                  </a:lnTo>
                  <a:lnTo>
                    <a:pt x="30" y="12"/>
                  </a:lnTo>
                  <a:lnTo>
                    <a:pt x="30"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5" name="Freeform 247"/>
            <p:cNvSpPr>
              <a:spLocks/>
            </p:cNvSpPr>
            <p:nvPr/>
          </p:nvSpPr>
          <p:spPr bwMode="auto">
            <a:xfrm>
              <a:off x="2881313" y="3306763"/>
              <a:ext cx="114300" cy="92075"/>
            </a:xfrm>
            <a:custGeom>
              <a:avLst/>
              <a:gdLst/>
              <a:ahLst/>
              <a:cxnLst>
                <a:cxn ang="0">
                  <a:pos x="70" y="40"/>
                </a:cxn>
                <a:cxn ang="0">
                  <a:pos x="72" y="38"/>
                </a:cxn>
                <a:cxn ang="0">
                  <a:pos x="70" y="38"/>
                </a:cxn>
                <a:cxn ang="0">
                  <a:pos x="62" y="34"/>
                </a:cxn>
                <a:cxn ang="0">
                  <a:pos x="58" y="26"/>
                </a:cxn>
                <a:cxn ang="0">
                  <a:pos x="58" y="18"/>
                </a:cxn>
                <a:cxn ang="0">
                  <a:pos x="52" y="18"/>
                </a:cxn>
                <a:cxn ang="0">
                  <a:pos x="56" y="14"/>
                </a:cxn>
                <a:cxn ang="0">
                  <a:pos x="58" y="8"/>
                </a:cxn>
                <a:cxn ang="0">
                  <a:pos x="58" y="6"/>
                </a:cxn>
                <a:cxn ang="0">
                  <a:pos x="54" y="2"/>
                </a:cxn>
                <a:cxn ang="0">
                  <a:pos x="46" y="6"/>
                </a:cxn>
                <a:cxn ang="0">
                  <a:pos x="44" y="2"/>
                </a:cxn>
                <a:cxn ang="0">
                  <a:pos x="38" y="0"/>
                </a:cxn>
                <a:cxn ang="0">
                  <a:pos x="30" y="2"/>
                </a:cxn>
                <a:cxn ang="0">
                  <a:pos x="28" y="4"/>
                </a:cxn>
                <a:cxn ang="0">
                  <a:pos x="22" y="4"/>
                </a:cxn>
                <a:cxn ang="0">
                  <a:pos x="18" y="2"/>
                </a:cxn>
                <a:cxn ang="0">
                  <a:pos x="12" y="2"/>
                </a:cxn>
                <a:cxn ang="0">
                  <a:pos x="12" y="2"/>
                </a:cxn>
                <a:cxn ang="0">
                  <a:pos x="8" y="2"/>
                </a:cxn>
                <a:cxn ang="0">
                  <a:pos x="8" y="10"/>
                </a:cxn>
                <a:cxn ang="0">
                  <a:pos x="6" y="12"/>
                </a:cxn>
                <a:cxn ang="0">
                  <a:pos x="0" y="16"/>
                </a:cxn>
                <a:cxn ang="0">
                  <a:pos x="0" y="16"/>
                </a:cxn>
                <a:cxn ang="0">
                  <a:pos x="2" y="18"/>
                </a:cxn>
                <a:cxn ang="0">
                  <a:pos x="10" y="14"/>
                </a:cxn>
                <a:cxn ang="0">
                  <a:pos x="18" y="20"/>
                </a:cxn>
                <a:cxn ang="0">
                  <a:pos x="18" y="34"/>
                </a:cxn>
                <a:cxn ang="0">
                  <a:pos x="18" y="46"/>
                </a:cxn>
                <a:cxn ang="0">
                  <a:pos x="20" y="48"/>
                </a:cxn>
                <a:cxn ang="0">
                  <a:pos x="20" y="54"/>
                </a:cxn>
                <a:cxn ang="0">
                  <a:pos x="24" y="56"/>
                </a:cxn>
                <a:cxn ang="0">
                  <a:pos x="26" y="56"/>
                </a:cxn>
                <a:cxn ang="0">
                  <a:pos x="28" y="56"/>
                </a:cxn>
                <a:cxn ang="0">
                  <a:pos x="32" y="58"/>
                </a:cxn>
                <a:cxn ang="0">
                  <a:pos x="38" y="56"/>
                </a:cxn>
                <a:cxn ang="0">
                  <a:pos x="40" y="56"/>
                </a:cxn>
                <a:cxn ang="0">
                  <a:pos x="42" y="54"/>
                </a:cxn>
                <a:cxn ang="0">
                  <a:pos x="46" y="54"/>
                </a:cxn>
                <a:cxn ang="0">
                  <a:pos x="58" y="46"/>
                </a:cxn>
                <a:cxn ang="0">
                  <a:pos x="62" y="42"/>
                </a:cxn>
                <a:cxn ang="0">
                  <a:pos x="62" y="44"/>
                </a:cxn>
                <a:cxn ang="0">
                  <a:pos x="64" y="44"/>
                </a:cxn>
                <a:cxn ang="0">
                  <a:pos x="66" y="40"/>
                </a:cxn>
                <a:cxn ang="0">
                  <a:pos x="70" y="40"/>
                </a:cxn>
                <a:cxn ang="0">
                  <a:pos x="70" y="40"/>
                </a:cxn>
              </a:cxnLst>
              <a:rect l="0" t="0" r="r" b="b"/>
              <a:pathLst>
                <a:path w="72" h="58">
                  <a:moveTo>
                    <a:pt x="70" y="40"/>
                  </a:moveTo>
                  <a:lnTo>
                    <a:pt x="72" y="38"/>
                  </a:lnTo>
                  <a:lnTo>
                    <a:pt x="70" y="38"/>
                  </a:lnTo>
                  <a:lnTo>
                    <a:pt x="62" y="34"/>
                  </a:lnTo>
                  <a:lnTo>
                    <a:pt x="58" y="26"/>
                  </a:lnTo>
                  <a:lnTo>
                    <a:pt x="58" y="18"/>
                  </a:lnTo>
                  <a:lnTo>
                    <a:pt x="52" y="18"/>
                  </a:lnTo>
                  <a:lnTo>
                    <a:pt x="56" y="14"/>
                  </a:lnTo>
                  <a:lnTo>
                    <a:pt x="58" y="8"/>
                  </a:lnTo>
                  <a:lnTo>
                    <a:pt x="58" y="6"/>
                  </a:lnTo>
                  <a:lnTo>
                    <a:pt x="54" y="2"/>
                  </a:lnTo>
                  <a:lnTo>
                    <a:pt x="46" y="6"/>
                  </a:lnTo>
                  <a:lnTo>
                    <a:pt x="44" y="2"/>
                  </a:lnTo>
                  <a:lnTo>
                    <a:pt x="38" y="0"/>
                  </a:lnTo>
                  <a:lnTo>
                    <a:pt x="30" y="2"/>
                  </a:lnTo>
                  <a:lnTo>
                    <a:pt x="28" y="4"/>
                  </a:lnTo>
                  <a:lnTo>
                    <a:pt x="22" y="4"/>
                  </a:lnTo>
                  <a:lnTo>
                    <a:pt x="18" y="2"/>
                  </a:lnTo>
                  <a:lnTo>
                    <a:pt x="12" y="2"/>
                  </a:lnTo>
                  <a:lnTo>
                    <a:pt x="12" y="2"/>
                  </a:lnTo>
                  <a:lnTo>
                    <a:pt x="8" y="2"/>
                  </a:lnTo>
                  <a:lnTo>
                    <a:pt x="8" y="10"/>
                  </a:lnTo>
                  <a:lnTo>
                    <a:pt x="6" y="12"/>
                  </a:lnTo>
                  <a:lnTo>
                    <a:pt x="0" y="16"/>
                  </a:lnTo>
                  <a:lnTo>
                    <a:pt x="0" y="16"/>
                  </a:lnTo>
                  <a:lnTo>
                    <a:pt x="2" y="18"/>
                  </a:lnTo>
                  <a:lnTo>
                    <a:pt x="10" y="14"/>
                  </a:lnTo>
                  <a:lnTo>
                    <a:pt x="18" y="20"/>
                  </a:lnTo>
                  <a:lnTo>
                    <a:pt x="18" y="34"/>
                  </a:lnTo>
                  <a:lnTo>
                    <a:pt x="18" y="46"/>
                  </a:lnTo>
                  <a:lnTo>
                    <a:pt x="20" y="48"/>
                  </a:lnTo>
                  <a:lnTo>
                    <a:pt x="20" y="54"/>
                  </a:lnTo>
                  <a:lnTo>
                    <a:pt x="24" y="56"/>
                  </a:lnTo>
                  <a:lnTo>
                    <a:pt x="26" y="56"/>
                  </a:lnTo>
                  <a:lnTo>
                    <a:pt x="28" y="56"/>
                  </a:lnTo>
                  <a:lnTo>
                    <a:pt x="32" y="58"/>
                  </a:lnTo>
                  <a:lnTo>
                    <a:pt x="38" y="56"/>
                  </a:lnTo>
                  <a:lnTo>
                    <a:pt x="40" y="56"/>
                  </a:lnTo>
                  <a:lnTo>
                    <a:pt x="42" y="54"/>
                  </a:lnTo>
                  <a:lnTo>
                    <a:pt x="46" y="54"/>
                  </a:lnTo>
                  <a:lnTo>
                    <a:pt x="58" y="46"/>
                  </a:lnTo>
                  <a:lnTo>
                    <a:pt x="62" y="42"/>
                  </a:lnTo>
                  <a:lnTo>
                    <a:pt x="62" y="44"/>
                  </a:lnTo>
                  <a:lnTo>
                    <a:pt x="64" y="44"/>
                  </a:lnTo>
                  <a:lnTo>
                    <a:pt x="66" y="40"/>
                  </a:lnTo>
                  <a:lnTo>
                    <a:pt x="70" y="40"/>
                  </a:lnTo>
                  <a:lnTo>
                    <a:pt x="70"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6" name="Freeform 248"/>
            <p:cNvSpPr>
              <a:spLocks/>
            </p:cNvSpPr>
            <p:nvPr/>
          </p:nvSpPr>
          <p:spPr bwMode="auto">
            <a:xfrm>
              <a:off x="2944813" y="3370263"/>
              <a:ext cx="107950" cy="76200"/>
            </a:xfrm>
            <a:custGeom>
              <a:avLst/>
              <a:gdLst/>
              <a:ahLst/>
              <a:cxnLst>
                <a:cxn ang="0">
                  <a:pos x="64" y="8"/>
                </a:cxn>
                <a:cxn ang="0">
                  <a:pos x="62" y="6"/>
                </a:cxn>
                <a:cxn ang="0">
                  <a:pos x="56" y="6"/>
                </a:cxn>
                <a:cxn ang="0">
                  <a:pos x="58" y="4"/>
                </a:cxn>
                <a:cxn ang="0">
                  <a:pos x="56" y="2"/>
                </a:cxn>
                <a:cxn ang="0">
                  <a:pos x="52" y="6"/>
                </a:cxn>
                <a:cxn ang="0">
                  <a:pos x="46" y="6"/>
                </a:cxn>
                <a:cxn ang="0">
                  <a:pos x="44" y="4"/>
                </a:cxn>
                <a:cxn ang="0">
                  <a:pos x="30" y="0"/>
                </a:cxn>
                <a:cxn ang="0">
                  <a:pos x="30" y="0"/>
                </a:cxn>
                <a:cxn ang="0">
                  <a:pos x="26" y="0"/>
                </a:cxn>
                <a:cxn ang="0">
                  <a:pos x="24" y="4"/>
                </a:cxn>
                <a:cxn ang="0">
                  <a:pos x="18" y="10"/>
                </a:cxn>
                <a:cxn ang="0">
                  <a:pos x="18" y="12"/>
                </a:cxn>
                <a:cxn ang="0">
                  <a:pos x="24" y="10"/>
                </a:cxn>
                <a:cxn ang="0">
                  <a:pos x="38" y="12"/>
                </a:cxn>
                <a:cxn ang="0">
                  <a:pos x="36" y="12"/>
                </a:cxn>
                <a:cxn ang="0">
                  <a:pos x="32" y="14"/>
                </a:cxn>
                <a:cxn ang="0">
                  <a:pos x="26" y="18"/>
                </a:cxn>
                <a:cxn ang="0">
                  <a:pos x="22" y="14"/>
                </a:cxn>
                <a:cxn ang="0">
                  <a:pos x="8" y="22"/>
                </a:cxn>
                <a:cxn ang="0">
                  <a:pos x="8" y="24"/>
                </a:cxn>
                <a:cxn ang="0">
                  <a:pos x="4" y="24"/>
                </a:cxn>
                <a:cxn ang="0">
                  <a:pos x="0" y="30"/>
                </a:cxn>
                <a:cxn ang="0">
                  <a:pos x="4" y="26"/>
                </a:cxn>
                <a:cxn ang="0">
                  <a:pos x="0" y="32"/>
                </a:cxn>
                <a:cxn ang="0">
                  <a:pos x="0" y="38"/>
                </a:cxn>
                <a:cxn ang="0">
                  <a:pos x="2" y="42"/>
                </a:cxn>
                <a:cxn ang="0">
                  <a:pos x="4" y="42"/>
                </a:cxn>
                <a:cxn ang="0">
                  <a:pos x="6" y="46"/>
                </a:cxn>
                <a:cxn ang="0">
                  <a:pos x="10" y="48"/>
                </a:cxn>
                <a:cxn ang="0">
                  <a:pos x="12" y="44"/>
                </a:cxn>
                <a:cxn ang="0">
                  <a:pos x="14" y="44"/>
                </a:cxn>
                <a:cxn ang="0">
                  <a:pos x="26" y="32"/>
                </a:cxn>
                <a:cxn ang="0">
                  <a:pos x="26" y="26"/>
                </a:cxn>
                <a:cxn ang="0">
                  <a:pos x="28" y="28"/>
                </a:cxn>
                <a:cxn ang="0">
                  <a:pos x="30" y="26"/>
                </a:cxn>
                <a:cxn ang="0">
                  <a:pos x="32" y="28"/>
                </a:cxn>
                <a:cxn ang="0">
                  <a:pos x="34" y="28"/>
                </a:cxn>
                <a:cxn ang="0">
                  <a:pos x="34" y="24"/>
                </a:cxn>
                <a:cxn ang="0">
                  <a:pos x="38" y="26"/>
                </a:cxn>
                <a:cxn ang="0">
                  <a:pos x="44" y="24"/>
                </a:cxn>
                <a:cxn ang="0">
                  <a:pos x="60" y="14"/>
                </a:cxn>
                <a:cxn ang="0">
                  <a:pos x="66" y="14"/>
                </a:cxn>
                <a:cxn ang="0">
                  <a:pos x="68" y="12"/>
                </a:cxn>
                <a:cxn ang="0">
                  <a:pos x="68" y="12"/>
                </a:cxn>
                <a:cxn ang="0">
                  <a:pos x="64" y="12"/>
                </a:cxn>
                <a:cxn ang="0">
                  <a:pos x="66" y="10"/>
                </a:cxn>
                <a:cxn ang="0">
                  <a:pos x="64" y="8"/>
                </a:cxn>
                <a:cxn ang="0">
                  <a:pos x="64" y="8"/>
                </a:cxn>
              </a:cxnLst>
              <a:rect l="0" t="0" r="r" b="b"/>
              <a:pathLst>
                <a:path w="68" h="48">
                  <a:moveTo>
                    <a:pt x="64" y="8"/>
                  </a:moveTo>
                  <a:lnTo>
                    <a:pt x="62" y="6"/>
                  </a:lnTo>
                  <a:lnTo>
                    <a:pt x="56" y="6"/>
                  </a:lnTo>
                  <a:lnTo>
                    <a:pt x="58" y="4"/>
                  </a:lnTo>
                  <a:lnTo>
                    <a:pt x="56" y="2"/>
                  </a:lnTo>
                  <a:lnTo>
                    <a:pt x="52" y="6"/>
                  </a:lnTo>
                  <a:lnTo>
                    <a:pt x="46" y="6"/>
                  </a:lnTo>
                  <a:lnTo>
                    <a:pt x="44" y="4"/>
                  </a:lnTo>
                  <a:lnTo>
                    <a:pt x="30" y="0"/>
                  </a:lnTo>
                  <a:lnTo>
                    <a:pt x="30" y="0"/>
                  </a:lnTo>
                  <a:lnTo>
                    <a:pt x="26" y="0"/>
                  </a:lnTo>
                  <a:lnTo>
                    <a:pt x="24" y="4"/>
                  </a:lnTo>
                  <a:lnTo>
                    <a:pt x="18" y="10"/>
                  </a:lnTo>
                  <a:lnTo>
                    <a:pt x="18" y="12"/>
                  </a:lnTo>
                  <a:lnTo>
                    <a:pt x="24" y="10"/>
                  </a:lnTo>
                  <a:lnTo>
                    <a:pt x="38" y="12"/>
                  </a:lnTo>
                  <a:lnTo>
                    <a:pt x="36" y="12"/>
                  </a:lnTo>
                  <a:lnTo>
                    <a:pt x="32" y="14"/>
                  </a:lnTo>
                  <a:lnTo>
                    <a:pt x="26" y="18"/>
                  </a:lnTo>
                  <a:lnTo>
                    <a:pt x="22" y="14"/>
                  </a:lnTo>
                  <a:lnTo>
                    <a:pt x="8" y="22"/>
                  </a:lnTo>
                  <a:lnTo>
                    <a:pt x="8" y="24"/>
                  </a:lnTo>
                  <a:lnTo>
                    <a:pt x="4" y="24"/>
                  </a:lnTo>
                  <a:lnTo>
                    <a:pt x="0" y="30"/>
                  </a:lnTo>
                  <a:lnTo>
                    <a:pt x="4" y="26"/>
                  </a:lnTo>
                  <a:lnTo>
                    <a:pt x="0" y="32"/>
                  </a:lnTo>
                  <a:lnTo>
                    <a:pt x="0" y="38"/>
                  </a:lnTo>
                  <a:lnTo>
                    <a:pt x="2" y="42"/>
                  </a:lnTo>
                  <a:lnTo>
                    <a:pt x="4" y="42"/>
                  </a:lnTo>
                  <a:lnTo>
                    <a:pt x="6" y="46"/>
                  </a:lnTo>
                  <a:lnTo>
                    <a:pt x="10" y="48"/>
                  </a:lnTo>
                  <a:lnTo>
                    <a:pt x="12" y="44"/>
                  </a:lnTo>
                  <a:lnTo>
                    <a:pt x="14" y="44"/>
                  </a:lnTo>
                  <a:lnTo>
                    <a:pt x="26" y="32"/>
                  </a:lnTo>
                  <a:lnTo>
                    <a:pt x="26" y="26"/>
                  </a:lnTo>
                  <a:lnTo>
                    <a:pt x="28" y="28"/>
                  </a:lnTo>
                  <a:lnTo>
                    <a:pt x="30" y="26"/>
                  </a:lnTo>
                  <a:lnTo>
                    <a:pt x="32" y="28"/>
                  </a:lnTo>
                  <a:lnTo>
                    <a:pt x="34" y="28"/>
                  </a:lnTo>
                  <a:lnTo>
                    <a:pt x="34" y="24"/>
                  </a:lnTo>
                  <a:lnTo>
                    <a:pt x="38" y="26"/>
                  </a:lnTo>
                  <a:lnTo>
                    <a:pt x="44" y="24"/>
                  </a:lnTo>
                  <a:lnTo>
                    <a:pt x="60" y="14"/>
                  </a:lnTo>
                  <a:lnTo>
                    <a:pt x="66" y="14"/>
                  </a:lnTo>
                  <a:lnTo>
                    <a:pt x="68" y="12"/>
                  </a:lnTo>
                  <a:lnTo>
                    <a:pt x="68" y="12"/>
                  </a:lnTo>
                  <a:lnTo>
                    <a:pt x="64" y="12"/>
                  </a:lnTo>
                  <a:lnTo>
                    <a:pt x="66" y="10"/>
                  </a:lnTo>
                  <a:lnTo>
                    <a:pt x="64" y="8"/>
                  </a:lnTo>
                  <a:lnTo>
                    <a:pt x="6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7" name="Freeform 249"/>
            <p:cNvSpPr>
              <a:spLocks/>
            </p:cNvSpPr>
            <p:nvPr/>
          </p:nvSpPr>
          <p:spPr bwMode="auto">
            <a:xfrm>
              <a:off x="2709863" y="3573463"/>
              <a:ext cx="3175" cy="3175"/>
            </a:xfrm>
            <a:custGeom>
              <a:avLst/>
              <a:gdLst/>
              <a:ahLst/>
              <a:cxnLst>
                <a:cxn ang="0">
                  <a:pos x="0" y="2"/>
                </a:cxn>
                <a:cxn ang="0">
                  <a:pos x="0" y="0"/>
                </a:cxn>
                <a:cxn ang="0">
                  <a:pos x="0" y="0"/>
                </a:cxn>
                <a:cxn ang="0">
                  <a:pos x="2" y="0"/>
                </a:cxn>
                <a:cxn ang="0">
                  <a:pos x="0" y="2"/>
                </a:cxn>
                <a:cxn ang="0">
                  <a:pos x="0" y="2"/>
                </a:cxn>
              </a:cxnLst>
              <a:rect l="0" t="0" r="r" b="b"/>
              <a:pathLst>
                <a:path w="2" h="2">
                  <a:moveTo>
                    <a:pt x="0" y="2"/>
                  </a:moveTo>
                  <a:lnTo>
                    <a:pt x="0" y="0"/>
                  </a:lnTo>
                  <a:lnTo>
                    <a:pt x="0" y="0"/>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8" name="Freeform 250"/>
            <p:cNvSpPr>
              <a:spLocks/>
            </p:cNvSpPr>
            <p:nvPr/>
          </p:nvSpPr>
          <p:spPr bwMode="auto">
            <a:xfrm>
              <a:off x="2735263" y="3598863"/>
              <a:ext cx="12700" cy="22225"/>
            </a:xfrm>
            <a:custGeom>
              <a:avLst/>
              <a:gdLst/>
              <a:ahLst/>
              <a:cxnLst>
                <a:cxn ang="0">
                  <a:pos x="2" y="0"/>
                </a:cxn>
                <a:cxn ang="0">
                  <a:pos x="4" y="2"/>
                </a:cxn>
                <a:cxn ang="0">
                  <a:pos x="4" y="2"/>
                </a:cxn>
                <a:cxn ang="0">
                  <a:pos x="0" y="10"/>
                </a:cxn>
                <a:cxn ang="0">
                  <a:pos x="0" y="14"/>
                </a:cxn>
                <a:cxn ang="0">
                  <a:pos x="4" y="12"/>
                </a:cxn>
                <a:cxn ang="0">
                  <a:pos x="4" y="6"/>
                </a:cxn>
                <a:cxn ang="0">
                  <a:pos x="8" y="0"/>
                </a:cxn>
                <a:cxn ang="0">
                  <a:pos x="2" y="0"/>
                </a:cxn>
                <a:cxn ang="0">
                  <a:pos x="2" y="0"/>
                </a:cxn>
              </a:cxnLst>
              <a:rect l="0" t="0" r="r" b="b"/>
              <a:pathLst>
                <a:path w="8" h="14">
                  <a:moveTo>
                    <a:pt x="2" y="0"/>
                  </a:moveTo>
                  <a:lnTo>
                    <a:pt x="4" y="2"/>
                  </a:lnTo>
                  <a:lnTo>
                    <a:pt x="4" y="2"/>
                  </a:lnTo>
                  <a:lnTo>
                    <a:pt x="0" y="10"/>
                  </a:lnTo>
                  <a:lnTo>
                    <a:pt x="0" y="14"/>
                  </a:lnTo>
                  <a:lnTo>
                    <a:pt x="4" y="12"/>
                  </a:lnTo>
                  <a:lnTo>
                    <a:pt x="4" y="6"/>
                  </a:lnTo>
                  <a:lnTo>
                    <a:pt x="8"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9" name="Freeform 251"/>
            <p:cNvSpPr>
              <a:spLocks/>
            </p:cNvSpPr>
            <p:nvPr/>
          </p:nvSpPr>
          <p:spPr bwMode="auto">
            <a:xfrm>
              <a:off x="776288" y="2274888"/>
              <a:ext cx="635000" cy="796925"/>
            </a:xfrm>
            <a:custGeom>
              <a:avLst/>
              <a:gdLst/>
              <a:ahLst/>
              <a:cxnLst>
                <a:cxn ang="0">
                  <a:pos x="370" y="368"/>
                </a:cxn>
                <a:cxn ang="0">
                  <a:pos x="362" y="284"/>
                </a:cxn>
                <a:cxn ang="0">
                  <a:pos x="362" y="152"/>
                </a:cxn>
                <a:cxn ang="0">
                  <a:pos x="332" y="50"/>
                </a:cxn>
                <a:cxn ang="0">
                  <a:pos x="252" y="36"/>
                </a:cxn>
                <a:cxn ang="0">
                  <a:pos x="212" y="28"/>
                </a:cxn>
                <a:cxn ang="0">
                  <a:pos x="180" y="20"/>
                </a:cxn>
                <a:cxn ang="0">
                  <a:pos x="170" y="26"/>
                </a:cxn>
                <a:cxn ang="0">
                  <a:pos x="148" y="6"/>
                </a:cxn>
                <a:cxn ang="0">
                  <a:pos x="114" y="26"/>
                </a:cxn>
                <a:cxn ang="0">
                  <a:pos x="108" y="40"/>
                </a:cxn>
                <a:cxn ang="0">
                  <a:pos x="78" y="52"/>
                </a:cxn>
                <a:cxn ang="0">
                  <a:pos x="54" y="94"/>
                </a:cxn>
                <a:cxn ang="0">
                  <a:pos x="60" y="162"/>
                </a:cxn>
                <a:cxn ang="0">
                  <a:pos x="88" y="166"/>
                </a:cxn>
                <a:cxn ang="0">
                  <a:pos x="114" y="180"/>
                </a:cxn>
                <a:cxn ang="0">
                  <a:pos x="84" y="188"/>
                </a:cxn>
                <a:cxn ang="0">
                  <a:pos x="80" y="196"/>
                </a:cxn>
                <a:cxn ang="0">
                  <a:pos x="30" y="190"/>
                </a:cxn>
                <a:cxn ang="0">
                  <a:pos x="10" y="218"/>
                </a:cxn>
                <a:cxn ang="0">
                  <a:pos x="26" y="244"/>
                </a:cxn>
                <a:cxn ang="0">
                  <a:pos x="70" y="246"/>
                </a:cxn>
                <a:cxn ang="0">
                  <a:pos x="96" y="246"/>
                </a:cxn>
                <a:cxn ang="0">
                  <a:pos x="78" y="280"/>
                </a:cxn>
                <a:cxn ang="0">
                  <a:pos x="52" y="300"/>
                </a:cxn>
                <a:cxn ang="0">
                  <a:pos x="24" y="330"/>
                </a:cxn>
                <a:cxn ang="0">
                  <a:pos x="36" y="338"/>
                </a:cxn>
                <a:cxn ang="0">
                  <a:pos x="48" y="352"/>
                </a:cxn>
                <a:cxn ang="0">
                  <a:pos x="54" y="376"/>
                </a:cxn>
                <a:cxn ang="0">
                  <a:pos x="88" y="352"/>
                </a:cxn>
                <a:cxn ang="0">
                  <a:pos x="84" y="406"/>
                </a:cxn>
                <a:cxn ang="0">
                  <a:pos x="108" y="406"/>
                </a:cxn>
                <a:cxn ang="0">
                  <a:pos x="126" y="406"/>
                </a:cxn>
                <a:cxn ang="0">
                  <a:pos x="144" y="420"/>
                </a:cxn>
                <a:cxn ang="0">
                  <a:pos x="122" y="456"/>
                </a:cxn>
                <a:cxn ang="0">
                  <a:pos x="90" y="476"/>
                </a:cxn>
                <a:cxn ang="0">
                  <a:pos x="66" y="496"/>
                </a:cxn>
                <a:cxn ang="0">
                  <a:pos x="88" y="484"/>
                </a:cxn>
                <a:cxn ang="0">
                  <a:pos x="112" y="486"/>
                </a:cxn>
                <a:cxn ang="0">
                  <a:pos x="136" y="464"/>
                </a:cxn>
                <a:cxn ang="0">
                  <a:pos x="154" y="450"/>
                </a:cxn>
                <a:cxn ang="0">
                  <a:pos x="174" y="428"/>
                </a:cxn>
                <a:cxn ang="0">
                  <a:pos x="192" y="400"/>
                </a:cxn>
                <a:cxn ang="0">
                  <a:pos x="200" y="380"/>
                </a:cxn>
                <a:cxn ang="0">
                  <a:pos x="218" y="350"/>
                </a:cxn>
                <a:cxn ang="0">
                  <a:pos x="234" y="334"/>
                </a:cxn>
                <a:cxn ang="0">
                  <a:pos x="254" y="352"/>
                </a:cxn>
                <a:cxn ang="0">
                  <a:pos x="216" y="382"/>
                </a:cxn>
                <a:cxn ang="0">
                  <a:pos x="216" y="396"/>
                </a:cxn>
                <a:cxn ang="0">
                  <a:pos x="236" y="392"/>
                </a:cxn>
                <a:cxn ang="0">
                  <a:pos x="260" y="376"/>
                </a:cxn>
                <a:cxn ang="0">
                  <a:pos x="260" y="360"/>
                </a:cxn>
                <a:cxn ang="0">
                  <a:pos x="264" y="346"/>
                </a:cxn>
                <a:cxn ang="0">
                  <a:pos x="272" y="350"/>
                </a:cxn>
                <a:cxn ang="0">
                  <a:pos x="298" y="358"/>
                </a:cxn>
                <a:cxn ang="0">
                  <a:pos x="334" y="372"/>
                </a:cxn>
                <a:cxn ang="0">
                  <a:pos x="376" y="380"/>
                </a:cxn>
                <a:cxn ang="0">
                  <a:pos x="380" y="386"/>
                </a:cxn>
              </a:cxnLst>
              <a:rect l="0" t="0" r="r" b="b"/>
              <a:pathLst>
                <a:path w="400" h="502">
                  <a:moveTo>
                    <a:pt x="400" y="390"/>
                  </a:moveTo>
                  <a:lnTo>
                    <a:pt x="388" y="376"/>
                  </a:lnTo>
                  <a:lnTo>
                    <a:pt x="386" y="374"/>
                  </a:lnTo>
                  <a:lnTo>
                    <a:pt x="388" y="368"/>
                  </a:lnTo>
                  <a:lnTo>
                    <a:pt x="378" y="368"/>
                  </a:lnTo>
                  <a:lnTo>
                    <a:pt x="376" y="372"/>
                  </a:lnTo>
                  <a:lnTo>
                    <a:pt x="370" y="368"/>
                  </a:lnTo>
                  <a:lnTo>
                    <a:pt x="368" y="370"/>
                  </a:lnTo>
                  <a:lnTo>
                    <a:pt x="362" y="368"/>
                  </a:lnTo>
                  <a:lnTo>
                    <a:pt x="362" y="352"/>
                  </a:lnTo>
                  <a:lnTo>
                    <a:pt x="362" y="336"/>
                  </a:lnTo>
                  <a:lnTo>
                    <a:pt x="362" y="318"/>
                  </a:lnTo>
                  <a:lnTo>
                    <a:pt x="362" y="302"/>
                  </a:lnTo>
                  <a:lnTo>
                    <a:pt x="362" y="284"/>
                  </a:lnTo>
                  <a:lnTo>
                    <a:pt x="362" y="266"/>
                  </a:lnTo>
                  <a:lnTo>
                    <a:pt x="362" y="248"/>
                  </a:lnTo>
                  <a:lnTo>
                    <a:pt x="362" y="230"/>
                  </a:lnTo>
                  <a:lnTo>
                    <a:pt x="362" y="212"/>
                  </a:lnTo>
                  <a:lnTo>
                    <a:pt x="362" y="192"/>
                  </a:lnTo>
                  <a:lnTo>
                    <a:pt x="362" y="172"/>
                  </a:lnTo>
                  <a:lnTo>
                    <a:pt x="362" y="152"/>
                  </a:lnTo>
                  <a:lnTo>
                    <a:pt x="362" y="132"/>
                  </a:lnTo>
                  <a:lnTo>
                    <a:pt x="362" y="110"/>
                  </a:lnTo>
                  <a:lnTo>
                    <a:pt x="362" y="88"/>
                  </a:lnTo>
                  <a:lnTo>
                    <a:pt x="362" y="66"/>
                  </a:lnTo>
                  <a:lnTo>
                    <a:pt x="360" y="66"/>
                  </a:lnTo>
                  <a:lnTo>
                    <a:pt x="358" y="70"/>
                  </a:lnTo>
                  <a:lnTo>
                    <a:pt x="332" y="50"/>
                  </a:lnTo>
                  <a:lnTo>
                    <a:pt x="330" y="50"/>
                  </a:lnTo>
                  <a:lnTo>
                    <a:pt x="328" y="54"/>
                  </a:lnTo>
                  <a:lnTo>
                    <a:pt x="326" y="50"/>
                  </a:lnTo>
                  <a:lnTo>
                    <a:pt x="304" y="56"/>
                  </a:lnTo>
                  <a:lnTo>
                    <a:pt x="296" y="48"/>
                  </a:lnTo>
                  <a:lnTo>
                    <a:pt x="282" y="50"/>
                  </a:lnTo>
                  <a:lnTo>
                    <a:pt x="252" y="36"/>
                  </a:lnTo>
                  <a:lnTo>
                    <a:pt x="238" y="40"/>
                  </a:lnTo>
                  <a:lnTo>
                    <a:pt x="240" y="38"/>
                  </a:lnTo>
                  <a:lnTo>
                    <a:pt x="238" y="36"/>
                  </a:lnTo>
                  <a:lnTo>
                    <a:pt x="220" y="38"/>
                  </a:lnTo>
                  <a:lnTo>
                    <a:pt x="222" y="34"/>
                  </a:lnTo>
                  <a:lnTo>
                    <a:pt x="216" y="32"/>
                  </a:lnTo>
                  <a:lnTo>
                    <a:pt x="212" y="28"/>
                  </a:lnTo>
                  <a:lnTo>
                    <a:pt x="214" y="22"/>
                  </a:lnTo>
                  <a:lnTo>
                    <a:pt x="206" y="20"/>
                  </a:lnTo>
                  <a:lnTo>
                    <a:pt x="206" y="24"/>
                  </a:lnTo>
                  <a:lnTo>
                    <a:pt x="204" y="24"/>
                  </a:lnTo>
                  <a:lnTo>
                    <a:pt x="198" y="18"/>
                  </a:lnTo>
                  <a:lnTo>
                    <a:pt x="186" y="22"/>
                  </a:lnTo>
                  <a:lnTo>
                    <a:pt x="180" y="20"/>
                  </a:lnTo>
                  <a:lnTo>
                    <a:pt x="182" y="18"/>
                  </a:lnTo>
                  <a:lnTo>
                    <a:pt x="178" y="12"/>
                  </a:lnTo>
                  <a:lnTo>
                    <a:pt x="174" y="10"/>
                  </a:lnTo>
                  <a:lnTo>
                    <a:pt x="170" y="14"/>
                  </a:lnTo>
                  <a:lnTo>
                    <a:pt x="170" y="18"/>
                  </a:lnTo>
                  <a:lnTo>
                    <a:pt x="172" y="26"/>
                  </a:lnTo>
                  <a:lnTo>
                    <a:pt x="170" y="26"/>
                  </a:lnTo>
                  <a:lnTo>
                    <a:pt x="168" y="22"/>
                  </a:lnTo>
                  <a:lnTo>
                    <a:pt x="158" y="22"/>
                  </a:lnTo>
                  <a:lnTo>
                    <a:pt x="160" y="18"/>
                  </a:lnTo>
                  <a:lnTo>
                    <a:pt x="168" y="12"/>
                  </a:lnTo>
                  <a:lnTo>
                    <a:pt x="168" y="10"/>
                  </a:lnTo>
                  <a:lnTo>
                    <a:pt x="152" y="0"/>
                  </a:lnTo>
                  <a:lnTo>
                    <a:pt x="148" y="6"/>
                  </a:lnTo>
                  <a:lnTo>
                    <a:pt x="148" y="10"/>
                  </a:lnTo>
                  <a:lnTo>
                    <a:pt x="136" y="22"/>
                  </a:lnTo>
                  <a:lnTo>
                    <a:pt x="120" y="24"/>
                  </a:lnTo>
                  <a:lnTo>
                    <a:pt x="120" y="24"/>
                  </a:lnTo>
                  <a:lnTo>
                    <a:pt x="118" y="26"/>
                  </a:lnTo>
                  <a:lnTo>
                    <a:pt x="118" y="28"/>
                  </a:lnTo>
                  <a:lnTo>
                    <a:pt x="114" y="26"/>
                  </a:lnTo>
                  <a:lnTo>
                    <a:pt x="122" y="18"/>
                  </a:lnTo>
                  <a:lnTo>
                    <a:pt x="110" y="26"/>
                  </a:lnTo>
                  <a:lnTo>
                    <a:pt x="106" y="30"/>
                  </a:lnTo>
                  <a:lnTo>
                    <a:pt x="116" y="34"/>
                  </a:lnTo>
                  <a:lnTo>
                    <a:pt x="110" y="36"/>
                  </a:lnTo>
                  <a:lnTo>
                    <a:pt x="108" y="46"/>
                  </a:lnTo>
                  <a:lnTo>
                    <a:pt x="108" y="40"/>
                  </a:lnTo>
                  <a:lnTo>
                    <a:pt x="106" y="42"/>
                  </a:lnTo>
                  <a:lnTo>
                    <a:pt x="108" y="34"/>
                  </a:lnTo>
                  <a:lnTo>
                    <a:pt x="106" y="32"/>
                  </a:lnTo>
                  <a:lnTo>
                    <a:pt x="82" y="50"/>
                  </a:lnTo>
                  <a:lnTo>
                    <a:pt x="84" y="44"/>
                  </a:lnTo>
                  <a:lnTo>
                    <a:pt x="82" y="44"/>
                  </a:lnTo>
                  <a:lnTo>
                    <a:pt x="78" y="52"/>
                  </a:lnTo>
                  <a:lnTo>
                    <a:pt x="76" y="54"/>
                  </a:lnTo>
                  <a:lnTo>
                    <a:pt x="70" y="62"/>
                  </a:lnTo>
                  <a:lnTo>
                    <a:pt x="68" y="66"/>
                  </a:lnTo>
                  <a:lnTo>
                    <a:pt x="66" y="78"/>
                  </a:lnTo>
                  <a:lnTo>
                    <a:pt x="66" y="76"/>
                  </a:lnTo>
                  <a:lnTo>
                    <a:pt x="60" y="88"/>
                  </a:lnTo>
                  <a:lnTo>
                    <a:pt x="54" y="94"/>
                  </a:lnTo>
                  <a:lnTo>
                    <a:pt x="24" y="98"/>
                  </a:lnTo>
                  <a:lnTo>
                    <a:pt x="24" y="112"/>
                  </a:lnTo>
                  <a:lnTo>
                    <a:pt x="26" y="112"/>
                  </a:lnTo>
                  <a:lnTo>
                    <a:pt x="16" y="116"/>
                  </a:lnTo>
                  <a:lnTo>
                    <a:pt x="50" y="140"/>
                  </a:lnTo>
                  <a:lnTo>
                    <a:pt x="56" y="148"/>
                  </a:lnTo>
                  <a:lnTo>
                    <a:pt x="60" y="162"/>
                  </a:lnTo>
                  <a:lnTo>
                    <a:pt x="70" y="166"/>
                  </a:lnTo>
                  <a:lnTo>
                    <a:pt x="72" y="162"/>
                  </a:lnTo>
                  <a:lnTo>
                    <a:pt x="74" y="160"/>
                  </a:lnTo>
                  <a:lnTo>
                    <a:pt x="74" y="166"/>
                  </a:lnTo>
                  <a:lnTo>
                    <a:pt x="74" y="166"/>
                  </a:lnTo>
                  <a:lnTo>
                    <a:pt x="86" y="164"/>
                  </a:lnTo>
                  <a:lnTo>
                    <a:pt x="88" y="166"/>
                  </a:lnTo>
                  <a:lnTo>
                    <a:pt x="84" y="172"/>
                  </a:lnTo>
                  <a:lnTo>
                    <a:pt x="90" y="180"/>
                  </a:lnTo>
                  <a:lnTo>
                    <a:pt x="92" y="176"/>
                  </a:lnTo>
                  <a:lnTo>
                    <a:pt x="92" y="178"/>
                  </a:lnTo>
                  <a:lnTo>
                    <a:pt x="100" y="180"/>
                  </a:lnTo>
                  <a:lnTo>
                    <a:pt x="114" y="176"/>
                  </a:lnTo>
                  <a:lnTo>
                    <a:pt x="114" y="180"/>
                  </a:lnTo>
                  <a:lnTo>
                    <a:pt x="100" y="186"/>
                  </a:lnTo>
                  <a:lnTo>
                    <a:pt x="92" y="180"/>
                  </a:lnTo>
                  <a:lnTo>
                    <a:pt x="86" y="182"/>
                  </a:lnTo>
                  <a:lnTo>
                    <a:pt x="80" y="176"/>
                  </a:lnTo>
                  <a:lnTo>
                    <a:pt x="84" y="182"/>
                  </a:lnTo>
                  <a:lnTo>
                    <a:pt x="82" y="188"/>
                  </a:lnTo>
                  <a:lnTo>
                    <a:pt x="84" y="188"/>
                  </a:lnTo>
                  <a:lnTo>
                    <a:pt x="84" y="184"/>
                  </a:lnTo>
                  <a:lnTo>
                    <a:pt x="96" y="190"/>
                  </a:lnTo>
                  <a:lnTo>
                    <a:pt x="94" y="194"/>
                  </a:lnTo>
                  <a:lnTo>
                    <a:pt x="94" y="190"/>
                  </a:lnTo>
                  <a:lnTo>
                    <a:pt x="88" y="190"/>
                  </a:lnTo>
                  <a:lnTo>
                    <a:pt x="84" y="200"/>
                  </a:lnTo>
                  <a:lnTo>
                    <a:pt x="80" y="196"/>
                  </a:lnTo>
                  <a:lnTo>
                    <a:pt x="60" y="196"/>
                  </a:lnTo>
                  <a:lnTo>
                    <a:pt x="54" y="192"/>
                  </a:lnTo>
                  <a:lnTo>
                    <a:pt x="58" y="188"/>
                  </a:lnTo>
                  <a:lnTo>
                    <a:pt x="58" y="180"/>
                  </a:lnTo>
                  <a:lnTo>
                    <a:pt x="60" y="178"/>
                  </a:lnTo>
                  <a:lnTo>
                    <a:pt x="46" y="178"/>
                  </a:lnTo>
                  <a:lnTo>
                    <a:pt x="30" y="190"/>
                  </a:lnTo>
                  <a:lnTo>
                    <a:pt x="34" y="194"/>
                  </a:lnTo>
                  <a:lnTo>
                    <a:pt x="24" y="192"/>
                  </a:lnTo>
                  <a:lnTo>
                    <a:pt x="14" y="202"/>
                  </a:lnTo>
                  <a:lnTo>
                    <a:pt x="8" y="204"/>
                  </a:lnTo>
                  <a:lnTo>
                    <a:pt x="8" y="206"/>
                  </a:lnTo>
                  <a:lnTo>
                    <a:pt x="0" y="208"/>
                  </a:lnTo>
                  <a:lnTo>
                    <a:pt x="10" y="218"/>
                  </a:lnTo>
                  <a:lnTo>
                    <a:pt x="26" y="222"/>
                  </a:lnTo>
                  <a:lnTo>
                    <a:pt x="20" y="226"/>
                  </a:lnTo>
                  <a:lnTo>
                    <a:pt x="16" y="222"/>
                  </a:lnTo>
                  <a:lnTo>
                    <a:pt x="16" y="224"/>
                  </a:lnTo>
                  <a:lnTo>
                    <a:pt x="22" y="234"/>
                  </a:lnTo>
                  <a:lnTo>
                    <a:pt x="22" y="240"/>
                  </a:lnTo>
                  <a:lnTo>
                    <a:pt x="26" y="244"/>
                  </a:lnTo>
                  <a:lnTo>
                    <a:pt x="44" y="248"/>
                  </a:lnTo>
                  <a:lnTo>
                    <a:pt x="60" y="244"/>
                  </a:lnTo>
                  <a:lnTo>
                    <a:pt x="66" y="250"/>
                  </a:lnTo>
                  <a:lnTo>
                    <a:pt x="68" y="246"/>
                  </a:lnTo>
                  <a:lnTo>
                    <a:pt x="62" y="242"/>
                  </a:lnTo>
                  <a:lnTo>
                    <a:pt x="66" y="242"/>
                  </a:lnTo>
                  <a:lnTo>
                    <a:pt x="70" y="246"/>
                  </a:lnTo>
                  <a:lnTo>
                    <a:pt x="72" y="252"/>
                  </a:lnTo>
                  <a:lnTo>
                    <a:pt x="76" y="246"/>
                  </a:lnTo>
                  <a:lnTo>
                    <a:pt x="84" y="236"/>
                  </a:lnTo>
                  <a:lnTo>
                    <a:pt x="90" y="238"/>
                  </a:lnTo>
                  <a:lnTo>
                    <a:pt x="94" y="234"/>
                  </a:lnTo>
                  <a:lnTo>
                    <a:pt x="98" y="238"/>
                  </a:lnTo>
                  <a:lnTo>
                    <a:pt x="96" y="246"/>
                  </a:lnTo>
                  <a:lnTo>
                    <a:pt x="88" y="246"/>
                  </a:lnTo>
                  <a:lnTo>
                    <a:pt x="90" y="250"/>
                  </a:lnTo>
                  <a:lnTo>
                    <a:pt x="92" y="250"/>
                  </a:lnTo>
                  <a:lnTo>
                    <a:pt x="98" y="264"/>
                  </a:lnTo>
                  <a:lnTo>
                    <a:pt x="98" y="270"/>
                  </a:lnTo>
                  <a:lnTo>
                    <a:pt x="94" y="276"/>
                  </a:lnTo>
                  <a:lnTo>
                    <a:pt x="78" y="280"/>
                  </a:lnTo>
                  <a:lnTo>
                    <a:pt x="80" y="278"/>
                  </a:lnTo>
                  <a:lnTo>
                    <a:pt x="78" y="278"/>
                  </a:lnTo>
                  <a:lnTo>
                    <a:pt x="68" y="290"/>
                  </a:lnTo>
                  <a:lnTo>
                    <a:pt x="62" y="288"/>
                  </a:lnTo>
                  <a:lnTo>
                    <a:pt x="58" y="292"/>
                  </a:lnTo>
                  <a:lnTo>
                    <a:pt x="52" y="294"/>
                  </a:lnTo>
                  <a:lnTo>
                    <a:pt x="52" y="300"/>
                  </a:lnTo>
                  <a:lnTo>
                    <a:pt x="46" y="300"/>
                  </a:lnTo>
                  <a:lnTo>
                    <a:pt x="34" y="310"/>
                  </a:lnTo>
                  <a:lnTo>
                    <a:pt x="30" y="318"/>
                  </a:lnTo>
                  <a:lnTo>
                    <a:pt x="30" y="324"/>
                  </a:lnTo>
                  <a:lnTo>
                    <a:pt x="26" y="326"/>
                  </a:lnTo>
                  <a:lnTo>
                    <a:pt x="28" y="330"/>
                  </a:lnTo>
                  <a:lnTo>
                    <a:pt x="24" y="330"/>
                  </a:lnTo>
                  <a:lnTo>
                    <a:pt x="24" y="334"/>
                  </a:lnTo>
                  <a:lnTo>
                    <a:pt x="36" y="332"/>
                  </a:lnTo>
                  <a:lnTo>
                    <a:pt x="38" y="332"/>
                  </a:lnTo>
                  <a:lnTo>
                    <a:pt x="30" y="334"/>
                  </a:lnTo>
                  <a:lnTo>
                    <a:pt x="28" y="338"/>
                  </a:lnTo>
                  <a:lnTo>
                    <a:pt x="32" y="340"/>
                  </a:lnTo>
                  <a:lnTo>
                    <a:pt x="36" y="338"/>
                  </a:lnTo>
                  <a:lnTo>
                    <a:pt x="34" y="342"/>
                  </a:lnTo>
                  <a:lnTo>
                    <a:pt x="38" y="348"/>
                  </a:lnTo>
                  <a:lnTo>
                    <a:pt x="42" y="346"/>
                  </a:lnTo>
                  <a:lnTo>
                    <a:pt x="44" y="348"/>
                  </a:lnTo>
                  <a:lnTo>
                    <a:pt x="46" y="348"/>
                  </a:lnTo>
                  <a:lnTo>
                    <a:pt x="44" y="352"/>
                  </a:lnTo>
                  <a:lnTo>
                    <a:pt x="48" y="352"/>
                  </a:lnTo>
                  <a:lnTo>
                    <a:pt x="58" y="352"/>
                  </a:lnTo>
                  <a:lnTo>
                    <a:pt x="58" y="354"/>
                  </a:lnTo>
                  <a:lnTo>
                    <a:pt x="54" y="358"/>
                  </a:lnTo>
                  <a:lnTo>
                    <a:pt x="48" y="368"/>
                  </a:lnTo>
                  <a:lnTo>
                    <a:pt x="50" y="376"/>
                  </a:lnTo>
                  <a:lnTo>
                    <a:pt x="54" y="374"/>
                  </a:lnTo>
                  <a:lnTo>
                    <a:pt x="54" y="376"/>
                  </a:lnTo>
                  <a:lnTo>
                    <a:pt x="52" y="378"/>
                  </a:lnTo>
                  <a:lnTo>
                    <a:pt x="56" y="382"/>
                  </a:lnTo>
                  <a:lnTo>
                    <a:pt x="66" y="384"/>
                  </a:lnTo>
                  <a:lnTo>
                    <a:pt x="76" y="372"/>
                  </a:lnTo>
                  <a:lnTo>
                    <a:pt x="72" y="366"/>
                  </a:lnTo>
                  <a:lnTo>
                    <a:pt x="76" y="360"/>
                  </a:lnTo>
                  <a:lnTo>
                    <a:pt x="88" y="352"/>
                  </a:lnTo>
                  <a:lnTo>
                    <a:pt x="76" y="368"/>
                  </a:lnTo>
                  <a:lnTo>
                    <a:pt x="84" y="388"/>
                  </a:lnTo>
                  <a:lnTo>
                    <a:pt x="80" y="396"/>
                  </a:lnTo>
                  <a:lnTo>
                    <a:pt x="82" y="400"/>
                  </a:lnTo>
                  <a:lnTo>
                    <a:pt x="86" y="400"/>
                  </a:lnTo>
                  <a:lnTo>
                    <a:pt x="84" y="402"/>
                  </a:lnTo>
                  <a:lnTo>
                    <a:pt x="84" y="406"/>
                  </a:lnTo>
                  <a:lnTo>
                    <a:pt x="86" y="406"/>
                  </a:lnTo>
                  <a:lnTo>
                    <a:pt x="78" y="412"/>
                  </a:lnTo>
                  <a:lnTo>
                    <a:pt x="84" y="412"/>
                  </a:lnTo>
                  <a:lnTo>
                    <a:pt x="96" y="404"/>
                  </a:lnTo>
                  <a:lnTo>
                    <a:pt x="104" y="394"/>
                  </a:lnTo>
                  <a:lnTo>
                    <a:pt x="104" y="404"/>
                  </a:lnTo>
                  <a:lnTo>
                    <a:pt x="108" y="406"/>
                  </a:lnTo>
                  <a:lnTo>
                    <a:pt x="114" y="404"/>
                  </a:lnTo>
                  <a:lnTo>
                    <a:pt x="120" y="418"/>
                  </a:lnTo>
                  <a:lnTo>
                    <a:pt x="124" y="414"/>
                  </a:lnTo>
                  <a:lnTo>
                    <a:pt x="122" y="408"/>
                  </a:lnTo>
                  <a:lnTo>
                    <a:pt x="126" y="402"/>
                  </a:lnTo>
                  <a:lnTo>
                    <a:pt x="128" y="402"/>
                  </a:lnTo>
                  <a:lnTo>
                    <a:pt x="126" y="406"/>
                  </a:lnTo>
                  <a:lnTo>
                    <a:pt x="134" y="410"/>
                  </a:lnTo>
                  <a:lnTo>
                    <a:pt x="152" y="400"/>
                  </a:lnTo>
                  <a:lnTo>
                    <a:pt x="146" y="408"/>
                  </a:lnTo>
                  <a:lnTo>
                    <a:pt x="146" y="408"/>
                  </a:lnTo>
                  <a:lnTo>
                    <a:pt x="142" y="412"/>
                  </a:lnTo>
                  <a:lnTo>
                    <a:pt x="140" y="420"/>
                  </a:lnTo>
                  <a:lnTo>
                    <a:pt x="144" y="420"/>
                  </a:lnTo>
                  <a:lnTo>
                    <a:pt x="140" y="424"/>
                  </a:lnTo>
                  <a:lnTo>
                    <a:pt x="138" y="436"/>
                  </a:lnTo>
                  <a:lnTo>
                    <a:pt x="134" y="444"/>
                  </a:lnTo>
                  <a:lnTo>
                    <a:pt x="132" y="444"/>
                  </a:lnTo>
                  <a:lnTo>
                    <a:pt x="126" y="450"/>
                  </a:lnTo>
                  <a:lnTo>
                    <a:pt x="124" y="456"/>
                  </a:lnTo>
                  <a:lnTo>
                    <a:pt x="122" y="456"/>
                  </a:lnTo>
                  <a:lnTo>
                    <a:pt x="104" y="468"/>
                  </a:lnTo>
                  <a:lnTo>
                    <a:pt x="100" y="478"/>
                  </a:lnTo>
                  <a:lnTo>
                    <a:pt x="98" y="478"/>
                  </a:lnTo>
                  <a:lnTo>
                    <a:pt x="96" y="480"/>
                  </a:lnTo>
                  <a:lnTo>
                    <a:pt x="94" y="478"/>
                  </a:lnTo>
                  <a:lnTo>
                    <a:pt x="96" y="476"/>
                  </a:lnTo>
                  <a:lnTo>
                    <a:pt x="90" y="476"/>
                  </a:lnTo>
                  <a:lnTo>
                    <a:pt x="78" y="482"/>
                  </a:lnTo>
                  <a:lnTo>
                    <a:pt x="68" y="494"/>
                  </a:lnTo>
                  <a:lnTo>
                    <a:pt x="62" y="496"/>
                  </a:lnTo>
                  <a:lnTo>
                    <a:pt x="60" y="496"/>
                  </a:lnTo>
                  <a:lnTo>
                    <a:pt x="64" y="502"/>
                  </a:lnTo>
                  <a:lnTo>
                    <a:pt x="66" y="500"/>
                  </a:lnTo>
                  <a:lnTo>
                    <a:pt x="66" y="496"/>
                  </a:lnTo>
                  <a:lnTo>
                    <a:pt x="68" y="500"/>
                  </a:lnTo>
                  <a:lnTo>
                    <a:pt x="72" y="498"/>
                  </a:lnTo>
                  <a:lnTo>
                    <a:pt x="72" y="494"/>
                  </a:lnTo>
                  <a:lnTo>
                    <a:pt x="74" y="498"/>
                  </a:lnTo>
                  <a:lnTo>
                    <a:pt x="80" y="496"/>
                  </a:lnTo>
                  <a:lnTo>
                    <a:pt x="86" y="484"/>
                  </a:lnTo>
                  <a:lnTo>
                    <a:pt x="88" y="484"/>
                  </a:lnTo>
                  <a:lnTo>
                    <a:pt x="88" y="490"/>
                  </a:lnTo>
                  <a:lnTo>
                    <a:pt x="98" y="488"/>
                  </a:lnTo>
                  <a:lnTo>
                    <a:pt x="98" y="486"/>
                  </a:lnTo>
                  <a:lnTo>
                    <a:pt x="100" y="488"/>
                  </a:lnTo>
                  <a:lnTo>
                    <a:pt x="110" y="480"/>
                  </a:lnTo>
                  <a:lnTo>
                    <a:pt x="112" y="482"/>
                  </a:lnTo>
                  <a:lnTo>
                    <a:pt x="112" y="486"/>
                  </a:lnTo>
                  <a:lnTo>
                    <a:pt x="114" y="478"/>
                  </a:lnTo>
                  <a:lnTo>
                    <a:pt x="120" y="478"/>
                  </a:lnTo>
                  <a:lnTo>
                    <a:pt x="126" y="474"/>
                  </a:lnTo>
                  <a:lnTo>
                    <a:pt x="126" y="470"/>
                  </a:lnTo>
                  <a:lnTo>
                    <a:pt x="124" y="468"/>
                  </a:lnTo>
                  <a:lnTo>
                    <a:pt x="128" y="466"/>
                  </a:lnTo>
                  <a:lnTo>
                    <a:pt x="136" y="464"/>
                  </a:lnTo>
                  <a:lnTo>
                    <a:pt x="136" y="462"/>
                  </a:lnTo>
                  <a:lnTo>
                    <a:pt x="134" y="462"/>
                  </a:lnTo>
                  <a:lnTo>
                    <a:pt x="138" y="460"/>
                  </a:lnTo>
                  <a:lnTo>
                    <a:pt x="140" y="462"/>
                  </a:lnTo>
                  <a:lnTo>
                    <a:pt x="140" y="456"/>
                  </a:lnTo>
                  <a:lnTo>
                    <a:pt x="144" y="456"/>
                  </a:lnTo>
                  <a:lnTo>
                    <a:pt x="154" y="450"/>
                  </a:lnTo>
                  <a:lnTo>
                    <a:pt x="156" y="444"/>
                  </a:lnTo>
                  <a:lnTo>
                    <a:pt x="160" y="440"/>
                  </a:lnTo>
                  <a:lnTo>
                    <a:pt x="160" y="438"/>
                  </a:lnTo>
                  <a:lnTo>
                    <a:pt x="164" y="438"/>
                  </a:lnTo>
                  <a:lnTo>
                    <a:pt x="164" y="434"/>
                  </a:lnTo>
                  <a:lnTo>
                    <a:pt x="168" y="434"/>
                  </a:lnTo>
                  <a:lnTo>
                    <a:pt x="174" y="428"/>
                  </a:lnTo>
                  <a:lnTo>
                    <a:pt x="186" y="422"/>
                  </a:lnTo>
                  <a:lnTo>
                    <a:pt x="184" y="418"/>
                  </a:lnTo>
                  <a:lnTo>
                    <a:pt x="186" y="418"/>
                  </a:lnTo>
                  <a:lnTo>
                    <a:pt x="186" y="414"/>
                  </a:lnTo>
                  <a:lnTo>
                    <a:pt x="194" y="410"/>
                  </a:lnTo>
                  <a:lnTo>
                    <a:pt x="196" y="406"/>
                  </a:lnTo>
                  <a:lnTo>
                    <a:pt x="192" y="400"/>
                  </a:lnTo>
                  <a:lnTo>
                    <a:pt x="184" y="400"/>
                  </a:lnTo>
                  <a:lnTo>
                    <a:pt x="186" y="392"/>
                  </a:lnTo>
                  <a:lnTo>
                    <a:pt x="192" y="390"/>
                  </a:lnTo>
                  <a:lnTo>
                    <a:pt x="192" y="388"/>
                  </a:lnTo>
                  <a:lnTo>
                    <a:pt x="192" y="384"/>
                  </a:lnTo>
                  <a:lnTo>
                    <a:pt x="198" y="384"/>
                  </a:lnTo>
                  <a:lnTo>
                    <a:pt x="200" y="380"/>
                  </a:lnTo>
                  <a:lnTo>
                    <a:pt x="198" y="380"/>
                  </a:lnTo>
                  <a:lnTo>
                    <a:pt x="206" y="376"/>
                  </a:lnTo>
                  <a:lnTo>
                    <a:pt x="204" y="372"/>
                  </a:lnTo>
                  <a:lnTo>
                    <a:pt x="200" y="368"/>
                  </a:lnTo>
                  <a:lnTo>
                    <a:pt x="206" y="370"/>
                  </a:lnTo>
                  <a:lnTo>
                    <a:pt x="210" y="364"/>
                  </a:lnTo>
                  <a:lnTo>
                    <a:pt x="218" y="350"/>
                  </a:lnTo>
                  <a:lnTo>
                    <a:pt x="232" y="340"/>
                  </a:lnTo>
                  <a:lnTo>
                    <a:pt x="232" y="334"/>
                  </a:lnTo>
                  <a:lnTo>
                    <a:pt x="236" y="320"/>
                  </a:lnTo>
                  <a:lnTo>
                    <a:pt x="238" y="312"/>
                  </a:lnTo>
                  <a:lnTo>
                    <a:pt x="240" y="316"/>
                  </a:lnTo>
                  <a:lnTo>
                    <a:pt x="238" y="326"/>
                  </a:lnTo>
                  <a:lnTo>
                    <a:pt x="234" y="334"/>
                  </a:lnTo>
                  <a:lnTo>
                    <a:pt x="234" y="340"/>
                  </a:lnTo>
                  <a:lnTo>
                    <a:pt x="240" y="342"/>
                  </a:lnTo>
                  <a:lnTo>
                    <a:pt x="250" y="334"/>
                  </a:lnTo>
                  <a:lnTo>
                    <a:pt x="248" y="338"/>
                  </a:lnTo>
                  <a:lnTo>
                    <a:pt x="240" y="344"/>
                  </a:lnTo>
                  <a:lnTo>
                    <a:pt x="240" y="346"/>
                  </a:lnTo>
                  <a:lnTo>
                    <a:pt x="254" y="352"/>
                  </a:lnTo>
                  <a:lnTo>
                    <a:pt x="252" y="354"/>
                  </a:lnTo>
                  <a:lnTo>
                    <a:pt x="240" y="352"/>
                  </a:lnTo>
                  <a:lnTo>
                    <a:pt x="236" y="348"/>
                  </a:lnTo>
                  <a:lnTo>
                    <a:pt x="224" y="356"/>
                  </a:lnTo>
                  <a:lnTo>
                    <a:pt x="222" y="358"/>
                  </a:lnTo>
                  <a:lnTo>
                    <a:pt x="222" y="368"/>
                  </a:lnTo>
                  <a:lnTo>
                    <a:pt x="216" y="382"/>
                  </a:lnTo>
                  <a:lnTo>
                    <a:pt x="220" y="386"/>
                  </a:lnTo>
                  <a:lnTo>
                    <a:pt x="228" y="382"/>
                  </a:lnTo>
                  <a:lnTo>
                    <a:pt x="226" y="386"/>
                  </a:lnTo>
                  <a:lnTo>
                    <a:pt x="222" y="388"/>
                  </a:lnTo>
                  <a:lnTo>
                    <a:pt x="224" y="390"/>
                  </a:lnTo>
                  <a:lnTo>
                    <a:pt x="218" y="390"/>
                  </a:lnTo>
                  <a:lnTo>
                    <a:pt x="216" y="396"/>
                  </a:lnTo>
                  <a:lnTo>
                    <a:pt x="218" y="398"/>
                  </a:lnTo>
                  <a:lnTo>
                    <a:pt x="224" y="396"/>
                  </a:lnTo>
                  <a:lnTo>
                    <a:pt x="226" y="392"/>
                  </a:lnTo>
                  <a:lnTo>
                    <a:pt x="228" y="394"/>
                  </a:lnTo>
                  <a:lnTo>
                    <a:pt x="234" y="388"/>
                  </a:lnTo>
                  <a:lnTo>
                    <a:pt x="236" y="386"/>
                  </a:lnTo>
                  <a:lnTo>
                    <a:pt x="236" y="392"/>
                  </a:lnTo>
                  <a:lnTo>
                    <a:pt x="238" y="384"/>
                  </a:lnTo>
                  <a:lnTo>
                    <a:pt x="244" y="384"/>
                  </a:lnTo>
                  <a:lnTo>
                    <a:pt x="244" y="376"/>
                  </a:lnTo>
                  <a:lnTo>
                    <a:pt x="246" y="384"/>
                  </a:lnTo>
                  <a:lnTo>
                    <a:pt x="248" y="374"/>
                  </a:lnTo>
                  <a:lnTo>
                    <a:pt x="250" y="376"/>
                  </a:lnTo>
                  <a:lnTo>
                    <a:pt x="260" y="376"/>
                  </a:lnTo>
                  <a:lnTo>
                    <a:pt x="262" y="372"/>
                  </a:lnTo>
                  <a:lnTo>
                    <a:pt x="266" y="370"/>
                  </a:lnTo>
                  <a:lnTo>
                    <a:pt x="262" y="368"/>
                  </a:lnTo>
                  <a:lnTo>
                    <a:pt x="268" y="362"/>
                  </a:lnTo>
                  <a:lnTo>
                    <a:pt x="266" y="360"/>
                  </a:lnTo>
                  <a:lnTo>
                    <a:pt x="260" y="362"/>
                  </a:lnTo>
                  <a:lnTo>
                    <a:pt x="260" y="360"/>
                  </a:lnTo>
                  <a:lnTo>
                    <a:pt x="264" y="358"/>
                  </a:lnTo>
                  <a:lnTo>
                    <a:pt x="264" y="356"/>
                  </a:lnTo>
                  <a:lnTo>
                    <a:pt x="258" y="354"/>
                  </a:lnTo>
                  <a:lnTo>
                    <a:pt x="262" y="352"/>
                  </a:lnTo>
                  <a:lnTo>
                    <a:pt x="264" y="348"/>
                  </a:lnTo>
                  <a:lnTo>
                    <a:pt x="262" y="348"/>
                  </a:lnTo>
                  <a:lnTo>
                    <a:pt x="264" y="346"/>
                  </a:lnTo>
                  <a:lnTo>
                    <a:pt x="266" y="346"/>
                  </a:lnTo>
                  <a:lnTo>
                    <a:pt x="270" y="342"/>
                  </a:lnTo>
                  <a:lnTo>
                    <a:pt x="268" y="350"/>
                  </a:lnTo>
                  <a:lnTo>
                    <a:pt x="268" y="352"/>
                  </a:lnTo>
                  <a:lnTo>
                    <a:pt x="272" y="350"/>
                  </a:lnTo>
                  <a:lnTo>
                    <a:pt x="272" y="344"/>
                  </a:lnTo>
                  <a:lnTo>
                    <a:pt x="272" y="350"/>
                  </a:lnTo>
                  <a:lnTo>
                    <a:pt x="274" y="350"/>
                  </a:lnTo>
                  <a:lnTo>
                    <a:pt x="286" y="346"/>
                  </a:lnTo>
                  <a:lnTo>
                    <a:pt x="286" y="352"/>
                  </a:lnTo>
                  <a:lnTo>
                    <a:pt x="284" y="356"/>
                  </a:lnTo>
                  <a:lnTo>
                    <a:pt x="294" y="354"/>
                  </a:lnTo>
                  <a:lnTo>
                    <a:pt x="290" y="358"/>
                  </a:lnTo>
                  <a:lnTo>
                    <a:pt x="298" y="358"/>
                  </a:lnTo>
                  <a:lnTo>
                    <a:pt x="296" y="362"/>
                  </a:lnTo>
                  <a:lnTo>
                    <a:pt x="304" y="366"/>
                  </a:lnTo>
                  <a:lnTo>
                    <a:pt x="308" y="362"/>
                  </a:lnTo>
                  <a:lnTo>
                    <a:pt x="310" y="368"/>
                  </a:lnTo>
                  <a:lnTo>
                    <a:pt x="318" y="372"/>
                  </a:lnTo>
                  <a:lnTo>
                    <a:pt x="320" y="376"/>
                  </a:lnTo>
                  <a:lnTo>
                    <a:pt x="334" y="372"/>
                  </a:lnTo>
                  <a:lnTo>
                    <a:pt x="350" y="376"/>
                  </a:lnTo>
                  <a:lnTo>
                    <a:pt x="356" y="374"/>
                  </a:lnTo>
                  <a:lnTo>
                    <a:pt x="358" y="376"/>
                  </a:lnTo>
                  <a:lnTo>
                    <a:pt x="356" y="378"/>
                  </a:lnTo>
                  <a:lnTo>
                    <a:pt x="356" y="378"/>
                  </a:lnTo>
                  <a:lnTo>
                    <a:pt x="366" y="382"/>
                  </a:lnTo>
                  <a:lnTo>
                    <a:pt x="376" y="380"/>
                  </a:lnTo>
                  <a:lnTo>
                    <a:pt x="382" y="374"/>
                  </a:lnTo>
                  <a:lnTo>
                    <a:pt x="388" y="380"/>
                  </a:lnTo>
                  <a:lnTo>
                    <a:pt x="384" y="382"/>
                  </a:lnTo>
                  <a:lnTo>
                    <a:pt x="384" y="388"/>
                  </a:lnTo>
                  <a:lnTo>
                    <a:pt x="382" y="376"/>
                  </a:lnTo>
                  <a:lnTo>
                    <a:pt x="380" y="378"/>
                  </a:lnTo>
                  <a:lnTo>
                    <a:pt x="380" y="386"/>
                  </a:lnTo>
                  <a:lnTo>
                    <a:pt x="378" y="388"/>
                  </a:lnTo>
                  <a:lnTo>
                    <a:pt x="394" y="398"/>
                  </a:lnTo>
                  <a:lnTo>
                    <a:pt x="398" y="396"/>
                  </a:lnTo>
                  <a:lnTo>
                    <a:pt x="398" y="392"/>
                  </a:lnTo>
                  <a:lnTo>
                    <a:pt x="400" y="390"/>
                  </a:lnTo>
                  <a:lnTo>
                    <a:pt x="400" y="39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0" name="Freeform 252"/>
            <p:cNvSpPr>
              <a:spLocks/>
            </p:cNvSpPr>
            <p:nvPr/>
          </p:nvSpPr>
          <p:spPr bwMode="auto">
            <a:xfrm>
              <a:off x="1411288" y="2881313"/>
              <a:ext cx="174625" cy="196850"/>
            </a:xfrm>
            <a:custGeom>
              <a:avLst/>
              <a:gdLst/>
              <a:ahLst/>
              <a:cxnLst>
                <a:cxn ang="0">
                  <a:pos x="0" y="12"/>
                </a:cxn>
                <a:cxn ang="0">
                  <a:pos x="6" y="28"/>
                </a:cxn>
                <a:cxn ang="0">
                  <a:pos x="6" y="30"/>
                </a:cxn>
                <a:cxn ang="0">
                  <a:pos x="22" y="38"/>
                </a:cxn>
                <a:cxn ang="0">
                  <a:pos x="26" y="36"/>
                </a:cxn>
                <a:cxn ang="0">
                  <a:pos x="20" y="24"/>
                </a:cxn>
                <a:cxn ang="0">
                  <a:pos x="16" y="20"/>
                </a:cxn>
                <a:cxn ang="0">
                  <a:pos x="20" y="22"/>
                </a:cxn>
                <a:cxn ang="0">
                  <a:pos x="24" y="26"/>
                </a:cxn>
                <a:cxn ang="0">
                  <a:pos x="32" y="30"/>
                </a:cxn>
                <a:cxn ang="0">
                  <a:pos x="34" y="36"/>
                </a:cxn>
                <a:cxn ang="0">
                  <a:pos x="38" y="40"/>
                </a:cxn>
                <a:cxn ang="0">
                  <a:pos x="40" y="34"/>
                </a:cxn>
                <a:cxn ang="0">
                  <a:pos x="36" y="16"/>
                </a:cxn>
                <a:cxn ang="0">
                  <a:pos x="36" y="10"/>
                </a:cxn>
                <a:cxn ang="0">
                  <a:pos x="54" y="38"/>
                </a:cxn>
                <a:cxn ang="0">
                  <a:pos x="62" y="40"/>
                </a:cxn>
                <a:cxn ang="0">
                  <a:pos x="58" y="46"/>
                </a:cxn>
                <a:cxn ang="0">
                  <a:pos x="60" y="48"/>
                </a:cxn>
                <a:cxn ang="0">
                  <a:pos x="70" y="58"/>
                </a:cxn>
                <a:cxn ang="0">
                  <a:pos x="62" y="56"/>
                </a:cxn>
                <a:cxn ang="0">
                  <a:pos x="64" y="62"/>
                </a:cxn>
                <a:cxn ang="0">
                  <a:pos x="64" y="64"/>
                </a:cxn>
                <a:cxn ang="0">
                  <a:pos x="68" y="68"/>
                </a:cxn>
                <a:cxn ang="0">
                  <a:pos x="74" y="72"/>
                </a:cxn>
                <a:cxn ang="0">
                  <a:pos x="72" y="74"/>
                </a:cxn>
                <a:cxn ang="0">
                  <a:pos x="80" y="84"/>
                </a:cxn>
                <a:cxn ang="0">
                  <a:pos x="84" y="92"/>
                </a:cxn>
                <a:cxn ang="0">
                  <a:pos x="80" y="102"/>
                </a:cxn>
                <a:cxn ang="0">
                  <a:pos x="82" y="106"/>
                </a:cxn>
                <a:cxn ang="0">
                  <a:pos x="86" y="98"/>
                </a:cxn>
                <a:cxn ang="0">
                  <a:pos x="94" y="92"/>
                </a:cxn>
                <a:cxn ang="0">
                  <a:pos x="98" y="102"/>
                </a:cxn>
                <a:cxn ang="0">
                  <a:pos x="102" y="110"/>
                </a:cxn>
                <a:cxn ang="0">
                  <a:pos x="98" y="118"/>
                </a:cxn>
                <a:cxn ang="0">
                  <a:pos x="100" y="120"/>
                </a:cxn>
                <a:cxn ang="0">
                  <a:pos x="104" y="120"/>
                </a:cxn>
                <a:cxn ang="0">
                  <a:pos x="108" y="118"/>
                </a:cxn>
                <a:cxn ang="0">
                  <a:pos x="110" y="114"/>
                </a:cxn>
                <a:cxn ang="0">
                  <a:pos x="110" y="96"/>
                </a:cxn>
                <a:cxn ang="0">
                  <a:pos x="96" y="86"/>
                </a:cxn>
                <a:cxn ang="0">
                  <a:pos x="84" y="80"/>
                </a:cxn>
                <a:cxn ang="0">
                  <a:pos x="78" y="68"/>
                </a:cxn>
                <a:cxn ang="0">
                  <a:pos x="58" y="30"/>
                </a:cxn>
                <a:cxn ang="0">
                  <a:pos x="50" y="18"/>
                </a:cxn>
                <a:cxn ang="0">
                  <a:pos x="26" y="6"/>
                </a:cxn>
                <a:cxn ang="0">
                  <a:pos x="8" y="22"/>
                </a:cxn>
                <a:cxn ang="0">
                  <a:pos x="2" y="10"/>
                </a:cxn>
              </a:cxnLst>
              <a:rect l="0" t="0" r="r" b="b"/>
              <a:pathLst>
                <a:path w="110" h="124">
                  <a:moveTo>
                    <a:pt x="2" y="10"/>
                  </a:moveTo>
                  <a:lnTo>
                    <a:pt x="0" y="12"/>
                  </a:lnTo>
                  <a:lnTo>
                    <a:pt x="0" y="20"/>
                  </a:lnTo>
                  <a:lnTo>
                    <a:pt x="6" y="28"/>
                  </a:lnTo>
                  <a:lnTo>
                    <a:pt x="8" y="28"/>
                  </a:lnTo>
                  <a:lnTo>
                    <a:pt x="6" y="30"/>
                  </a:lnTo>
                  <a:lnTo>
                    <a:pt x="20" y="40"/>
                  </a:lnTo>
                  <a:lnTo>
                    <a:pt x="22" y="38"/>
                  </a:lnTo>
                  <a:lnTo>
                    <a:pt x="22" y="36"/>
                  </a:lnTo>
                  <a:lnTo>
                    <a:pt x="26" y="36"/>
                  </a:lnTo>
                  <a:lnTo>
                    <a:pt x="28" y="32"/>
                  </a:lnTo>
                  <a:lnTo>
                    <a:pt x="20" y="24"/>
                  </a:lnTo>
                  <a:lnTo>
                    <a:pt x="14" y="22"/>
                  </a:lnTo>
                  <a:lnTo>
                    <a:pt x="16" y="20"/>
                  </a:lnTo>
                  <a:lnTo>
                    <a:pt x="16" y="20"/>
                  </a:lnTo>
                  <a:lnTo>
                    <a:pt x="20" y="22"/>
                  </a:lnTo>
                  <a:lnTo>
                    <a:pt x="20" y="20"/>
                  </a:lnTo>
                  <a:lnTo>
                    <a:pt x="24" y="26"/>
                  </a:lnTo>
                  <a:lnTo>
                    <a:pt x="28" y="22"/>
                  </a:lnTo>
                  <a:lnTo>
                    <a:pt x="32" y="30"/>
                  </a:lnTo>
                  <a:lnTo>
                    <a:pt x="30" y="36"/>
                  </a:lnTo>
                  <a:lnTo>
                    <a:pt x="34" y="36"/>
                  </a:lnTo>
                  <a:lnTo>
                    <a:pt x="34" y="32"/>
                  </a:lnTo>
                  <a:lnTo>
                    <a:pt x="38" y="40"/>
                  </a:lnTo>
                  <a:lnTo>
                    <a:pt x="40" y="38"/>
                  </a:lnTo>
                  <a:lnTo>
                    <a:pt x="40" y="34"/>
                  </a:lnTo>
                  <a:lnTo>
                    <a:pt x="36" y="16"/>
                  </a:lnTo>
                  <a:lnTo>
                    <a:pt x="36" y="16"/>
                  </a:lnTo>
                  <a:lnTo>
                    <a:pt x="36" y="12"/>
                  </a:lnTo>
                  <a:lnTo>
                    <a:pt x="36" y="10"/>
                  </a:lnTo>
                  <a:lnTo>
                    <a:pt x="46" y="36"/>
                  </a:lnTo>
                  <a:lnTo>
                    <a:pt x="54" y="38"/>
                  </a:lnTo>
                  <a:lnTo>
                    <a:pt x="58" y="46"/>
                  </a:lnTo>
                  <a:lnTo>
                    <a:pt x="62" y="40"/>
                  </a:lnTo>
                  <a:lnTo>
                    <a:pt x="60" y="44"/>
                  </a:lnTo>
                  <a:lnTo>
                    <a:pt x="58" y="46"/>
                  </a:lnTo>
                  <a:lnTo>
                    <a:pt x="60" y="50"/>
                  </a:lnTo>
                  <a:lnTo>
                    <a:pt x="60" y="48"/>
                  </a:lnTo>
                  <a:lnTo>
                    <a:pt x="62" y="50"/>
                  </a:lnTo>
                  <a:lnTo>
                    <a:pt x="70" y="58"/>
                  </a:lnTo>
                  <a:lnTo>
                    <a:pt x="62" y="54"/>
                  </a:lnTo>
                  <a:lnTo>
                    <a:pt x="62" y="56"/>
                  </a:lnTo>
                  <a:lnTo>
                    <a:pt x="62" y="58"/>
                  </a:lnTo>
                  <a:lnTo>
                    <a:pt x="64" y="62"/>
                  </a:lnTo>
                  <a:lnTo>
                    <a:pt x="68" y="62"/>
                  </a:lnTo>
                  <a:lnTo>
                    <a:pt x="64" y="64"/>
                  </a:lnTo>
                  <a:lnTo>
                    <a:pt x="64" y="66"/>
                  </a:lnTo>
                  <a:lnTo>
                    <a:pt x="68" y="68"/>
                  </a:lnTo>
                  <a:lnTo>
                    <a:pt x="72" y="68"/>
                  </a:lnTo>
                  <a:lnTo>
                    <a:pt x="74" y="72"/>
                  </a:lnTo>
                  <a:lnTo>
                    <a:pt x="70" y="68"/>
                  </a:lnTo>
                  <a:lnTo>
                    <a:pt x="72" y="74"/>
                  </a:lnTo>
                  <a:lnTo>
                    <a:pt x="78" y="78"/>
                  </a:lnTo>
                  <a:lnTo>
                    <a:pt x="80" y="84"/>
                  </a:lnTo>
                  <a:lnTo>
                    <a:pt x="88" y="90"/>
                  </a:lnTo>
                  <a:lnTo>
                    <a:pt x="84" y="92"/>
                  </a:lnTo>
                  <a:lnTo>
                    <a:pt x="82" y="98"/>
                  </a:lnTo>
                  <a:lnTo>
                    <a:pt x="80" y="102"/>
                  </a:lnTo>
                  <a:lnTo>
                    <a:pt x="82" y="104"/>
                  </a:lnTo>
                  <a:lnTo>
                    <a:pt x="82" y="106"/>
                  </a:lnTo>
                  <a:lnTo>
                    <a:pt x="86" y="102"/>
                  </a:lnTo>
                  <a:lnTo>
                    <a:pt x="86" y="98"/>
                  </a:lnTo>
                  <a:lnTo>
                    <a:pt x="90" y="96"/>
                  </a:lnTo>
                  <a:lnTo>
                    <a:pt x="94" y="92"/>
                  </a:lnTo>
                  <a:lnTo>
                    <a:pt x="94" y="96"/>
                  </a:lnTo>
                  <a:lnTo>
                    <a:pt x="98" y="102"/>
                  </a:lnTo>
                  <a:lnTo>
                    <a:pt x="98" y="110"/>
                  </a:lnTo>
                  <a:lnTo>
                    <a:pt x="102" y="110"/>
                  </a:lnTo>
                  <a:lnTo>
                    <a:pt x="102" y="116"/>
                  </a:lnTo>
                  <a:lnTo>
                    <a:pt x="98" y="118"/>
                  </a:lnTo>
                  <a:lnTo>
                    <a:pt x="98" y="124"/>
                  </a:lnTo>
                  <a:lnTo>
                    <a:pt x="100" y="120"/>
                  </a:lnTo>
                  <a:lnTo>
                    <a:pt x="100" y="122"/>
                  </a:lnTo>
                  <a:lnTo>
                    <a:pt x="104" y="120"/>
                  </a:lnTo>
                  <a:lnTo>
                    <a:pt x="106" y="116"/>
                  </a:lnTo>
                  <a:lnTo>
                    <a:pt x="108" y="118"/>
                  </a:lnTo>
                  <a:lnTo>
                    <a:pt x="110" y="114"/>
                  </a:lnTo>
                  <a:lnTo>
                    <a:pt x="110" y="114"/>
                  </a:lnTo>
                  <a:lnTo>
                    <a:pt x="108" y="102"/>
                  </a:lnTo>
                  <a:lnTo>
                    <a:pt x="110" y="96"/>
                  </a:lnTo>
                  <a:lnTo>
                    <a:pt x="110" y="94"/>
                  </a:lnTo>
                  <a:lnTo>
                    <a:pt x="96" y="86"/>
                  </a:lnTo>
                  <a:lnTo>
                    <a:pt x="88" y="84"/>
                  </a:lnTo>
                  <a:lnTo>
                    <a:pt x="84" y="80"/>
                  </a:lnTo>
                  <a:lnTo>
                    <a:pt x="80" y="72"/>
                  </a:lnTo>
                  <a:lnTo>
                    <a:pt x="78" y="68"/>
                  </a:lnTo>
                  <a:lnTo>
                    <a:pt x="78" y="66"/>
                  </a:lnTo>
                  <a:lnTo>
                    <a:pt x="58" y="30"/>
                  </a:lnTo>
                  <a:lnTo>
                    <a:pt x="50" y="24"/>
                  </a:lnTo>
                  <a:lnTo>
                    <a:pt x="50" y="18"/>
                  </a:lnTo>
                  <a:lnTo>
                    <a:pt x="36" y="0"/>
                  </a:lnTo>
                  <a:lnTo>
                    <a:pt x="26" y="6"/>
                  </a:lnTo>
                  <a:lnTo>
                    <a:pt x="20" y="16"/>
                  </a:lnTo>
                  <a:lnTo>
                    <a:pt x="8" y="22"/>
                  </a:lnTo>
                  <a:lnTo>
                    <a:pt x="6" y="14"/>
                  </a:lnTo>
                  <a:lnTo>
                    <a:pt x="2" y="10"/>
                  </a:lnTo>
                  <a:lnTo>
                    <a:pt x="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1" name="Freeform 253"/>
            <p:cNvSpPr>
              <a:spLocks/>
            </p:cNvSpPr>
            <p:nvPr/>
          </p:nvSpPr>
          <p:spPr bwMode="auto">
            <a:xfrm>
              <a:off x="5072063" y="3767138"/>
              <a:ext cx="9525" cy="9525"/>
            </a:xfrm>
            <a:custGeom>
              <a:avLst/>
              <a:gdLst/>
              <a:ahLst/>
              <a:cxnLst>
                <a:cxn ang="0">
                  <a:pos x="2" y="6"/>
                </a:cxn>
                <a:cxn ang="0">
                  <a:pos x="4" y="4"/>
                </a:cxn>
                <a:cxn ang="0">
                  <a:pos x="4" y="2"/>
                </a:cxn>
                <a:cxn ang="0">
                  <a:pos x="6" y="0"/>
                </a:cxn>
                <a:cxn ang="0">
                  <a:pos x="4" y="0"/>
                </a:cxn>
                <a:cxn ang="0">
                  <a:pos x="0" y="2"/>
                </a:cxn>
                <a:cxn ang="0">
                  <a:pos x="2" y="6"/>
                </a:cxn>
                <a:cxn ang="0">
                  <a:pos x="2" y="6"/>
                </a:cxn>
              </a:cxnLst>
              <a:rect l="0" t="0" r="r" b="b"/>
              <a:pathLst>
                <a:path w="6" h="6">
                  <a:moveTo>
                    <a:pt x="2" y="6"/>
                  </a:moveTo>
                  <a:lnTo>
                    <a:pt x="4" y="4"/>
                  </a:lnTo>
                  <a:lnTo>
                    <a:pt x="4" y="2"/>
                  </a:lnTo>
                  <a:lnTo>
                    <a:pt x="6" y="0"/>
                  </a:lnTo>
                  <a:lnTo>
                    <a:pt x="4" y="0"/>
                  </a:lnTo>
                  <a:lnTo>
                    <a:pt x="0" y="2"/>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2" name="Freeform 254"/>
            <p:cNvSpPr>
              <a:spLocks/>
            </p:cNvSpPr>
            <p:nvPr/>
          </p:nvSpPr>
          <p:spPr bwMode="auto">
            <a:xfrm>
              <a:off x="5075238" y="3722688"/>
              <a:ext cx="31750" cy="95250"/>
            </a:xfrm>
            <a:custGeom>
              <a:avLst/>
              <a:gdLst/>
              <a:ahLst/>
              <a:cxnLst>
                <a:cxn ang="0">
                  <a:pos x="0" y="34"/>
                </a:cxn>
                <a:cxn ang="0">
                  <a:pos x="2" y="32"/>
                </a:cxn>
                <a:cxn ang="0">
                  <a:pos x="2" y="30"/>
                </a:cxn>
                <a:cxn ang="0">
                  <a:pos x="4" y="28"/>
                </a:cxn>
                <a:cxn ang="0">
                  <a:pos x="2" y="28"/>
                </a:cxn>
                <a:cxn ang="0">
                  <a:pos x="4" y="24"/>
                </a:cxn>
                <a:cxn ang="0">
                  <a:pos x="6" y="20"/>
                </a:cxn>
                <a:cxn ang="0">
                  <a:pos x="12" y="2"/>
                </a:cxn>
                <a:cxn ang="0">
                  <a:pos x="18" y="4"/>
                </a:cxn>
                <a:cxn ang="0">
                  <a:pos x="18" y="0"/>
                </a:cxn>
                <a:cxn ang="0">
                  <a:pos x="20" y="0"/>
                </a:cxn>
                <a:cxn ang="0">
                  <a:pos x="18" y="8"/>
                </a:cxn>
                <a:cxn ang="0">
                  <a:pos x="18" y="14"/>
                </a:cxn>
                <a:cxn ang="0">
                  <a:pos x="16" y="12"/>
                </a:cxn>
                <a:cxn ang="0">
                  <a:pos x="12" y="12"/>
                </a:cxn>
                <a:cxn ang="0">
                  <a:pos x="10" y="16"/>
                </a:cxn>
                <a:cxn ang="0">
                  <a:pos x="10" y="22"/>
                </a:cxn>
                <a:cxn ang="0">
                  <a:pos x="14" y="24"/>
                </a:cxn>
                <a:cxn ang="0">
                  <a:pos x="10" y="24"/>
                </a:cxn>
                <a:cxn ang="0">
                  <a:pos x="8" y="30"/>
                </a:cxn>
                <a:cxn ang="0">
                  <a:pos x="10" y="30"/>
                </a:cxn>
                <a:cxn ang="0">
                  <a:pos x="16" y="28"/>
                </a:cxn>
                <a:cxn ang="0">
                  <a:pos x="16" y="28"/>
                </a:cxn>
                <a:cxn ang="0">
                  <a:pos x="16" y="34"/>
                </a:cxn>
                <a:cxn ang="0">
                  <a:pos x="12" y="42"/>
                </a:cxn>
                <a:cxn ang="0">
                  <a:pos x="10" y="60"/>
                </a:cxn>
                <a:cxn ang="0">
                  <a:pos x="8" y="60"/>
                </a:cxn>
                <a:cxn ang="0">
                  <a:pos x="6" y="54"/>
                </a:cxn>
                <a:cxn ang="0">
                  <a:pos x="4" y="46"/>
                </a:cxn>
                <a:cxn ang="0">
                  <a:pos x="2" y="38"/>
                </a:cxn>
                <a:cxn ang="0">
                  <a:pos x="0" y="34"/>
                </a:cxn>
                <a:cxn ang="0">
                  <a:pos x="0" y="34"/>
                </a:cxn>
              </a:cxnLst>
              <a:rect l="0" t="0" r="r" b="b"/>
              <a:pathLst>
                <a:path w="20" h="60">
                  <a:moveTo>
                    <a:pt x="0" y="34"/>
                  </a:moveTo>
                  <a:lnTo>
                    <a:pt x="2" y="32"/>
                  </a:lnTo>
                  <a:lnTo>
                    <a:pt x="2" y="30"/>
                  </a:lnTo>
                  <a:lnTo>
                    <a:pt x="4" y="28"/>
                  </a:lnTo>
                  <a:lnTo>
                    <a:pt x="2" y="28"/>
                  </a:lnTo>
                  <a:lnTo>
                    <a:pt x="4" y="24"/>
                  </a:lnTo>
                  <a:lnTo>
                    <a:pt x="6" y="20"/>
                  </a:lnTo>
                  <a:lnTo>
                    <a:pt x="12" y="2"/>
                  </a:lnTo>
                  <a:lnTo>
                    <a:pt x="18" y="4"/>
                  </a:lnTo>
                  <a:lnTo>
                    <a:pt x="18" y="0"/>
                  </a:lnTo>
                  <a:lnTo>
                    <a:pt x="20" y="0"/>
                  </a:lnTo>
                  <a:lnTo>
                    <a:pt x="18" y="8"/>
                  </a:lnTo>
                  <a:lnTo>
                    <a:pt x="18" y="14"/>
                  </a:lnTo>
                  <a:lnTo>
                    <a:pt x="16" y="12"/>
                  </a:lnTo>
                  <a:lnTo>
                    <a:pt x="12" y="12"/>
                  </a:lnTo>
                  <a:lnTo>
                    <a:pt x="10" y="16"/>
                  </a:lnTo>
                  <a:lnTo>
                    <a:pt x="10" y="22"/>
                  </a:lnTo>
                  <a:lnTo>
                    <a:pt x="14" y="24"/>
                  </a:lnTo>
                  <a:lnTo>
                    <a:pt x="10" y="24"/>
                  </a:lnTo>
                  <a:lnTo>
                    <a:pt x="8" y="30"/>
                  </a:lnTo>
                  <a:lnTo>
                    <a:pt x="10" y="30"/>
                  </a:lnTo>
                  <a:lnTo>
                    <a:pt x="16" y="28"/>
                  </a:lnTo>
                  <a:lnTo>
                    <a:pt x="16" y="28"/>
                  </a:lnTo>
                  <a:lnTo>
                    <a:pt x="16" y="34"/>
                  </a:lnTo>
                  <a:lnTo>
                    <a:pt x="12" y="42"/>
                  </a:lnTo>
                  <a:lnTo>
                    <a:pt x="10" y="60"/>
                  </a:lnTo>
                  <a:lnTo>
                    <a:pt x="8" y="60"/>
                  </a:lnTo>
                  <a:lnTo>
                    <a:pt x="6" y="54"/>
                  </a:lnTo>
                  <a:lnTo>
                    <a:pt x="4" y="46"/>
                  </a:lnTo>
                  <a:lnTo>
                    <a:pt x="2" y="38"/>
                  </a:lnTo>
                  <a:lnTo>
                    <a:pt x="0" y="34"/>
                  </a:lnTo>
                  <a:lnTo>
                    <a:pt x="0"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3" name="Freeform 255"/>
            <p:cNvSpPr>
              <a:spLocks/>
            </p:cNvSpPr>
            <p:nvPr/>
          </p:nvSpPr>
          <p:spPr bwMode="auto">
            <a:xfrm>
              <a:off x="4840288" y="3024188"/>
              <a:ext cx="206375" cy="174625"/>
            </a:xfrm>
            <a:custGeom>
              <a:avLst/>
              <a:gdLst/>
              <a:ahLst/>
              <a:cxnLst>
                <a:cxn ang="0">
                  <a:pos x="4" y="104"/>
                </a:cxn>
                <a:cxn ang="0">
                  <a:pos x="6" y="94"/>
                </a:cxn>
                <a:cxn ang="0">
                  <a:pos x="0" y="88"/>
                </a:cxn>
                <a:cxn ang="0">
                  <a:pos x="10" y="80"/>
                </a:cxn>
                <a:cxn ang="0">
                  <a:pos x="10" y="72"/>
                </a:cxn>
                <a:cxn ang="0">
                  <a:pos x="4" y="50"/>
                </a:cxn>
                <a:cxn ang="0">
                  <a:pos x="22" y="50"/>
                </a:cxn>
                <a:cxn ang="0">
                  <a:pos x="22" y="46"/>
                </a:cxn>
                <a:cxn ang="0">
                  <a:pos x="28" y="44"/>
                </a:cxn>
                <a:cxn ang="0">
                  <a:pos x="36" y="46"/>
                </a:cxn>
                <a:cxn ang="0">
                  <a:pos x="32" y="40"/>
                </a:cxn>
                <a:cxn ang="0">
                  <a:pos x="36" y="36"/>
                </a:cxn>
                <a:cxn ang="0">
                  <a:pos x="36" y="28"/>
                </a:cxn>
                <a:cxn ang="0">
                  <a:pos x="46" y="24"/>
                </a:cxn>
                <a:cxn ang="0">
                  <a:pos x="48" y="20"/>
                </a:cxn>
                <a:cxn ang="0">
                  <a:pos x="44" y="18"/>
                </a:cxn>
                <a:cxn ang="0">
                  <a:pos x="44" y="14"/>
                </a:cxn>
                <a:cxn ang="0">
                  <a:pos x="48" y="12"/>
                </a:cxn>
                <a:cxn ang="0">
                  <a:pos x="48" y="12"/>
                </a:cxn>
                <a:cxn ang="0">
                  <a:pos x="54" y="8"/>
                </a:cxn>
                <a:cxn ang="0">
                  <a:pos x="60" y="8"/>
                </a:cxn>
                <a:cxn ang="0">
                  <a:pos x="64" y="0"/>
                </a:cxn>
                <a:cxn ang="0">
                  <a:pos x="70" y="0"/>
                </a:cxn>
                <a:cxn ang="0">
                  <a:pos x="82" y="2"/>
                </a:cxn>
                <a:cxn ang="0">
                  <a:pos x="86" y="4"/>
                </a:cxn>
                <a:cxn ang="0">
                  <a:pos x="84" y="10"/>
                </a:cxn>
                <a:cxn ang="0">
                  <a:pos x="98" y="6"/>
                </a:cxn>
                <a:cxn ang="0">
                  <a:pos x="104" y="12"/>
                </a:cxn>
                <a:cxn ang="0">
                  <a:pos x="106" y="22"/>
                </a:cxn>
                <a:cxn ang="0">
                  <a:pos x="104" y="32"/>
                </a:cxn>
                <a:cxn ang="0">
                  <a:pos x="116" y="48"/>
                </a:cxn>
                <a:cxn ang="0">
                  <a:pos x="118" y="54"/>
                </a:cxn>
                <a:cxn ang="0">
                  <a:pos x="124" y="54"/>
                </a:cxn>
                <a:cxn ang="0">
                  <a:pos x="130" y="58"/>
                </a:cxn>
                <a:cxn ang="0">
                  <a:pos x="130" y="62"/>
                </a:cxn>
                <a:cxn ang="0">
                  <a:pos x="122" y="68"/>
                </a:cxn>
                <a:cxn ang="0">
                  <a:pos x="114" y="66"/>
                </a:cxn>
                <a:cxn ang="0">
                  <a:pos x="110" y="70"/>
                </a:cxn>
                <a:cxn ang="0">
                  <a:pos x="116" y="92"/>
                </a:cxn>
                <a:cxn ang="0">
                  <a:pos x="106" y="92"/>
                </a:cxn>
                <a:cxn ang="0">
                  <a:pos x="102" y="98"/>
                </a:cxn>
                <a:cxn ang="0">
                  <a:pos x="100" y="108"/>
                </a:cxn>
                <a:cxn ang="0">
                  <a:pos x="98" y="110"/>
                </a:cxn>
                <a:cxn ang="0">
                  <a:pos x="94" y="108"/>
                </a:cxn>
                <a:cxn ang="0">
                  <a:pos x="86" y="110"/>
                </a:cxn>
                <a:cxn ang="0">
                  <a:pos x="80" y="104"/>
                </a:cxn>
                <a:cxn ang="0">
                  <a:pos x="76" y="108"/>
                </a:cxn>
                <a:cxn ang="0">
                  <a:pos x="68" y="104"/>
                </a:cxn>
                <a:cxn ang="0">
                  <a:pos x="60" y="108"/>
                </a:cxn>
                <a:cxn ang="0">
                  <a:pos x="58" y="104"/>
                </a:cxn>
                <a:cxn ang="0">
                  <a:pos x="54" y="104"/>
                </a:cxn>
                <a:cxn ang="0">
                  <a:pos x="50" y="100"/>
                </a:cxn>
                <a:cxn ang="0">
                  <a:pos x="36" y="96"/>
                </a:cxn>
                <a:cxn ang="0">
                  <a:pos x="28" y="96"/>
                </a:cxn>
                <a:cxn ang="0">
                  <a:pos x="18" y="96"/>
                </a:cxn>
                <a:cxn ang="0">
                  <a:pos x="14" y="100"/>
                </a:cxn>
                <a:cxn ang="0">
                  <a:pos x="4" y="104"/>
                </a:cxn>
                <a:cxn ang="0">
                  <a:pos x="4" y="104"/>
                </a:cxn>
              </a:cxnLst>
              <a:rect l="0" t="0" r="r" b="b"/>
              <a:pathLst>
                <a:path w="130" h="110">
                  <a:moveTo>
                    <a:pt x="4" y="104"/>
                  </a:moveTo>
                  <a:lnTo>
                    <a:pt x="6" y="94"/>
                  </a:lnTo>
                  <a:lnTo>
                    <a:pt x="0" y="88"/>
                  </a:lnTo>
                  <a:lnTo>
                    <a:pt x="10" y="80"/>
                  </a:lnTo>
                  <a:lnTo>
                    <a:pt x="10" y="72"/>
                  </a:lnTo>
                  <a:lnTo>
                    <a:pt x="4" y="50"/>
                  </a:lnTo>
                  <a:lnTo>
                    <a:pt x="22" y="50"/>
                  </a:lnTo>
                  <a:lnTo>
                    <a:pt x="22" y="46"/>
                  </a:lnTo>
                  <a:lnTo>
                    <a:pt x="28" y="44"/>
                  </a:lnTo>
                  <a:lnTo>
                    <a:pt x="36" y="46"/>
                  </a:lnTo>
                  <a:lnTo>
                    <a:pt x="32" y="40"/>
                  </a:lnTo>
                  <a:lnTo>
                    <a:pt x="36" y="36"/>
                  </a:lnTo>
                  <a:lnTo>
                    <a:pt x="36" y="28"/>
                  </a:lnTo>
                  <a:lnTo>
                    <a:pt x="46" y="24"/>
                  </a:lnTo>
                  <a:lnTo>
                    <a:pt x="48" y="20"/>
                  </a:lnTo>
                  <a:lnTo>
                    <a:pt x="44" y="18"/>
                  </a:lnTo>
                  <a:lnTo>
                    <a:pt x="44" y="14"/>
                  </a:lnTo>
                  <a:lnTo>
                    <a:pt x="48" y="12"/>
                  </a:lnTo>
                  <a:lnTo>
                    <a:pt x="48" y="12"/>
                  </a:lnTo>
                  <a:lnTo>
                    <a:pt x="54" y="8"/>
                  </a:lnTo>
                  <a:lnTo>
                    <a:pt x="60" y="8"/>
                  </a:lnTo>
                  <a:lnTo>
                    <a:pt x="64" y="0"/>
                  </a:lnTo>
                  <a:lnTo>
                    <a:pt x="70" y="0"/>
                  </a:lnTo>
                  <a:lnTo>
                    <a:pt x="82" y="2"/>
                  </a:lnTo>
                  <a:lnTo>
                    <a:pt x="86" y="4"/>
                  </a:lnTo>
                  <a:lnTo>
                    <a:pt x="84" y="10"/>
                  </a:lnTo>
                  <a:lnTo>
                    <a:pt x="98" y="6"/>
                  </a:lnTo>
                  <a:lnTo>
                    <a:pt x="104" y="12"/>
                  </a:lnTo>
                  <a:lnTo>
                    <a:pt x="106" y="22"/>
                  </a:lnTo>
                  <a:lnTo>
                    <a:pt x="104" y="32"/>
                  </a:lnTo>
                  <a:lnTo>
                    <a:pt x="116" y="48"/>
                  </a:lnTo>
                  <a:lnTo>
                    <a:pt x="118" y="54"/>
                  </a:lnTo>
                  <a:lnTo>
                    <a:pt x="124" y="54"/>
                  </a:lnTo>
                  <a:lnTo>
                    <a:pt x="130" y="58"/>
                  </a:lnTo>
                  <a:lnTo>
                    <a:pt x="130" y="62"/>
                  </a:lnTo>
                  <a:lnTo>
                    <a:pt x="122" y="68"/>
                  </a:lnTo>
                  <a:lnTo>
                    <a:pt x="114" y="66"/>
                  </a:lnTo>
                  <a:lnTo>
                    <a:pt x="110" y="70"/>
                  </a:lnTo>
                  <a:lnTo>
                    <a:pt x="116" y="92"/>
                  </a:lnTo>
                  <a:lnTo>
                    <a:pt x="106" y="92"/>
                  </a:lnTo>
                  <a:lnTo>
                    <a:pt x="102" y="98"/>
                  </a:lnTo>
                  <a:lnTo>
                    <a:pt x="100" y="108"/>
                  </a:lnTo>
                  <a:lnTo>
                    <a:pt x="98" y="110"/>
                  </a:lnTo>
                  <a:lnTo>
                    <a:pt x="94" y="108"/>
                  </a:lnTo>
                  <a:lnTo>
                    <a:pt x="86" y="110"/>
                  </a:lnTo>
                  <a:lnTo>
                    <a:pt x="80" y="104"/>
                  </a:lnTo>
                  <a:lnTo>
                    <a:pt x="76" y="108"/>
                  </a:lnTo>
                  <a:lnTo>
                    <a:pt x="68" y="104"/>
                  </a:lnTo>
                  <a:lnTo>
                    <a:pt x="60" y="108"/>
                  </a:lnTo>
                  <a:lnTo>
                    <a:pt x="58" y="104"/>
                  </a:lnTo>
                  <a:lnTo>
                    <a:pt x="54" y="104"/>
                  </a:lnTo>
                  <a:lnTo>
                    <a:pt x="50" y="100"/>
                  </a:lnTo>
                  <a:lnTo>
                    <a:pt x="36" y="96"/>
                  </a:lnTo>
                  <a:lnTo>
                    <a:pt x="28" y="96"/>
                  </a:lnTo>
                  <a:lnTo>
                    <a:pt x="18" y="96"/>
                  </a:lnTo>
                  <a:lnTo>
                    <a:pt x="14" y="100"/>
                  </a:lnTo>
                  <a:lnTo>
                    <a:pt x="4" y="104"/>
                  </a:lnTo>
                  <a:lnTo>
                    <a:pt x="4" y="10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4" name="Freeform 256"/>
            <p:cNvSpPr>
              <a:spLocks/>
            </p:cNvSpPr>
            <p:nvPr/>
          </p:nvSpPr>
          <p:spPr bwMode="auto">
            <a:xfrm>
              <a:off x="4872038" y="3763963"/>
              <a:ext cx="238125" cy="234950"/>
            </a:xfrm>
            <a:custGeom>
              <a:avLst/>
              <a:gdLst/>
              <a:ahLst/>
              <a:cxnLst>
                <a:cxn ang="0">
                  <a:pos x="126" y="4"/>
                </a:cxn>
                <a:cxn ang="0">
                  <a:pos x="114" y="10"/>
                </a:cxn>
                <a:cxn ang="0">
                  <a:pos x="106" y="10"/>
                </a:cxn>
                <a:cxn ang="0">
                  <a:pos x="102" y="6"/>
                </a:cxn>
                <a:cxn ang="0">
                  <a:pos x="98" y="2"/>
                </a:cxn>
                <a:cxn ang="0">
                  <a:pos x="88" y="2"/>
                </a:cxn>
                <a:cxn ang="0">
                  <a:pos x="80" y="4"/>
                </a:cxn>
                <a:cxn ang="0">
                  <a:pos x="76" y="2"/>
                </a:cxn>
                <a:cxn ang="0">
                  <a:pos x="30" y="2"/>
                </a:cxn>
                <a:cxn ang="0">
                  <a:pos x="8" y="2"/>
                </a:cxn>
                <a:cxn ang="0">
                  <a:pos x="4" y="0"/>
                </a:cxn>
                <a:cxn ang="0">
                  <a:pos x="4" y="20"/>
                </a:cxn>
                <a:cxn ang="0">
                  <a:pos x="0" y="28"/>
                </a:cxn>
                <a:cxn ang="0">
                  <a:pos x="2" y="36"/>
                </a:cxn>
                <a:cxn ang="0">
                  <a:pos x="6" y="52"/>
                </a:cxn>
                <a:cxn ang="0">
                  <a:pos x="6" y="80"/>
                </a:cxn>
                <a:cxn ang="0">
                  <a:pos x="6" y="106"/>
                </a:cxn>
                <a:cxn ang="0">
                  <a:pos x="6" y="132"/>
                </a:cxn>
                <a:cxn ang="0">
                  <a:pos x="16" y="144"/>
                </a:cxn>
                <a:cxn ang="0">
                  <a:pos x="38" y="144"/>
                </a:cxn>
                <a:cxn ang="0">
                  <a:pos x="58" y="144"/>
                </a:cxn>
                <a:cxn ang="0">
                  <a:pos x="78" y="144"/>
                </a:cxn>
                <a:cxn ang="0">
                  <a:pos x="90" y="140"/>
                </a:cxn>
                <a:cxn ang="0">
                  <a:pos x="92" y="144"/>
                </a:cxn>
                <a:cxn ang="0">
                  <a:pos x="116" y="144"/>
                </a:cxn>
                <a:cxn ang="0">
                  <a:pos x="126" y="146"/>
                </a:cxn>
                <a:cxn ang="0">
                  <a:pos x="136" y="138"/>
                </a:cxn>
                <a:cxn ang="0">
                  <a:pos x="142" y="132"/>
                </a:cxn>
                <a:cxn ang="0">
                  <a:pos x="146" y="116"/>
                </a:cxn>
                <a:cxn ang="0">
                  <a:pos x="142" y="108"/>
                </a:cxn>
                <a:cxn ang="0">
                  <a:pos x="124" y="68"/>
                </a:cxn>
                <a:cxn ang="0">
                  <a:pos x="118" y="56"/>
                </a:cxn>
                <a:cxn ang="0">
                  <a:pos x="108" y="42"/>
                </a:cxn>
                <a:cxn ang="0">
                  <a:pos x="104" y="32"/>
                </a:cxn>
                <a:cxn ang="0">
                  <a:pos x="106" y="24"/>
                </a:cxn>
                <a:cxn ang="0">
                  <a:pos x="116" y="42"/>
                </a:cxn>
                <a:cxn ang="0">
                  <a:pos x="126" y="58"/>
                </a:cxn>
                <a:cxn ang="0">
                  <a:pos x="132" y="52"/>
                </a:cxn>
                <a:cxn ang="0">
                  <a:pos x="134" y="28"/>
                </a:cxn>
                <a:cxn ang="0">
                  <a:pos x="130" y="12"/>
                </a:cxn>
                <a:cxn ang="0">
                  <a:pos x="128" y="8"/>
                </a:cxn>
              </a:cxnLst>
              <a:rect l="0" t="0" r="r" b="b"/>
              <a:pathLst>
                <a:path w="150" h="148">
                  <a:moveTo>
                    <a:pt x="128" y="8"/>
                  </a:moveTo>
                  <a:lnTo>
                    <a:pt x="126" y="4"/>
                  </a:lnTo>
                  <a:lnTo>
                    <a:pt x="120" y="8"/>
                  </a:lnTo>
                  <a:lnTo>
                    <a:pt x="114" y="10"/>
                  </a:lnTo>
                  <a:lnTo>
                    <a:pt x="112" y="8"/>
                  </a:lnTo>
                  <a:lnTo>
                    <a:pt x="106" y="10"/>
                  </a:lnTo>
                  <a:lnTo>
                    <a:pt x="104" y="6"/>
                  </a:lnTo>
                  <a:lnTo>
                    <a:pt x="102" y="6"/>
                  </a:lnTo>
                  <a:lnTo>
                    <a:pt x="102" y="6"/>
                  </a:lnTo>
                  <a:lnTo>
                    <a:pt x="98" y="2"/>
                  </a:lnTo>
                  <a:lnTo>
                    <a:pt x="94" y="2"/>
                  </a:lnTo>
                  <a:lnTo>
                    <a:pt x="88" y="2"/>
                  </a:lnTo>
                  <a:lnTo>
                    <a:pt x="86" y="2"/>
                  </a:lnTo>
                  <a:lnTo>
                    <a:pt x="80" y="4"/>
                  </a:lnTo>
                  <a:lnTo>
                    <a:pt x="82" y="2"/>
                  </a:lnTo>
                  <a:lnTo>
                    <a:pt x="76" y="2"/>
                  </a:lnTo>
                  <a:lnTo>
                    <a:pt x="58" y="12"/>
                  </a:lnTo>
                  <a:lnTo>
                    <a:pt x="30" y="2"/>
                  </a:lnTo>
                  <a:lnTo>
                    <a:pt x="16" y="0"/>
                  </a:lnTo>
                  <a:lnTo>
                    <a:pt x="8" y="2"/>
                  </a:lnTo>
                  <a:lnTo>
                    <a:pt x="6" y="0"/>
                  </a:lnTo>
                  <a:lnTo>
                    <a:pt x="4" y="0"/>
                  </a:lnTo>
                  <a:lnTo>
                    <a:pt x="2" y="4"/>
                  </a:lnTo>
                  <a:lnTo>
                    <a:pt x="4" y="20"/>
                  </a:lnTo>
                  <a:lnTo>
                    <a:pt x="0" y="24"/>
                  </a:lnTo>
                  <a:lnTo>
                    <a:pt x="0" y="28"/>
                  </a:lnTo>
                  <a:lnTo>
                    <a:pt x="2" y="32"/>
                  </a:lnTo>
                  <a:lnTo>
                    <a:pt x="2" y="36"/>
                  </a:lnTo>
                  <a:lnTo>
                    <a:pt x="6" y="40"/>
                  </a:lnTo>
                  <a:lnTo>
                    <a:pt x="6" y="52"/>
                  </a:lnTo>
                  <a:lnTo>
                    <a:pt x="6" y="66"/>
                  </a:lnTo>
                  <a:lnTo>
                    <a:pt x="6" y="80"/>
                  </a:lnTo>
                  <a:lnTo>
                    <a:pt x="6" y="92"/>
                  </a:lnTo>
                  <a:lnTo>
                    <a:pt x="6" y="106"/>
                  </a:lnTo>
                  <a:lnTo>
                    <a:pt x="6" y="118"/>
                  </a:lnTo>
                  <a:lnTo>
                    <a:pt x="6" y="132"/>
                  </a:lnTo>
                  <a:lnTo>
                    <a:pt x="6" y="144"/>
                  </a:lnTo>
                  <a:lnTo>
                    <a:pt x="16" y="144"/>
                  </a:lnTo>
                  <a:lnTo>
                    <a:pt x="26" y="144"/>
                  </a:lnTo>
                  <a:lnTo>
                    <a:pt x="38" y="144"/>
                  </a:lnTo>
                  <a:lnTo>
                    <a:pt x="48" y="144"/>
                  </a:lnTo>
                  <a:lnTo>
                    <a:pt x="58" y="144"/>
                  </a:lnTo>
                  <a:lnTo>
                    <a:pt x="68" y="144"/>
                  </a:lnTo>
                  <a:lnTo>
                    <a:pt x="78" y="144"/>
                  </a:lnTo>
                  <a:lnTo>
                    <a:pt x="90" y="144"/>
                  </a:lnTo>
                  <a:lnTo>
                    <a:pt x="90" y="140"/>
                  </a:lnTo>
                  <a:lnTo>
                    <a:pt x="92" y="142"/>
                  </a:lnTo>
                  <a:lnTo>
                    <a:pt x="92" y="144"/>
                  </a:lnTo>
                  <a:lnTo>
                    <a:pt x="104" y="144"/>
                  </a:lnTo>
                  <a:lnTo>
                    <a:pt x="116" y="144"/>
                  </a:lnTo>
                  <a:lnTo>
                    <a:pt x="120" y="148"/>
                  </a:lnTo>
                  <a:lnTo>
                    <a:pt x="126" y="146"/>
                  </a:lnTo>
                  <a:lnTo>
                    <a:pt x="128" y="140"/>
                  </a:lnTo>
                  <a:lnTo>
                    <a:pt x="136" y="138"/>
                  </a:lnTo>
                  <a:lnTo>
                    <a:pt x="138" y="132"/>
                  </a:lnTo>
                  <a:lnTo>
                    <a:pt x="142" y="132"/>
                  </a:lnTo>
                  <a:lnTo>
                    <a:pt x="148" y="128"/>
                  </a:lnTo>
                  <a:lnTo>
                    <a:pt x="146" y="116"/>
                  </a:lnTo>
                  <a:lnTo>
                    <a:pt x="150" y="116"/>
                  </a:lnTo>
                  <a:lnTo>
                    <a:pt x="142" y="108"/>
                  </a:lnTo>
                  <a:lnTo>
                    <a:pt x="126" y="78"/>
                  </a:lnTo>
                  <a:lnTo>
                    <a:pt x="124" y="68"/>
                  </a:lnTo>
                  <a:lnTo>
                    <a:pt x="120" y="62"/>
                  </a:lnTo>
                  <a:lnTo>
                    <a:pt x="118" y="56"/>
                  </a:lnTo>
                  <a:lnTo>
                    <a:pt x="112" y="50"/>
                  </a:lnTo>
                  <a:lnTo>
                    <a:pt x="108" y="42"/>
                  </a:lnTo>
                  <a:lnTo>
                    <a:pt x="108" y="36"/>
                  </a:lnTo>
                  <a:lnTo>
                    <a:pt x="104" y="32"/>
                  </a:lnTo>
                  <a:lnTo>
                    <a:pt x="106" y="24"/>
                  </a:lnTo>
                  <a:lnTo>
                    <a:pt x="106" y="24"/>
                  </a:lnTo>
                  <a:lnTo>
                    <a:pt x="108" y="32"/>
                  </a:lnTo>
                  <a:lnTo>
                    <a:pt x="116" y="42"/>
                  </a:lnTo>
                  <a:lnTo>
                    <a:pt x="116" y="46"/>
                  </a:lnTo>
                  <a:lnTo>
                    <a:pt x="126" y="58"/>
                  </a:lnTo>
                  <a:lnTo>
                    <a:pt x="132" y="56"/>
                  </a:lnTo>
                  <a:lnTo>
                    <a:pt x="132" y="52"/>
                  </a:lnTo>
                  <a:lnTo>
                    <a:pt x="136" y="34"/>
                  </a:lnTo>
                  <a:lnTo>
                    <a:pt x="134" y="28"/>
                  </a:lnTo>
                  <a:lnTo>
                    <a:pt x="132" y="20"/>
                  </a:lnTo>
                  <a:lnTo>
                    <a:pt x="130" y="12"/>
                  </a:lnTo>
                  <a:lnTo>
                    <a:pt x="128" y="8"/>
                  </a:lnTo>
                  <a:lnTo>
                    <a:pt x="12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5" name="Freeform 257"/>
            <p:cNvSpPr>
              <a:spLocks/>
            </p:cNvSpPr>
            <p:nvPr/>
          </p:nvSpPr>
          <p:spPr bwMode="auto">
            <a:xfrm>
              <a:off x="5338763" y="3052763"/>
              <a:ext cx="863600" cy="460375"/>
            </a:xfrm>
            <a:custGeom>
              <a:avLst/>
              <a:gdLst/>
              <a:ahLst/>
              <a:cxnLst>
                <a:cxn ang="0">
                  <a:pos x="326" y="4"/>
                </a:cxn>
                <a:cxn ang="0">
                  <a:pos x="330" y="30"/>
                </a:cxn>
                <a:cxn ang="0">
                  <a:pos x="346" y="32"/>
                </a:cxn>
                <a:cxn ang="0">
                  <a:pos x="358" y="34"/>
                </a:cxn>
                <a:cxn ang="0">
                  <a:pos x="360" y="44"/>
                </a:cxn>
                <a:cxn ang="0">
                  <a:pos x="406" y="26"/>
                </a:cxn>
                <a:cxn ang="0">
                  <a:pos x="450" y="102"/>
                </a:cxn>
                <a:cxn ang="0">
                  <a:pos x="482" y="104"/>
                </a:cxn>
                <a:cxn ang="0">
                  <a:pos x="536" y="126"/>
                </a:cxn>
                <a:cxn ang="0">
                  <a:pos x="526" y="154"/>
                </a:cxn>
                <a:cxn ang="0">
                  <a:pos x="508" y="180"/>
                </a:cxn>
                <a:cxn ang="0">
                  <a:pos x="484" y="188"/>
                </a:cxn>
                <a:cxn ang="0">
                  <a:pos x="464" y="216"/>
                </a:cxn>
                <a:cxn ang="0">
                  <a:pos x="452" y="236"/>
                </a:cxn>
                <a:cxn ang="0">
                  <a:pos x="452" y="268"/>
                </a:cxn>
                <a:cxn ang="0">
                  <a:pos x="386" y="256"/>
                </a:cxn>
                <a:cxn ang="0">
                  <a:pos x="358" y="264"/>
                </a:cxn>
                <a:cxn ang="0">
                  <a:pos x="326" y="266"/>
                </a:cxn>
                <a:cxn ang="0">
                  <a:pos x="306" y="280"/>
                </a:cxn>
                <a:cxn ang="0">
                  <a:pos x="270" y="276"/>
                </a:cxn>
                <a:cxn ang="0">
                  <a:pos x="262" y="256"/>
                </a:cxn>
                <a:cxn ang="0">
                  <a:pos x="236" y="242"/>
                </a:cxn>
                <a:cxn ang="0">
                  <a:pos x="200" y="238"/>
                </a:cxn>
                <a:cxn ang="0">
                  <a:pos x="168" y="210"/>
                </a:cxn>
                <a:cxn ang="0">
                  <a:pos x="134" y="216"/>
                </a:cxn>
                <a:cxn ang="0">
                  <a:pos x="126" y="268"/>
                </a:cxn>
                <a:cxn ang="0">
                  <a:pos x="108" y="270"/>
                </a:cxn>
                <a:cxn ang="0">
                  <a:pos x="80" y="276"/>
                </a:cxn>
                <a:cxn ang="0">
                  <a:pos x="72" y="256"/>
                </a:cxn>
                <a:cxn ang="0">
                  <a:pos x="60" y="238"/>
                </a:cxn>
                <a:cxn ang="0">
                  <a:pos x="54" y="226"/>
                </a:cxn>
                <a:cxn ang="0">
                  <a:pos x="72" y="216"/>
                </a:cxn>
                <a:cxn ang="0">
                  <a:pos x="94" y="212"/>
                </a:cxn>
                <a:cxn ang="0">
                  <a:pos x="108" y="212"/>
                </a:cxn>
                <a:cxn ang="0">
                  <a:pos x="100" y="200"/>
                </a:cxn>
                <a:cxn ang="0">
                  <a:pos x="90" y="182"/>
                </a:cxn>
                <a:cxn ang="0">
                  <a:pos x="60" y="176"/>
                </a:cxn>
                <a:cxn ang="0">
                  <a:pos x="30" y="194"/>
                </a:cxn>
                <a:cxn ang="0">
                  <a:pos x="26" y="170"/>
                </a:cxn>
                <a:cxn ang="0">
                  <a:pos x="0" y="152"/>
                </a:cxn>
                <a:cxn ang="0">
                  <a:pos x="6" y="122"/>
                </a:cxn>
                <a:cxn ang="0">
                  <a:pos x="30" y="118"/>
                </a:cxn>
                <a:cxn ang="0">
                  <a:pos x="48" y="92"/>
                </a:cxn>
                <a:cxn ang="0">
                  <a:pos x="72" y="82"/>
                </a:cxn>
                <a:cxn ang="0">
                  <a:pos x="102" y="96"/>
                </a:cxn>
                <a:cxn ang="0">
                  <a:pos x="110" y="98"/>
                </a:cxn>
                <a:cxn ang="0">
                  <a:pos x="150" y="98"/>
                </a:cxn>
                <a:cxn ang="0">
                  <a:pos x="180" y="102"/>
                </a:cxn>
                <a:cxn ang="0">
                  <a:pos x="202" y="90"/>
                </a:cxn>
                <a:cxn ang="0">
                  <a:pos x="192" y="70"/>
                </a:cxn>
                <a:cxn ang="0">
                  <a:pos x="210" y="52"/>
                </a:cxn>
                <a:cxn ang="0">
                  <a:pos x="194" y="42"/>
                </a:cxn>
                <a:cxn ang="0">
                  <a:pos x="228" y="26"/>
                </a:cxn>
                <a:cxn ang="0">
                  <a:pos x="290" y="10"/>
                </a:cxn>
              </a:cxnLst>
              <a:rect l="0" t="0" r="r" b="b"/>
              <a:pathLst>
                <a:path w="544" h="290">
                  <a:moveTo>
                    <a:pt x="290" y="10"/>
                  </a:moveTo>
                  <a:lnTo>
                    <a:pt x="290" y="4"/>
                  </a:lnTo>
                  <a:lnTo>
                    <a:pt x="300" y="0"/>
                  </a:lnTo>
                  <a:lnTo>
                    <a:pt x="326" y="4"/>
                  </a:lnTo>
                  <a:lnTo>
                    <a:pt x="328" y="14"/>
                  </a:lnTo>
                  <a:lnTo>
                    <a:pt x="330" y="16"/>
                  </a:lnTo>
                  <a:lnTo>
                    <a:pt x="328" y="26"/>
                  </a:lnTo>
                  <a:lnTo>
                    <a:pt x="330" y="30"/>
                  </a:lnTo>
                  <a:lnTo>
                    <a:pt x="342" y="28"/>
                  </a:lnTo>
                  <a:lnTo>
                    <a:pt x="342" y="24"/>
                  </a:lnTo>
                  <a:lnTo>
                    <a:pt x="346" y="28"/>
                  </a:lnTo>
                  <a:lnTo>
                    <a:pt x="346" y="32"/>
                  </a:lnTo>
                  <a:lnTo>
                    <a:pt x="350" y="34"/>
                  </a:lnTo>
                  <a:lnTo>
                    <a:pt x="348" y="30"/>
                  </a:lnTo>
                  <a:lnTo>
                    <a:pt x="350" y="30"/>
                  </a:lnTo>
                  <a:lnTo>
                    <a:pt x="358" y="34"/>
                  </a:lnTo>
                  <a:lnTo>
                    <a:pt x="362" y="30"/>
                  </a:lnTo>
                  <a:lnTo>
                    <a:pt x="364" y="34"/>
                  </a:lnTo>
                  <a:lnTo>
                    <a:pt x="358" y="40"/>
                  </a:lnTo>
                  <a:lnTo>
                    <a:pt x="360" y="44"/>
                  </a:lnTo>
                  <a:lnTo>
                    <a:pt x="374" y="42"/>
                  </a:lnTo>
                  <a:lnTo>
                    <a:pt x="388" y="28"/>
                  </a:lnTo>
                  <a:lnTo>
                    <a:pt x="404" y="22"/>
                  </a:lnTo>
                  <a:lnTo>
                    <a:pt x="406" y="26"/>
                  </a:lnTo>
                  <a:lnTo>
                    <a:pt x="400" y="28"/>
                  </a:lnTo>
                  <a:lnTo>
                    <a:pt x="402" y="32"/>
                  </a:lnTo>
                  <a:lnTo>
                    <a:pt x="420" y="48"/>
                  </a:lnTo>
                  <a:lnTo>
                    <a:pt x="450" y="102"/>
                  </a:lnTo>
                  <a:lnTo>
                    <a:pt x="458" y="92"/>
                  </a:lnTo>
                  <a:lnTo>
                    <a:pt x="464" y="96"/>
                  </a:lnTo>
                  <a:lnTo>
                    <a:pt x="466" y="104"/>
                  </a:lnTo>
                  <a:lnTo>
                    <a:pt x="482" y="104"/>
                  </a:lnTo>
                  <a:lnTo>
                    <a:pt x="494" y="98"/>
                  </a:lnTo>
                  <a:lnTo>
                    <a:pt x="518" y="126"/>
                  </a:lnTo>
                  <a:lnTo>
                    <a:pt x="532" y="130"/>
                  </a:lnTo>
                  <a:lnTo>
                    <a:pt x="536" y="126"/>
                  </a:lnTo>
                  <a:lnTo>
                    <a:pt x="544" y="136"/>
                  </a:lnTo>
                  <a:lnTo>
                    <a:pt x="542" y="144"/>
                  </a:lnTo>
                  <a:lnTo>
                    <a:pt x="536" y="152"/>
                  </a:lnTo>
                  <a:lnTo>
                    <a:pt x="526" y="154"/>
                  </a:lnTo>
                  <a:lnTo>
                    <a:pt x="522" y="164"/>
                  </a:lnTo>
                  <a:lnTo>
                    <a:pt x="522" y="178"/>
                  </a:lnTo>
                  <a:lnTo>
                    <a:pt x="514" y="184"/>
                  </a:lnTo>
                  <a:lnTo>
                    <a:pt x="508" y="180"/>
                  </a:lnTo>
                  <a:lnTo>
                    <a:pt x="500" y="180"/>
                  </a:lnTo>
                  <a:lnTo>
                    <a:pt x="494" y="178"/>
                  </a:lnTo>
                  <a:lnTo>
                    <a:pt x="488" y="178"/>
                  </a:lnTo>
                  <a:lnTo>
                    <a:pt x="484" y="188"/>
                  </a:lnTo>
                  <a:lnTo>
                    <a:pt x="478" y="202"/>
                  </a:lnTo>
                  <a:lnTo>
                    <a:pt x="478" y="206"/>
                  </a:lnTo>
                  <a:lnTo>
                    <a:pt x="480" y="214"/>
                  </a:lnTo>
                  <a:lnTo>
                    <a:pt x="464" y="216"/>
                  </a:lnTo>
                  <a:lnTo>
                    <a:pt x="458" y="218"/>
                  </a:lnTo>
                  <a:lnTo>
                    <a:pt x="448" y="222"/>
                  </a:lnTo>
                  <a:lnTo>
                    <a:pt x="452" y="228"/>
                  </a:lnTo>
                  <a:lnTo>
                    <a:pt x="452" y="236"/>
                  </a:lnTo>
                  <a:lnTo>
                    <a:pt x="458" y="250"/>
                  </a:lnTo>
                  <a:lnTo>
                    <a:pt x="458" y="254"/>
                  </a:lnTo>
                  <a:lnTo>
                    <a:pt x="454" y="256"/>
                  </a:lnTo>
                  <a:lnTo>
                    <a:pt x="452" y="268"/>
                  </a:lnTo>
                  <a:lnTo>
                    <a:pt x="440" y="264"/>
                  </a:lnTo>
                  <a:lnTo>
                    <a:pt x="438" y="260"/>
                  </a:lnTo>
                  <a:lnTo>
                    <a:pt x="408" y="256"/>
                  </a:lnTo>
                  <a:lnTo>
                    <a:pt x="386" y="256"/>
                  </a:lnTo>
                  <a:lnTo>
                    <a:pt x="376" y="256"/>
                  </a:lnTo>
                  <a:lnTo>
                    <a:pt x="370" y="250"/>
                  </a:lnTo>
                  <a:lnTo>
                    <a:pt x="360" y="256"/>
                  </a:lnTo>
                  <a:lnTo>
                    <a:pt x="358" y="264"/>
                  </a:lnTo>
                  <a:lnTo>
                    <a:pt x="344" y="260"/>
                  </a:lnTo>
                  <a:lnTo>
                    <a:pt x="334" y="258"/>
                  </a:lnTo>
                  <a:lnTo>
                    <a:pt x="328" y="260"/>
                  </a:lnTo>
                  <a:lnTo>
                    <a:pt x="326" y="266"/>
                  </a:lnTo>
                  <a:lnTo>
                    <a:pt x="322" y="272"/>
                  </a:lnTo>
                  <a:lnTo>
                    <a:pt x="318" y="272"/>
                  </a:lnTo>
                  <a:lnTo>
                    <a:pt x="316" y="276"/>
                  </a:lnTo>
                  <a:lnTo>
                    <a:pt x="306" y="280"/>
                  </a:lnTo>
                  <a:lnTo>
                    <a:pt x="296" y="290"/>
                  </a:lnTo>
                  <a:lnTo>
                    <a:pt x="286" y="286"/>
                  </a:lnTo>
                  <a:lnTo>
                    <a:pt x="272" y="288"/>
                  </a:lnTo>
                  <a:lnTo>
                    <a:pt x="270" y="276"/>
                  </a:lnTo>
                  <a:lnTo>
                    <a:pt x="262" y="274"/>
                  </a:lnTo>
                  <a:lnTo>
                    <a:pt x="262" y="268"/>
                  </a:lnTo>
                  <a:lnTo>
                    <a:pt x="264" y="266"/>
                  </a:lnTo>
                  <a:lnTo>
                    <a:pt x="262" y="256"/>
                  </a:lnTo>
                  <a:lnTo>
                    <a:pt x="260" y="256"/>
                  </a:lnTo>
                  <a:lnTo>
                    <a:pt x="256" y="248"/>
                  </a:lnTo>
                  <a:lnTo>
                    <a:pt x="246" y="242"/>
                  </a:lnTo>
                  <a:lnTo>
                    <a:pt x="236" y="242"/>
                  </a:lnTo>
                  <a:lnTo>
                    <a:pt x="226" y="244"/>
                  </a:lnTo>
                  <a:lnTo>
                    <a:pt x="216" y="244"/>
                  </a:lnTo>
                  <a:lnTo>
                    <a:pt x="206" y="246"/>
                  </a:lnTo>
                  <a:lnTo>
                    <a:pt x="200" y="238"/>
                  </a:lnTo>
                  <a:lnTo>
                    <a:pt x="194" y="232"/>
                  </a:lnTo>
                  <a:lnTo>
                    <a:pt x="188" y="226"/>
                  </a:lnTo>
                  <a:lnTo>
                    <a:pt x="180" y="218"/>
                  </a:lnTo>
                  <a:lnTo>
                    <a:pt x="168" y="210"/>
                  </a:lnTo>
                  <a:lnTo>
                    <a:pt x="160" y="206"/>
                  </a:lnTo>
                  <a:lnTo>
                    <a:pt x="152" y="210"/>
                  </a:lnTo>
                  <a:lnTo>
                    <a:pt x="144" y="212"/>
                  </a:lnTo>
                  <a:lnTo>
                    <a:pt x="134" y="216"/>
                  </a:lnTo>
                  <a:lnTo>
                    <a:pt x="126" y="218"/>
                  </a:lnTo>
                  <a:lnTo>
                    <a:pt x="126" y="236"/>
                  </a:lnTo>
                  <a:lnTo>
                    <a:pt x="126" y="252"/>
                  </a:lnTo>
                  <a:lnTo>
                    <a:pt x="126" y="268"/>
                  </a:lnTo>
                  <a:lnTo>
                    <a:pt x="126" y="284"/>
                  </a:lnTo>
                  <a:lnTo>
                    <a:pt x="124" y="286"/>
                  </a:lnTo>
                  <a:lnTo>
                    <a:pt x="116" y="284"/>
                  </a:lnTo>
                  <a:lnTo>
                    <a:pt x="108" y="270"/>
                  </a:lnTo>
                  <a:lnTo>
                    <a:pt x="102" y="266"/>
                  </a:lnTo>
                  <a:lnTo>
                    <a:pt x="86" y="270"/>
                  </a:lnTo>
                  <a:lnTo>
                    <a:pt x="80" y="276"/>
                  </a:lnTo>
                  <a:lnTo>
                    <a:pt x="80" y="276"/>
                  </a:lnTo>
                  <a:lnTo>
                    <a:pt x="80" y="268"/>
                  </a:lnTo>
                  <a:lnTo>
                    <a:pt x="82" y="264"/>
                  </a:lnTo>
                  <a:lnTo>
                    <a:pt x="82" y="260"/>
                  </a:lnTo>
                  <a:lnTo>
                    <a:pt x="72" y="256"/>
                  </a:lnTo>
                  <a:lnTo>
                    <a:pt x="68" y="254"/>
                  </a:lnTo>
                  <a:lnTo>
                    <a:pt x="64" y="252"/>
                  </a:lnTo>
                  <a:lnTo>
                    <a:pt x="64" y="244"/>
                  </a:lnTo>
                  <a:lnTo>
                    <a:pt x="60" y="238"/>
                  </a:lnTo>
                  <a:lnTo>
                    <a:pt x="56" y="234"/>
                  </a:lnTo>
                  <a:lnTo>
                    <a:pt x="52" y="232"/>
                  </a:lnTo>
                  <a:lnTo>
                    <a:pt x="48" y="228"/>
                  </a:lnTo>
                  <a:lnTo>
                    <a:pt x="54" y="226"/>
                  </a:lnTo>
                  <a:lnTo>
                    <a:pt x="66" y="228"/>
                  </a:lnTo>
                  <a:lnTo>
                    <a:pt x="64" y="218"/>
                  </a:lnTo>
                  <a:lnTo>
                    <a:pt x="66" y="216"/>
                  </a:lnTo>
                  <a:lnTo>
                    <a:pt x="72" y="216"/>
                  </a:lnTo>
                  <a:lnTo>
                    <a:pt x="76" y="212"/>
                  </a:lnTo>
                  <a:lnTo>
                    <a:pt x="80" y="210"/>
                  </a:lnTo>
                  <a:lnTo>
                    <a:pt x="88" y="214"/>
                  </a:lnTo>
                  <a:lnTo>
                    <a:pt x="94" y="212"/>
                  </a:lnTo>
                  <a:lnTo>
                    <a:pt x="104" y="216"/>
                  </a:lnTo>
                  <a:lnTo>
                    <a:pt x="110" y="216"/>
                  </a:lnTo>
                  <a:lnTo>
                    <a:pt x="110" y="214"/>
                  </a:lnTo>
                  <a:lnTo>
                    <a:pt x="108" y="212"/>
                  </a:lnTo>
                  <a:lnTo>
                    <a:pt x="110" y="212"/>
                  </a:lnTo>
                  <a:lnTo>
                    <a:pt x="110" y="208"/>
                  </a:lnTo>
                  <a:lnTo>
                    <a:pt x="102" y="202"/>
                  </a:lnTo>
                  <a:lnTo>
                    <a:pt x="100" y="200"/>
                  </a:lnTo>
                  <a:lnTo>
                    <a:pt x="98" y="196"/>
                  </a:lnTo>
                  <a:lnTo>
                    <a:pt x="96" y="192"/>
                  </a:lnTo>
                  <a:lnTo>
                    <a:pt x="90" y="186"/>
                  </a:lnTo>
                  <a:lnTo>
                    <a:pt x="90" y="182"/>
                  </a:lnTo>
                  <a:lnTo>
                    <a:pt x="82" y="178"/>
                  </a:lnTo>
                  <a:lnTo>
                    <a:pt x="72" y="180"/>
                  </a:lnTo>
                  <a:lnTo>
                    <a:pt x="70" y="178"/>
                  </a:lnTo>
                  <a:lnTo>
                    <a:pt x="60" y="176"/>
                  </a:lnTo>
                  <a:lnTo>
                    <a:pt x="50" y="184"/>
                  </a:lnTo>
                  <a:lnTo>
                    <a:pt x="28" y="188"/>
                  </a:lnTo>
                  <a:lnTo>
                    <a:pt x="34" y="192"/>
                  </a:lnTo>
                  <a:lnTo>
                    <a:pt x="30" y="194"/>
                  </a:lnTo>
                  <a:lnTo>
                    <a:pt x="20" y="188"/>
                  </a:lnTo>
                  <a:lnTo>
                    <a:pt x="22" y="184"/>
                  </a:lnTo>
                  <a:lnTo>
                    <a:pt x="28" y="184"/>
                  </a:lnTo>
                  <a:lnTo>
                    <a:pt x="26" y="170"/>
                  </a:lnTo>
                  <a:lnTo>
                    <a:pt x="20" y="164"/>
                  </a:lnTo>
                  <a:lnTo>
                    <a:pt x="10" y="166"/>
                  </a:lnTo>
                  <a:lnTo>
                    <a:pt x="6" y="154"/>
                  </a:lnTo>
                  <a:lnTo>
                    <a:pt x="0" y="152"/>
                  </a:lnTo>
                  <a:lnTo>
                    <a:pt x="2" y="140"/>
                  </a:lnTo>
                  <a:lnTo>
                    <a:pt x="6" y="136"/>
                  </a:lnTo>
                  <a:lnTo>
                    <a:pt x="4" y="132"/>
                  </a:lnTo>
                  <a:lnTo>
                    <a:pt x="6" y="122"/>
                  </a:lnTo>
                  <a:lnTo>
                    <a:pt x="10" y="118"/>
                  </a:lnTo>
                  <a:lnTo>
                    <a:pt x="12" y="108"/>
                  </a:lnTo>
                  <a:lnTo>
                    <a:pt x="24" y="124"/>
                  </a:lnTo>
                  <a:lnTo>
                    <a:pt x="30" y="118"/>
                  </a:lnTo>
                  <a:lnTo>
                    <a:pt x="26" y="106"/>
                  </a:lnTo>
                  <a:lnTo>
                    <a:pt x="38" y="100"/>
                  </a:lnTo>
                  <a:lnTo>
                    <a:pt x="38" y="96"/>
                  </a:lnTo>
                  <a:lnTo>
                    <a:pt x="48" y="92"/>
                  </a:lnTo>
                  <a:lnTo>
                    <a:pt x="54" y="84"/>
                  </a:lnTo>
                  <a:lnTo>
                    <a:pt x="62" y="82"/>
                  </a:lnTo>
                  <a:lnTo>
                    <a:pt x="68" y="88"/>
                  </a:lnTo>
                  <a:lnTo>
                    <a:pt x="72" y="82"/>
                  </a:lnTo>
                  <a:lnTo>
                    <a:pt x="78" y="82"/>
                  </a:lnTo>
                  <a:lnTo>
                    <a:pt x="80" y="86"/>
                  </a:lnTo>
                  <a:lnTo>
                    <a:pt x="94" y="86"/>
                  </a:lnTo>
                  <a:lnTo>
                    <a:pt x="102" y="96"/>
                  </a:lnTo>
                  <a:lnTo>
                    <a:pt x="106" y="106"/>
                  </a:lnTo>
                  <a:lnTo>
                    <a:pt x="108" y="106"/>
                  </a:lnTo>
                  <a:lnTo>
                    <a:pt x="108" y="98"/>
                  </a:lnTo>
                  <a:lnTo>
                    <a:pt x="110" y="98"/>
                  </a:lnTo>
                  <a:lnTo>
                    <a:pt x="122" y="106"/>
                  </a:lnTo>
                  <a:lnTo>
                    <a:pt x="136" y="96"/>
                  </a:lnTo>
                  <a:lnTo>
                    <a:pt x="146" y="100"/>
                  </a:lnTo>
                  <a:lnTo>
                    <a:pt x="150" y="98"/>
                  </a:lnTo>
                  <a:lnTo>
                    <a:pt x="156" y="96"/>
                  </a:lnTo>
                  <a:lnTo>
                    <a:pt x="164" y="106"/>
                  </a:lnTo>
                  <a:lnTo>
                    <a:pt x="172" y="108"/>
                  </a:lnTo>
                  <a:lnTo>
                    <a:pt x="180" y="102"/>
                  </a:lnTo>
                  <a:lnTo>
                    <a:pt x="194" y="104"/>
                  </a:lnTo>
                  <a:lnTo>
                    <a:pt x="198" y="102"/>
                  </a:lnTo>
                  <a:lnTo>
                    <a:pt x="202" y="92"/>
                  </a:lnTo>
                  <a:lnTo>
                    <a:pt x="202" y="90"/>
                  </a:lnTo>
                  <a:lnTo>
                    <a:pt x="194" y="88"/>
                  </a:lnTo>
                  <a:lnTo>
                    <a:pt x="184" y="84"/>
                  </a:lnTo>
                  <a:lnTo>
                    <a:pt x="180" y="76"/>
                  </a:lnTo>
                  <a:lnTo>
                    <a:pt x="192" y="70"/>
                  </a:lnTo>
                  <a:lnTo>
                    <a:pt x="194" y="66"/>
                  </a:lnTo>
                  <a:lnTo>
                    <a:pt x="190" y="60"/>
                  </a:lnTo>
                  <a:lnTo>
                    <a:pt x="194" y="54"/>
                  </a:lnTo>
                  <a:lnTo>
                    <a:pt x="210" y="52"/>
                  </a:lnTo>
                  <a:lnTo>
                    <a:pt x="196" y="48"/>
                  </a:lnTo>
                  <a:lnTo>
                    <a:pt x="196" y="44"/>
                  </a:lnTo>
                  <a:lnTo>
                    <a:pt x="200" y="42"/>
                  </a:lnTo>
                  <a:lnTo>
                    <a:pt x="194" y="42"/>
                  </a:lnTo>
                  <a:lnTo>
                    <a:pt x="196" y="36"/>
                  </a:lnTo>
                  <a:lnTo>
                    <a:pt x="192" y="32"/>
                  </a:lnTo>
                  <a:lnTo>
                    <a:pt x="214" y="34"/>
                  </a:lnTo>
                  <a:lnTo>
                    <a:pt x="228" y="26"/>
                  </a:lnTo>
                  <a:lnTo>
                    <a:pt x="234" y="28"/>
                  </a:lnTo>
                  <a:lnTo>
                    <a:pt x="244" y="22"/>
                  </a:lnTo>
                  <a:lnTo>
                    <a:pt x="252" y="18"/>
                  </a:lnTo>
                  <a:lnTo>
                    <a:pt x="290" y="10"/>
                  </a:lnTo>
                  <a:lnTo>
                    <a:pt x="29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6" name="Freeform 258"/>
            <p:cNvSpPr>
              <a:spLocks/>
            </p:cNvSpPr>
            <p:nvPr/>
          </p:nvSpPr>
          <p:spPr bwMode="auto">
            <a:xfrm>
              <a:off x="5916613" y="3125788"/>
              <a:ext cx="1298575" cy="904875"/>
            </a:xfrm>
            <a:custGeom>
              <a:avLst/>
              <a:gdLst/>
              <a:ahLst/>
              <a:cxnLst>
                <a:cxn ang="0">
                  <a:pos x="720" y="82"/>
                </a:cxn>
                <a:cxn ang="0">
                  <a:pos x="640" y="6"/>
                </a:cxn>
                <a:cxn ang="0">
                  <a:pos x="610" y="72"/>
                </a:cxn>
                <a:cxn ang="0">
                  <a:pos x="562" y="122"/>
                </a:cxn>
                <a:cxn ang="0">
                  <a:pos x="608" y="136"/>
                </a:cxn>
                <a:cxn ang="0">
                  <a:pos x="550" y="164"/>
                </a:cxn>
                <a:cxn ang="0">
                  <a:pos x="510" y="194"/>
                </a:cxn>
                <a:cxn ang="0">
                  <a:pos x="436" y="228"/>
                </a:cxn>
                <a:cxn ang="0">
                  <a:pos x="312" y="216"/>
                </a:cxn>
                <a:cxn ang="0">
                  <a:pos x="230" y="160"/>
                </a:cxn>
                <a:cxn ang="0">
                  <a:pos x="206" y="118"/>
                </a:cxn>
                <a:cxn ang="0">
                  <a:pos x="172" y="106"/>
                </a:cxn>
                <a:cxn ang="0">
                  <a:pos x="130" y="132"/>
                </a:cxn>
                <a:cxn ang="0">
                  <a:pos x="94" y="172"/>
                </a:cxn>
                <a:cxn ang="0">
                  <a:pos x="88" y="222"/>
                </a:cxn>
                <a:cxn ang="0">
                  <a:pos x="26" y="258"/>
                </a:cxn>
                <a:cxn ang="0">
                  <a:pos x="2" y="270"/>
                </a:cxn>
                <a:cxn ang="0">
                  <a:pos x="16" y="302"/>
                </a:cxn>
                <a:cxn ang="0">
                  <a:pos x="26" y="318"/>
                </a:cxn>
                <a:cxn ang="0">
                  <a:pos x="38" y="336"/>
                </a:cxn>
                <a:cxn ang="0">
                  <a:pos x="80" y="336"/>
                </a:cxn>
                <a:cxn ang="0">
                  <a:pos x="82" y="356"/>
                </a:cxn>
                <a:cxn ang="0">
                  <a:pos x="70" y="374"/>
                </a:cxn>
                <a:cxn ang="0">
                  <a:pos x="72" y="390"/>
                </a:cxn>
                <a:cxn ang="0">
                  <a:pos x="70" y="410"/>
                </a:cxn>
                <a:cxn ang="0">
                  <a:pos x="102" y="426"/>
                </a:cxn>
                <a:cxn ang="0">
                  <a:pos x="140" y="438"/>
                </a:cxn>
                <a:cxn ang="0">
                  <a:pos x="156" y="456"/>
                </a:cxn>
                <a:cxn ang="0">
                  <a:pos x="188" y="462"/>
                </a:cxn>
                <a:cxn ang="0">
                  <a:pos x="212" y="458"/>
                </a:cxn>
                <a:cxn ang="0">
                  <a:pos x="242" y="462"/>
                </a:cxn>
                <a:cxn ang="0">
                  <a:pos x="304" y="444"/>
                </a:cxn>
                <a:cxn ang="0">
                  <a:pos x="326" y="458"/>
                </a:cxn>
                <a:cxn ang="0">
                  <a:pos x="322" y="510"/>
                </a:cxn>
                <a:cxn ang="0">
                  <a:pos x="346" y="532"/>
                </a:cxn>
                <a:cxn ang="0">
                  <a:pos x="368" y="548"/>
                </a:cxn>
                <a:cxn ang="0">
                  <a:pos x="376" y="538"/>
                </a:cxn>
                <a:cxn ang="0">
                  <a:pos x="404" y="538"/>
                </a:cxn>
                <a:cxn ang="0">
                  <a:pos x="440" y="540"/>
                </a:cxn>
                <a:cxn ang="0">
                  <a:pos x="466" y="550"/>
                </a:cxn>
                <a:cxn ang="0">
                  <a:pos x="486" y="570"/>
                </a:cxn>
                <a:cxn ang="0">
                  <a:pos x="508" y="552"/>
                </a:cxn>
                <a:cxn ang="0">
                  <a:pos x="534" y="534"/>
                </a:cxn>
                <a:cxn ang="0">
                  <a:pos x="546" y="538"/>
                </a:cxn>
                <a:cxn ang="0">
                  <a:pos x="564" y="534"/>
                </a:cxn>
                <a:cxn ang="0">
                  <a:pos x="592" y="514"/>
                </a:cxn>
                <a:cxn ang="0">
                  <a:pos x="610" y="496"/>
                </a:cxn>
                <a:cxn ang="0">
                  <a:pos x="622" y="474"/>
                </a:cxn>
                <a:cxn ang="0">
                  <a:pos x="640" y="440"/>
                </a:cxn>
                <a:cxn ang="0">
                  <a:pos x="636" y="424"/>
                </a:cxn>
                <a:cxn ang="0">
                  <a:pos x="640" y="406"/>
                </a:cxn>
                <a:cxn ang="0">
                  <a:pos x="646" y="402"/>
                </a:cxn>
                <a:cxn ang="0">
                  <a:pos x="610" y="352"/>
                </a:cxn>
                <a:cxn ang="0">
                  <a:pos x="626" y="332"/>
                </a:cxn>
                <a:cxn ang="0">
                  <a:pos x="650" y="320"/>
                </a:cxn>
                <a:cxn ang="0">
                  <a:pos x="618" y="314"/>
                </a:cxn>
                <a:cxn ang="0">
                  <a:pos x="590" y="282"/>
                </a:cxn>
                <a:cxn ang="0">
                  <a:pos x="644" y="248"/>
                </a:cxn>
                <a:cxn ang="0">
                  <a:pos x="642" y="282"/>
                </a:cxn>
                <a:cxn ang="0">
                  <a:pos x="666" y="270"/>
                </a:cxn>
                <a:cxn ang="0">
                  <a:pos x="728" y="232"/>
                </a:cxn>
                <a:cxn ang="0">
                  <a:pos x="762" y="218"/>
                </a:cxn>
                <a:cxn ang="0">
                  <a:pos x="792" y="174"/>
                </a:cxn>
              </a:cxnLst>
              <a:rect l="0" t="0" r="r" b="b"/>
              <a:pathLst>
                <a:path w="818" h="570">
                  <a:moveTo>
                    <a:pt x="786" y="120"/>
                  </a:moveTo>
                  <a:lnTo>
                    <a:pt x="782" y="122"/>
                  </a:lnTo>
                  <a:lnTo>
                    <a:pt x="768" y="122"/>
                  </a:lnTo>
                  <a:lnTo>
                    <a:pt x="760" y="96"/>
                  </a:lnTo>
                  <a:lnTo>
                    <a:pt x="746" y="88"/>
                  </a:lnTo>
                  <a:lnTo>
                    <a:pt x="742" y="86"/>
                  </a:lnTo>
                  <a:lnTo>
                    <a:pt x="720" y="82"/>
                  </a:lnTo>
                  <a:lnTo>
                    <a:pt x="720" y="76"/>
                  </a:lnTo>
                  <a:lnTo>
                    <a:pt x="716" y="56"/>
                  </a:lnTo>
                  <a:lnTo>
                    <a:pt x="704" y="26"/>
                  </a:lnTo>
                  <a:lnTo>
                    <a:pt x="694" y="12"/>
                  </a:lnTo>
                  <a:lnTo>
                    <a:pt x="678" y="8"/>
                  </a:lnTo>
                  <a:lnTo>
                    <a:pt x="668" y="0"/>
                  </a:lnTo>
                  <a:lnTo>
                    <a:pt x="640" y="6"/>
                  </a:lnTo>
                  <a:lnTo>
                    <a:pt x="632" y="6"/>
                  </a:lnTo>
                  <a:lnTo>
                    <a:pt x="620" y="18"/>
                  </a:lnTo>
                  <a:lnTo>
                    <a:pt x="620" y="22"/>
                  </a:lnTo>
                  <a:lnTo>
                    <a:pt x="628" y="22"/>
                  </a:lnTo>
                  <a:lnTo>
                    <a:pt x="630" y="32"/>
                  </a:lnTo>
                  <a:lnTo>
                    <a:pt x="618" y="42"/>
                  </a:lnTo>
                  <a:lnTo>
                    <a:pt x="610" y="72"/>
                  </a:lnTo>
                  <a:lnTo>
                    <a:pt x="590" y="84"/>
                  </a:lnTo>
                  <a:lnTo>
                    <a:pt x="570" y="74"/>
                  </a:lnTo>
                  <a:lnTo>
                    <a:pt x="560" y="90"/>
                  </a:lnTo>
                  <a:lnTo>
                    <a:pt x="562" y="100"/>
                  </a:lnTo>
                  <a:lnTo>
                    <a:pt x="558" y="108"/>
                  </a:lnTo>
                  <a:lnTo>
                    <a:pt x="560" y="114"/>
                  </a:lnTo>
                  <a:lnTo>
                    <a:pt x="562" y="122"/>
                  </a:lnTo>
                  <a:lnTo>
                    <a:pt x="578" y="124"/>
                  </a:lnTo>
                  <a:lnTo>
                    <a:pt x="584" y="122"/>
                  </a:lnTo>
                  <a:lnTo>
                    <a:pt x="596" y="114"/>
                  </a:lnTo>
                  <a:lnTo>
                    <a:pt x="600" y="120"/>
                  </a:lnTo>
                  <a:lnTo>
                    <a:pt x="608" y="126"/>
                  </a:lnTo>
                  <a:lnTo>
                    <a:pt x="608" y="130"/>
                  </a:lnTo>
                  <a:lnTo>
                    <a:pt x="608" y="136"/>
                  </a:lnTo>
                  <a:lnTo>
                    <a:pt x="612" y="138"/>
                  </a:lnTo>
                  <a:lnTo>
                    <a:pt x="612" y="140"/>
                  </a:lnTo>
                  <a:lnTo>
                    <a:pt x="596" y="142"/>
                  </a:lnTo>
                  <a:lnTo>
                    <a:pt x="578" y="142"/>
                  </a:lnTo>
                  <a:lnTo>
                    <a:pt x="562" y="160"/>
                  </a:lnTo>
                  <a:lnTo>
                    <a:pt x="554" y="164"/>
                  </a:lnTo>
                  <a:lnTo>
                    <a:pt x="550" y="164"/>
                  </a:lnTo>
                  <a:lnTo>
                    <a:pt x="540" y="174"/>
                  </a:lnTo>
                  <a:lnTo>
                    <a:pt x="534" y="178"/>
                  </a:lnTo>
                  <a:lnTo>
                    <a:pt x="524" y="176"/>
                  </a:lnTo>
                  <a:lnTo>
                    <a:pt x="516" y="172"/>
                  </a:lnTo>
                  <a:lnTo>
                    <a:pt x="512" y="174"/>
                  </a:lnTo>
                  <a:lnTo>
                    <a:pt x="506" y="186"/>
                  </a:lnTo>
                  <a:lnTo>
                    <a:pt x="510" y="194"/>
                  </a:lnTo>
                  <a:lnTo>
                    <a:pt x="512" y="196"/>
                  </a:lnTo>
                  <a:lnTo>
                    <a:pt x="486" y="218"/>
                  </a:lnTo>
                  <a:lnTo>
                    <a:pt x="472" y="222"/>
                  </a:lnTo>
                  <a:lnTo>
                    <a:pt x="464" y="220"/>
                  </a:lnTo>
                  <a:lnTo>
                    <a:pt x="454" y="220"/>
                  </a:lnTo>
                  <a:lnTo>
                    <a:pt x="438" y="226"/>
                  </a:lnTo>
                  <a:lnTo>
                    <a:pt x="436" y="228"/>
                  </a:lnTo>
                  <a:lnTo>
                    <a:pt x="416" y="236"/>
                  </a:lnTo>
                  <a:lnTo>
                    <a:pt x="410" y="232"/>
                  </a:lnTo>
                  <a:lnTo>
                    <a:pt x="402" y="232"/>
                  </a:lnTo>
                  <a:lnTo>
                    <a:pt x="384" y="226"/>
                  </a:lnTo>
                  <a:lnTo>
                    <a:pt x="372" y="216"/>
                  </a:lnTo>
                  <a:lnTo>
                    <a:pt x="362" y="214"/>
                  </a:lnTo>
                  <a:lnTo>
                    <a:pt x="312" y="216"/>
                  </a:lnTo>
                  <a:lnTo>
                    <a:pt x="308" y="214"/>
                  </a:lnTo>
                  <a:lnTo>
                    <a:pt x="298" y="204"/>
                  </a:lnTo>
                  <a:lnTo>
                    <a:pt x="288" y="186"/>
                  </a:lnTo>
                  <a:lnTo>
                    <a:pt x="256" y="172"/>
                  </a:lnTo>
                  <a:lnTo>
                    <a:pt x="248" y="174"/>
                  </a:lnTo>
                  <a:lnTo>
                    <a:pt x="226" y="168"/>
                  </a:lnTo>
                  <a:lnTo>
                    <a:pt x="230" y="160"/>
                  </a:lnTo>
                  <a:lnTo>
                    <a:pt x="228" y="144"/>
                  </a:lnTo>
                  <a:lnTo>
                    <a:pt x="222" y="124"/>
                  </a:lnTo>
                  <a:lnTo>
                    <a:pt x="218" y="120"/>
                  </a:lnTo>
                  <a:lnTo>
                    <a:pt x="218" y="120"/>
                  </a:lnTo>
                  <a:lnTo>
                    <a:pt x="218" y="120"/>
                  </a:lnTo>
                  <a:lnTo>
                    <a:pt x="208" y="116"/>
                  </a:lnTo>
                  <a:lnTo>
                    <a:pt x="206" y="118"/>
                  </a:lnTo>
                  <a:lnTo>
                    <a:pt x="202" y="116"/>
                  </a:lnTo>
                  <a:lnTo>
                    <a:pt x="200" y="112"/>
                  </a:lnTo>
                  <a:lnTo>
                    <a:pt x="192" y="106"/>
                  </a:lnTo>
                  <a:lnTo>
                    <a:pt x="188" y="96"/>
                  </a:lnTo>
                  <a:lnTo>
                    <a:pt x="184" y="100"/>
                  </a:lnTo>
                  <a:lnTo>
                    <a:pt x="178" y="98"/>
                  </a:lnTo>
                  <a:lnTo>
                    <a:pt x="172" y="106"/>
                  </a:lnTo>
                  <a:lnTo>
                    <a:pt x="162" y="108"/>
                  </a:lnTo>
                  <a:lnTo>
                    <a:pt x="158" y="118"/>
                  </a:lnTo>
                  <a:lnTo>
                    <a:pt x="158" y="132"/>
                  </a:lnTo>
                  <a:lnTo>
                    <a:pt x="150" y="138"/>
                  </a:lnTo>
                  <a:lnTo>
                    <a:pt x="144" y="134"/>
                  </a:lnTo>
                  <a:lnTo>
                    <a:pt x="136" y="134"/>
                  </a:lnTo>
                  <a:lnTo>
                    <a:pt x="130" y="132"/>
                  </a:lnTo>
                  <a:lnTo>
                    <a:pt x="124" y="132"/>
                  </a:lnTo>
                  <a:lnTo>
                    <a:pt x="120" y="142"/>
                  </a:lnTo>
                  <a:lnTo>
                    <a:pt x="114" y="156"/>
                  </a:lnTo>
                  <a:lnTo>
                    <a:pt x="114" y="160"/>
                  </a:lnTo>
                  <a:lnTo>
                    <a:pt x="116" y="168"/>
                  </a:lnTo>
                  <a:lnTo>
                    <a:pt x="100" y="170"/>
                  </a:lnTo>
                  <a:lnTo>
                    <a:pt x="94" y="172"/>
                  </a:lnTo>
                  <a:lnTo>
                    <a:pt x="84" y="176"/>
                  </a:lnTo>
                  <a:lnTo>
                    <a:pt x="88" y="182"/>
                  </a:lnTo>
                  <a:lnTo>
                    <a:pt x="88" y="190"/>
                  </a:lnTo>
                  <a:lnTo>
                    <a:pt x="94" y="204"/>
                  </a:lnTo>
                  <a:lnTo>
                    <a:pt x="94" y="208"/>
                  </a:lnTo>
                  <a:lnTo>
                    <a:pt x="90" y="210"/>
                  </a:lnTo>
                  <a:lnTo>
                    <a:pt x="88" y="222"/>
                  </a:lnTo>
                  <a:lnTo>
                    <a:pt x="86" y="228"/>
                  </a:lnTo>
                  <a:lnTo>
                    <a:pt x="66" y="238"/>
                  </a:lnTo>
                  <a:lnTo>
                    <a:pt x="60" y="244"/>
                  </a:lnTo>
                  <a:lnTo>
                    <a:pt x="42" y="248"/>
                  </a:lnTo>
                  <a:lnTo>
                    <a:pt x="38" y="256"/>
                  </a:lnTo>
                  <a:lnTo>
                    <a:pt x="34" y="258"/>
                  </a:lnTo>
                  <a:lnTo>
                    <a:pt x="26" y="258"/>
                  </a:lnTo>
                  <a:lnTo>
                    <a:pt x="24" y="254"/>
                  </a:lnTo>
                  <a:lnTo>
                    <a:pt x="22" y="254"/>
                  </a:lnTo>
                  <a:lnTo>
                    <a:pt x="16" y="256"/>
                  </a:lnTo>
                  <a:lnTo>
                    <a:pt x="14" y="258"/>
                  </a:lnTo>
                  <a:lnTo>
                    <a:pt x="4" y="264"/>
                  </a:lnTo>
                  <a:lnTo>
                    <a:pt x="2" y="268"/>
                  </a:lnTo>
                  <a:lnTo>
                    <a:pt x="2" y="270"/>
                  </a:lnTo>
                  <a:lnTo>
                    <a:pt x="0" y="284"/>
                  </a:lnTo>
                  <a:lnTo>
                    <a:pt x="0" y="288"/>
                  </a:lnTo>
                  <a:lnTo>
                    <a:pt x="4" y="290"/>
                  </a:lnTo>
                  <a:lnTo>
                    <a:pt x="12" y="288"/>
                  </a:lnTo>
                  <a:lnTo>
                    <a:pt x="14" y="292"/>
                  </a:lnTo>
                  <a:lnTo>
                    <a:pt x="14" y="296"/>
                  </a:lnTo>
                  <a:lnTo>
                    <a:pt x="16" y="302"/>
                  </a:lnTo>
                  <a:lnTo>
                    <a:pt x="16" y="310"/>
                  </a:lnTo>
                  <a:lnTo>
                    <a:pt x="14" y="310"/>
                  </a:lnTo>
                  <a:lnTo>
                    <a:pt x="10" y="312"/>
                  </a:lnTo>
                  <a:lnTo>
                    <a:pt x="12" y="314"/>
                  </a:lnTo>
                  <a:lnTo>
                    <a:pt x="22" y="316"/>
                  </a:lnTo>
                  <a:lnTo>
                    <a:pt x="22" y="320"/>
                  </a:lnTo>
                  <a:lnTo>
                    <a:pt x="26" y="318"/>
                  </a:lnTo>
                  <a:lnTo>
                    <a:pt x="28" y="320"/>
                  </a:lnTo>
                  <a:lnTo>
                    <a:pt x="30" y="324"/>
                  </a:lnTo>
                  <a:lnTo>
                    <a:pt x="30" y="328"/>
                  </a:lnTo>
                  <a:lnTo>
                    <a:pt x="30" y="330"/>
                  </a:lnTo>
                  <a:lnTo>
                    <a:pt x="34" y="334"/>
                  </a:lnTo>
                  <a:lnTo>
                    <a:pt x="38" y="332"/>
                  </a:lnTo>
                  <a:lnTo>
                    <a:pt x="38" y="336"/>
                  </a:lnTo>
                  <a:lnTo>
                    <a:pt x="40" y="336"/>
                  </a:lnTo>
                  <a:lnTo>
                    <a:pt x="52" y="340"/>
                  </a:lnTo>
                  <a:lnTo>
                    <a:pt x="56" y="340"/>
                  </a:lnTo>
                  <a:lnTo>
                    <a:pt x="68" y="334"/>
                  </a:lnTo>
                  <a:lnTo>
                    <a:pt x="74" y="332"/>
                  </a:lnTo>
                  <a:lnTo>
                    <a:pt x="80" y="334"/>
                  </a:lnTo>
                  <a:lnTo>
                    <a:pt x="80" y="336"/>
                  </a:lnTo>
                  <a:lnTo>
                    <a:pt x="82" y="338"/>
                  </a:lnTo>
                  <a:lnTo>
                    <a:pt x="84" y="338"/>
                  </a:lnTo>
                  <a:lnTo>
                    <a:pt x="84" y="342"/>
                  </a:lnTo>
                  <a:lnTo>
                    <a:pt x="88" y="340"/>
                  </a:lnTo>
                  <a:lnTo>
                    <a:pt x="88" y="340"/>
                  </a:lnTo>
                  <a:lnTo>
                    <a:pt x="84" y="352"/>
                  </a:lnTo>
                  <a:lnTo>
                    <a:pt x="82" y="356"/>
                  </a:lnTo>
                  <a:lnTo>
                    <a:pt x="82" y="358"/>
                  </a:lnTo>
                  <a:lnTo>
                    <a:pt x="78" y="358"/>
                  </a:lnTo>
                  <a:lnTo>
                    <a:pt x="78" y="362"/>
                  </a:lnTo>
                  <a:lnTo>
                    <a:pt x="76" y="364"/>
                  </a:lnTo>
                  <a:lnTo>
                    <a:pt x="70" y="364"/>
                  </a:lnTo>
                  <a:lnTo>
                    <a:pt x="72" y="368"/>
                  </a:lnTo>
                  <a:lnTo>
                    <a:pt x="70" y="374"/>
                  </a:lnTo>
                  <a:lnTo>
                    <a:pt x="72" y="378"/>
                  </a:lnTo>
                  <a:lnTo>
                    <a:pt x="76" y="378"/>
                  </a:lnTo>
                  <a:lnTo>
                    <a:pt x="76" y="380"/>
                  </a:lnTo>
                  <a:lnTo>
                    <a:pt x="78" y="386"/>
                  </a:lnTo>
                  <a:lnTo>
                    <a:pt x="76" y="388"/>
                  </a:lnTo>
                  <a:lnTo>
                    <a:pt x="74" y="386"/>
                  </a:lnTo>
                  <a:lnTo>
                    <a:pt x="72" y="390"/>
                  </a:lnTo>
                  <a:lnTo>
                    <a:pt x="70" y="390"/>
                  </a:lnTo>
                  <a:lnTo>
                    <a:pt x="66" y="386"/>
                  </a:lnTo>
                  <a:lnTo>
                    <a:pt x="64" y="388"/>
                  </a:lnTo>
                  <a:lnTo>
                    <a:pt x="64" y="392"/>
                  </a:lnTo>
                  <a:lnTo>
                    <a:pt x="68" y="396"/>
                  </a:lnTo>
                  <a:lnTo>
                    <a:pt x="66" y="406"/>
                  </a:lnTo>
                  <a:lnTo>
                    <a:pt x="70" y="410"/>
                  </a:lnTo>
                  <a:lnTo>
                    <a:pt x="70" y="412"/>
                  </a:lnTo>
                  <a:lnTo>
                    <a:pt x="78" y="412"/>
                  </a:lnTo>
                  <a:lnTo>
                    <a:pt x="78" y="414"/>
                  </a:lnTo>
                  <a:lnTo>
                    <a:pt x="84" y="414"/>
                  </a:lnTo>
                  <a:lnTo>
                    <a:pt x="84" y="416"/>
                  </a:lnTo>
                  <a:lnTo>
                    <a:pt x="98" y="424"/>
                  </a:lnTo>
                  <a:lnTo>
                    <a:pt x="102" y="426"/>
                  </a:lnTo>
                  <a:lnTo>
                    <a:pt x="102" y="422"/>
                  </a:lnTo>
                  <a:lnTo>
                    <a:pt x="116" y="426"/>
                  </a:lnTo>
                  <a:lnTo>
                    <a:pt x="128" y="434"/>
                  </a:lnTo>
                  <a:lnTo>
                    <a:pt x="130" y="440"/>
                  </a:lnTo>
                  <a:lnTo>
                    <a:pt x="132" y="442"/>
                  </a:lnTo>
                  <a:lnTo>
                    <a:pt x="136" y="438"/>
                  </a:lnTo>
                  <a:lnTo>
                    <a:pt x="140" y="438"/>
                  </a:lnTo>
                  <a:lnTo>
                    <a:pt x="140" y="446"/>
                  </a:lnTo>
                  <a:lnTo>
                    <a:pt x="142" y="446"/>
                  </a:lnTo>
                  <a:lnTo>
                    <a:pt x="142" y="448"/>
                  </a:lnTo>
                  <a:lnTo>
                    <a:pt x="148" y="448"/>
                  </a:lnTo>
                  <a:lnTo>
                    <a:pt x="154" y="448"/>
                  </a:lnTo>
                  <a:lnTo>
                    <a:pt x="154" y="452"/>
                  </a:lnTo>
                  <a:lnTo>
                    <a:pt x="156" y="456"/>
                  </a:lnTo>
                  <a:lnTo>
                    <a:pt x="160" y="454"/>
                  </a:lnTo>
                  <a:lnTo>
                    <a:pt x="164" y="460"/>
                  </a:lnTo>
                  <a:lnTo>
                    <a:pt x="166" y="458"/>
                  </a:lnTo>
                  <a:lnTo>
                    <a:pt x="172" y="460"/>
                  </a:lnTo>
                  <a:lnTo>
                    <a:pt x="172" y="458"/>
                  </a:lnTo>
                  <a:lnTo>
                    <a:pt x="182" y="462"/>
                  </a:lnTo>
                  <a:lnTo>
                    <a:pt x="188" y="462"/>
                  </a:lnTo>
                  <a:lnTo>
                    <a:pt x="190" y="460"/>
                  </a:lnTo>
                  <a:lnTo>
                    <a:pt x="192" y="460"/>
                  </a:lnTo>
                  <a:lnTo>
                    <a:pt x="200" y="458"/>
                  </a:lnTo>
                  <a:lnTo>
                    <a:pt x="202" y="460"/>
                  </a:lnTo>
                  <a:lnTo>
                    <a:pt x="202" y="466"/>
                  </a:lnTo>
                  <a:lnTo>
                    <a:pt x="204" y="468"/>
                  </a:lnTo>
                  <a:lnTo>
                    <a:pt x="212" y="458"/>
                  </a:lnTo>
                  <a:lnTo>
                    <a:pt x="218" y="454"/>
                  </a:lnTo>
                  <a:lnTo>
                    <a:pt x="218" y="454"/>
                  </a:lnTo>
                  <a:lnTo>
                    <a:pt x="222" y="454"/>
                  </a:lnTo>
                  <a:lnTo>
                    <a:pt x="224" y="456"/>
                  </a:lnTo>
                  <a:lnTo>
                    <a:pt x="232" y="458"/>
                  </a:lnTo>
                  <a:lnTo>
                    <a:pt x="236" y="458"/>
                  </a:lnTo>
                  <a:lnTo>
                    <a:pt x="242" y="462"/>
                  </a:lnTo>
                  <a:lnTo>
                    <a:pt x="258" y="454"/>
                  </a:lnTo>
                  <a:lnTo>
                    <a:pt x="278" y="438"/>
                  </a:lnTo>
                  <a:lnTo>
                    <a:pt x="288" y="440"/>
                  </a:lnTo>
                  <a:lnTo>
                    <a:pt x="298" y="436"/>
                  </a:lnTo>
                  <a:lnTo>
                    <a:pt x="300" y="438"/>
                  </a:lnTo>
                  <a:lnTo>
                    <a:pt x="300" y="442"/>
                  </a:lnTo>
                  <a:lnTo>
                    <a:pt x="304" y="444"/>
                  </a:lnTo>
                  <a:lnTo>
                    <a:pt x="304" y="450"/>
                  </a:lnTo>
                  <a:lnTo>
                    <a:pt x="314" y="452"/>
                  </a:lnTo>
                  <a:lnTo>
                    <a:pt x="316" y="452"/>
                  </a:lnTo>
                  <a:lnTo>
                    <a:pt x="316" y="456"/>
                  </a:lnTo>
                  <a:lnTo>
                    <a:pt x="320" y="454"/>
                  </a:lnTo>
                  <a:lnTo>
                    <a:pt x="324" y="454"/>
                  </a:lnTo>
                  <a:lnTo>
                    <a:pt x="326" y="458"/>
                  </a:lnTo>
                  <a:lnTo>
                    <a:pt x="328" y="464"/>
                  </a:lnTo>
                  <a:lnTo>
                    <a:pt x="332" y="464"/>
                  </a:lnTo>
                  <a:lnTo>
                    <a:pt x="334" y="478"/>
                  </a:lnTo>
                  <a:lnTo>
                    <a:pt x="334" y="486"/>
                  </a:lnTo>
                  <a:lnTo>
                    <a:pt x="332" y="494"/>
                  </a:lnTo>
                  <a:lnTo>
                    <a:pt x="324" y="502"/>
                  </a:lnTo>
                  <a:lnTo>
                    <a:pt x="322" y="510"/>
                  </a:lnTo>
                  <a:lnTo>
                    <a:pt x="322" y="516"/>
                  </a:lnTo>
                  <a:lnTo>
                    <a:pt x="320" y="520"/>
                  </a:lnTo>
                  <a:lnTo>
                    <a:pt x="322" y="522"/>
                  </a:lnTo>
                  <a:lnTo>
                    <a:pt x="330" y="516"/>
                  </a:lnTo>
                  <a:lnTo>
                    <a:pt x="336" y="516"/>
                  </a:lnTo>
                  <a:lnTo>
                    <a:pt x="338" y="526"/>
                  </a:lnTo>
                  <a:lnTo>
                    <a:pt x="346" y="532"/>
                  </a:lnTo>
                  <a:lnTo>
                    <a:pt x="342" y="542"/>
                  </a:lnTo>
                  <a:lnTo>
                    <a:pt x="350" y="544"/>
                  </a:lnTo>
                  <a:lnTo>
                    <a:pt x="352" y="548"/>
                  </a:lnTo>
                  <a:lnTo>
                    <a:pt x="356" y="552"/>
                  </a:lnTo>
                  <a:lnTo>
                    <a:pt x="360" y="552"/>
                  </a:lnTo>
                  <a:lnTo>
                    <a:pt x="364" y="548"/>
                  </a:lnTo>
                  <a:lnTo>
                    <a:pt x="368" y="548"/>
                  </a:lnTo>
                  <a:lnTo>
                    <a:pt x="368" y="550"/>
                  </a:lnTo>
                  <a:lnTo>
                    <a:pt x="368" y="556"/>
                  </a:lnTo>
                  <a:lnTo>
                    <a:pt x="374" y="556"/>
                  </a:lnTo>
                  <a:lnTo>
                    <a:pt x="376" y="552"/>
                  </a:lnTo>
                  <a:lnTo>
                    <a:pt x="374" y="548"/>
                  </a:lnTo>
                  <a:lnTo>
                    <a:pt x="374" y="540"/>
                  </a:lnTo>
                  <a:lnTo>
                    <a:pt x="376" y="538"/>
                  </a:lnTo>
                  <a:lnTo>
                    <a:pt x="382" y="540"/>
                  </a:lnTo>
                  <a:lnTo>
                    <a:pt x="386" y="536"/>
                  </a:lnTo>
                  <a:lnTo>
                    <a:pt x="392" y="538"/>
                  </a:lnTo>
                  <a:lnTo>
                    <a:pt x="398" y="536"/>
                  </a:lnTo>
                  <a:lnTo>
                    <a:pt x="400" y="536"/>
                  </a:lnTo>
                  <a:lnTo>
                    <a:pt x="402" y="536"/>
                  </a:lnTo>
                  <a:lnTo>
                    <a:pt x="404" y="538"/>
                  </a:lnTo>
                  <a:lnTo>
                    <a:pt x="408" y="534"/>
                  </a:lnTo>
                  <a:lnTo>
                    <a:pt x="412" y="534"/>
                  </a:lnTo>
                  <a:lnTo>
                    <a:pt x="422" y="528"/>
                  </a:lnTo>
                  <a:lnTo>
                    <a:pt x="432" y="534"/>
                  </a:lnTo>
                  <a:lnTo>
                    <a:pt x="440" y="534"/>
                  </a:lnTo>
                  <a:lnTo>
                    <a:pt x="440" y="536"/>
                  </a:lnTo>
                  <a:lnTo>
                    <a:pt x="440" y="540"/>
                  </a:lnTo>
                  <a:lnTo>
                    <a:pt x="442" y="548"/>
                  </a:lnTo>
                  <a:lnTo>
                    <a:pt x="450" y="552"/>
                  </a:lnTo>
                  <a:lnTo>
                    <a:pt x="458" y="554"/>
                  </a:lnTo>
                  <a:lnTo>
                    <a:pt x="462" y="552"/>
                  </a:lnTo>
                  <a:lnTo>
                    <a:pt x="462" y="554"/>
                  </a:lnTo>
                  <a:lnTo>
                    <a:pt x="462" y="552"/>
                  </a:lnTo>
                  <a:lnTo>
                    <a:pt x="466" y="550"/>
                  </a:lnTo>
                  <a:lnTo>
                    <a:pt x="472" y="552"/>
                  </a:lnTo>
                  <a:lnTo>
                    <a:pt x="474" y="554"/>
                  </a:lnTo>
                  <a:lnTo>
                    <a:pt x="482" y="552"/>
                  </a:lnTo>
                  <a:lnTo>
                    <a:pt x="482" y="554"/>
                  </a:lnTo>
                  <a:lnTo>
                    <a:pt x="480" y="562"/>
                  </a:lnTo>
                  <a:lnTo>
                    <a:pt x="484" y="568"/>
                  </a:lnTo>
                  <a:lnTo>
                    <a:pt x="486" y="570"/>
                  </a:lnTo>
                  <a:lnTo>
                    <a:pt x="490" y="568"/>
                  </a:lnTo>
                  <a:lnTo>
                    <a:pt x="490" y="566"/>
                  </a:lnTo>
                  <a:lnTo>
                    <a:pt x="488" y="562"/>
                  </a:lnTo>
                  <a:lnTo>
                    <a:pt x="490" y="554"/>
                  </a:lnTo>
                  <a:lnTo>
                    <a:pt x="494" y="556"/>
                  </a:lnTo>
                  <a:lnTo>
                    <a:pt x="500" y="552"/>
                  </a:lnTo>
                  <a:lnTo>
                    <a:pt x="508" y="552"/>
                  </a:lnTo>
                  <a:lnTo>
                    <a:pt x="510" y="550"/>
                  </a:lnTo>
                  <a:lnTo>
                    <a:pt x="516" y="550"/>
                  </a:lnTo>
                  <a:lnTo>
                    <a:pt x="524" y="546"/>
                  </a:lnTo>
                  <a:lnTo>
                    <a:pt x="526" y="536"/>
                  </a:lnTo>
                  <a:lnTo>
                    <a:pt x="532" y="542"/>
                  </a:lnTo>
                  <a:lnTo>
                    <a:pt x="532" y="542"/>
                  </a:lnTo>
                  <a:lnTo>
                    <a:pt x="534" y="534"/>
                  </a:lnTo>
                  <a:lnTo>
                    <a:pt x="538" y="538"/>
                  </a:lnTo>
                  <a:lnTo>
                    <a:pt x="538" y="540"/>
                  </a:lnTo>
                  <a:lnTo>
                    <a:pt x="544" y="540"/>
                  </a:lnTo>
                  <a:lnTo>
                    <a:pt x="542" y="538"/>
                  </a:lnTo>
                  <a:lnTo>
                    <a:pt x="544" y="538"/>
                  </a:lnTo>
                  <a:lnTo>
                    <a:pt x="546" y="540"/>
                  </a:lnTo>
                  <a:lnTo>
                    <a:pt x="546" y="538"/>
                  </a:lnTo>
                  <a:lnTo>
                    <a:pt x="546" y="536"/>
                  </a:lnTo>
                  <a:lnTo>
                    <a:pt x="550" y="534"/>
                  </a:lnTo>
                  <a:lnTo>
                    <a:pt x="550" y="538"/>
                  </a:lnTo>
                  <a:lnTo>
                    <a:pt x="554" y="534"/>
                  </a:lnTo>
                  <a:lnTo>
                    <a:pt x="558" y="536"/>
                  </a:lnTo>
                  <a:lnTo>
                    <a:pt x="562" y="534"/>
                  </a:lnTo>
                  <a:lnTo>
                    <a:pt x="564" y="534"/>
                  </a:lnTo>
                  <a:lnTo>
                    <a:pt x="572" y="532"/>
                  </a:lnTo>
                  <a:lnTo>
                    <a:pt x="578" y="524"/>
                  </a:lnTo>
                  <a:lnTo>
                    <a:pt x="586" y="522"/>
                  </a:lnTo>
                  <a:lnTo>
                    <a:pt x="586" y="518"/>
                  </a:lnTo>
                  <a:lnTo>
                    <a:pt x="588" y="520"/>
                  </a:lnTo>
                  <a:lnTo>
                    <a:pt x="588" y="518"/>
                  </a:lnTo>
                  <a:lnTo>
                    <a:pt x="592" y="514"/>
                  </a:lnTo>
                  <a:lnTo>
                    <a:pt x="594" y="512"/>
                  </a:lnTo>
                  <a:lnTo>
                    <a:pt x="592" y="510"/>
                  </a:lnTo>
                  <a:lnTo>
                    <a:pt x="594" y="508"/>
                  </a:lnTo>
                  <a:lnTo>
                    <a:pt x="600" y="508"/>
                  </a:lnTo>
                  <a:lnTo>
                    <a:pt x="606" y="500"/>
                  </a:lnTo>
                  <a:lnTo>
                    <a:pt x="608" y="498"/>
                  </a:lnTo>
                  <a:lnTo>
                    <a:pt x="610" y="496"/>
                  </a:lnTo>
                  <a:lnTo>
                    <a:pt x="612" y="496"/>
                  </a:lnTo>
                  <a:lnTo>
                    <a:pt x="612" y="492"/>
                  </a:lnTo>
                  <a:lnTo>
                    <a:pt x="616" y="482"/>
                  </a:lnTo>
                  <a:lnTo>
                    <a:pt x="614" y="478"/>
                  </a:lnTo>
                  <a:lnTo>
                    <a:pt x="618" y="476"/>
                  </a:lnTo>
                  <a:lnTo>
                    <a:pt x="618" y="480"/>
                  </a:lnTo>
                  <a:lnTo>
                    <a:pt x="622" y="474"/>
                  </a:lnTo>
                  <a:lnTo>
                    <a:pt x="626" y="466"/>
                  </a:lnTo>
                  <a:lnTo>
                    <a:pt x="630" y="460"/>
                  </a:lnTo>
                  <a:lnTo>
                    <a:pt x="634" y="454"/>
                  </a:lnTo>
                  <a:lnTo>
                    <a:pt x="636" y="454"/>
                  </a:lnTo>
                  <a:lnTo>
                    <a:pt x="638" y="456"/>
                  </a:lnTo>
                  <a:lnTo>
                    <a:pt x="640" y="444"/>
                  </a:lnTo>
                  <a:lnTo>
                    <a:pt x="640" y="440"/>
                  </a:lnTo>
                  <a:lnTo>
                    <a:pt x="644" y="440"/>
                  </a:lnTo>
                  <a:lnTo>
                    <a:pt x="644" y="436"/>
                  </a:lnTo>
                  <a:lnTo>
                    <a:pt x="644" y="434"/>
                  </a:lnTo>
                  <a:lnTo>
                    <a:pt x="640" y="436"/>
                  </a:lnTo>
                  <a:lnTo>
                    <a:pt x="646" y="430"/>
                  </a:lnTo>
                  <a:lnTo>
                    <a:pt x="642" y="428"/>
                  </a:lnTo>
                  <a:lnTo>
                    <a:pt x="636" y="424"/>
                  </a:lnTo>
                  <a:lnTo>
                    <a:pt x="630" y="426"/>
                  </a:lnTo>
                  <a:lnTo>
                    <a:pt x="624" y="424"/>
                  </a:lnTo>
                  <a:lnTo>
                    <a:pt x="624" y="422"/>
                  </a:lnTo>
                  <a:lnTo>
                    <a:pt x="630" y="422"/>
                  </a:lnTo>
                  <a:lnTo>
                    <a:pt x="646" y="412"/>
                  </a:lnTo>
                  <a:lnTo>
                    <a:pt x="642" y="408"/>
                  </a:lnTo>
                  <a:lnTo>
                    <a:pt x="640" y="406"/>
                  </a:lnTo>
                  <a:lnTo>
                    <a:pt x="636" y="402"/>
                  </a:lnTo>
                  <a:lnTo>
                    <a:pt x="630" y="400"/>
                  </a:lnTo>
                  <a:lnTo>
                    <a:pt x="628" y="398"/>
                  </a:lnTo>
                  <a:lnTo>
                    <a:pt x="622" y="398"/>
                  </a:lnTo>
                  <a:lnTo>
                    <a:pt x="622" y="398"/>
                  </a:lnTo>
                  <a:lnTo>
                    <a:pt x="628" y="396"/>
                  </a:lnTo>
                  <a:lnTo>
                    <a:pt x="646" y="402"/>
                  </a:lnTo>
                  <a:lnTo>
                    <a:pt x="638" y="392"/>
                  </a:lnTo>
                  <a:lnTo>
                    <a:pt x="638" y="390"/>
                  </a:lnTo>
                  <a:lnTo>
                    <a:pt x="632" y="386"/>
                  </a:lnTo>
                  <a:lnTo>
                    <a:pt x="628" y="368"/>
                  </a:lnTo>
                  <a:lnTo>
                    <a:pt x="622" y="360"/>
                  </a:lnTo>
                  <a:lnTo>
                    <a:pt x="610" y="354"/>
                  </a:lnTo>
                  <a:lnTo>
                    <a:pt x="610" y="352"/>
                  </a:lnTo>
                  <a:lnTo>
                    <a:pt x="616" y="340"/>
                  </a:lnTo>
                  <a:lnTo>
                    <a:pt x="622" y="334"/>
                  </a:lnTo>
                  <a:lnTo>
                    <a:pt x="622" y="332"/>
                  </a:lnTo>
                  <a:lnTo>
                    <a:pt x="622" y="330"/>
                  </a:lnTo>
                  <a:lnTo>
                    <a:pt x="622" y="328"/>
                  </a:lnTo>
                  <a:lnTo>
                    <a:pt x="626" y="328"/>
                  </a:lnTo>
                  <a:lnTo>
                    <a:pt x="626" y="332"/>
                  </a:lnTo>
                  <a:lnTo>
                    <a:pt x="628" y="330"/>
                  </a:lnTo>
                  <a:lnTo>
                    <a:pt x="632" y="326"/>
                  </a:lnTo>
                  <a:lnTo>
                    <a:pt x="632" y="322"/>
                  </a:lnTo>
                  <a:lnTo>
                    <a:pt x="642" y="320"/>
                  </a:lnTo>
                  <a:lnTo>
                    <a:pt x="646" y="316"/>
                  </a:lnTo>
                  <a:lnTo>
                    <a:pt x="648" y="316"/>
                  </a:lnTo>
                  <a:lnTo>
                    <a:pt x="650" y="320"/>
                  </a:lnTo>
                  <a:lnTo>
                    <a:pt x="654" y="316"/>
                  </a:lnTo>
                  <a:lnTo>
                    <a:pt x="656" y="310"/>
                  </a:lnTo>
                  <a:lnTo>
                    <a:pt x="648" y="308"/>
                  </a:lnTo>
                  <a:lnTo>
                    <a:pt x="640" y="308"/>
                  </a:lnTo>
                  <a:lnTo>
                    <a:pt x="632" y="302"/>
                  </a:lnTo>
                  <a:lnTo>
                    <a:pt x="624" y="306"/>
                  </a:lnTo>
                  <a:lnTo>
                    <a:pt x="618" y="314"/>
                  </a:lnTo>
                  <a:lnTo>
                    <a:pt x="614" y="314"/>
                  </a:lnTo>
                  <a:lnTo>
                    <a:pt x="606" y="312"/>
                  </a:lnTo>
                  <a:lnTo>
                    <a:pt x="602" y="302"/>
                  </a:lnTo>
                  <a:lnTo>
                    <a:pt x="594" y="298"/>
                  </a:lnTo>
                  <a:lnTo>
                    <a:pt x="588" y="290"/>
                  </a:lnTo>
                  <a:lnTo>
                    <a:pt x="590" y="286"/>
                  </a:lnTo>
                  <a:lnTo>
                    <a:pt x="590" y="282"/>
                  </a:lnTo>
                  <a:lnTo>
                    <a:pt x="592" y="280"/>
                  </a:lnTo>
                  <a:lnTo>
                    <a:pt x="600" y="280"/>
                  </a:lnTo>
                  <a:lnTo>
                    <a:pt x="608" y="278"/>
                  </a:lnTo>
                  <a:lnTo>
                    <a:pt x="614" y="268"/>
                  </a:lnTo>
                  <a:lnTo>
                    <a:pt x="626" y="262"/>
                  </a:lnTo>
                  <a:lnTo>
                    <a:pt x="636" y="250"/>
                  </a:lnTo>
                  <a:lnTo>
                    <a:pt x="644" y="248"/>
                  </a:lnTo>
                  <a:lnTo>
                    <a:pt x="644" y="246"/>
                  </a:lnTo>
                  <a:lnTo>
                    <a:pt x="650" y="256"/>
                  </a:lnTo>
                  <a:lnTo>
                    <a:pt x="640" y="268"/>
                  </a:lnTo>
                  <a:lnTo>
                    <a:pt x="640" y="272"/>
                  </a:lnTo>
                  <a:lnTo>
                    <a:pt x="638" y="274"/>
                  </a:lnTo>
                  <a:lnTo>
                    <a:pt x="644" y="276"/>
                  </a:lnTo>
                  <a:lnTo>
                    <a:pt x="642" y="282"/>
                  </a:lnTo>
                  <a:lnTo>
                    <a:pt x="638" y="282"/>
                  </a:lnTo>
                  <a:lnTo>
                    <a:pt x="636" y="286"/>
                  </a:lnTo>
                  <a:lnTo>
                    <a:pt x="636" y="286"/>
                  </a:lnTo>
                  <a:lnTo>
                    <a:pt x="646" y="282"/>
                  </a:lnTo>
                  <a:lnTo>
                    <a:pt x="652" y="276"/>
                  </a:lnTo>
                  <a:lnTo>
                    <a:pt x="666" y="268"/>
                  </a:lnTo>
                  <a:lnTo>
                    <a:pt x="666" y="270"/>
                  </a:lnTo>
                  <a:lnTo>
                    <a:pt x="678" y="266"/>
                  </a:lnTo>
                  <a:lnTo>
                    <a:pt x="686" y="256"/>
                  </a:lnTo>
                  <a:lnTo>
                    <a:pt x="698" y="250"/>
                  </a:lnTo>
                  <a:lnTo>
                    <a:pt x="712" y="238"/>
                  </a:lnTo>
                  <a:lnTo>
                    <a:pt x="720" y="240"/>
                  </a:lnTo>
                  <a:lnTo>
                    <a:pt x="730" y="240"/>
                  </a:lnTo>
                  <a:lnTo>
                    <a:pt x="728" y="232"/>
                  </a:lnTo>
                  <a:lnTo>
                    <a:pt x="730" y="230"/>
                  </a:lnTo>
                  <a:lnTo>
                    <a:pt x="740" y="228"/>
                  </a:lnTo>
                  <a:lnTo>
                    <a:pt x="748" y="222"/>
                  </a:lnTo>
                  <a:lnTo>
                    <a:pt x="752" y="214"/>
                  </a:lnTo>
                  <a:lnTo>
                    <a:pt x="756" y="212"/>
                  </a:lnTo>
                  <a:lnTo>
                    <a:pt x="760" y="218"/>
                  </a:lnTo>
                  <a:lnTo>
                    <a:pt x="762" y="218"/>
                  </a:lnTo>
                  <a:lnTo>
                    <a:pt x="762" y="214"/>
                  </a:lnTo>
                  <a:lnTo>
                    <a:pt x="770" y="204"/>
                  </a:lnTo>
                  <a:lnTo>
                    <a:pt x="770" y="190"/>
                  </a:lnTo>
                  <a:lnTo>
                    <a:pt x="768" y="180"/>
                  </a:lnTo>
                  <a:lnTo>
                    <a:pt x="780" y="170"/>
                  </a:lnTo>
                  <a:lnTo>
                    <a:pt x="792" y="172"/>
                  </a:lnTo>
                  <a:lnTo>
                    <a:pt x="792" y="174"/>
                  </a:lnTo>
                  <a:lnTo>
                    <a:pt x="796" y="172"/>
                  </a:lnTo>
                  <a:lnTo>
                    <a:pt x="804" y="152"/>
                  </a:lnTo>
                  <a:lnTo>
                    <a:pt x="810" y="128"/>
                  </a:lnTo>
                  <a:lnTo>
                    <a:pt x="818" y="124"/>
                  </a:lnTo>
                  <a:lnTo>
                    <a:pt x="818" y="106"/>
                  </a:lnTo>
                  <a:lnTo>
                    <a:pt x="786" y="1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7" name="Freeform 259"/>
            <p:cNvSpPr>
              <a:spLocks/>
            </p:cNvSpPr>
            <p:nvPr/>
          </p:nvSpPr>
          <p:spPr bwMode="auto">
            <a:xfrm>
              <a:off x="4818063" y="3160713"/>
              <a:ext cx="384175" cy="257175"/>
            </a:xfrm>
            <a:custGeom>
              <a:avLst/>
              <a:gdLst/>
              <a:ahLst/>
              <a:cxnLst>
                <a:cxn ang="0">
                  <a:pos x="6" y="88"/>
                </a:cxn>
                <a:cxn ang="0">
                  <a:pos x="38" y="96"/>
                </a:cxn>
                <a:cxn ang="0">
                  <a:pos x="64" y="84"/>
                </a:cxn>
                <a:cxn ang="0">
                  <a:pos x="94" y="90"/>
                </a:cxn>
                <a:cxn ang="0">
                  <a:pos x="98" y="104"/>
                </a:cxn>
                <a:cxn ang="0">
                  <a:pos x="104" y="122"/>
                </a:cxn>
                <a:cxn ang="0">
                  <a:pos x="86" y="136"/>
                </a:cxn>
                <a:cxn ang="0">
                  <a:pos x="82" y="142"/>
                </a:cxn>
                <a:cxn ang="0">
                  <a:pos x="98" y="142"/>
                </a:cxn>
                <a:cxn ang="0">
                  <a:pos x="102" y="134"/>
                </a:cxn>
                <a:cxn ang="0">
                  <a:pos x="110" y="134"/>
                </a:cxn>
                <a:cxn ang="0">
                  <a:pos x="114" y="128"/>
                </a:cxn>
                <a:cxn ang="0">
                  <a:pos x="128" y="120"/>
                </a:cxn>
                <a:cxn ang="0">
                  <a:pos x="136" y="122"/>
                </a:cxn>
                <a:cxn ang="0">
                  <a:pos x="132" y="128"/>
                </a:cxn>
                <a:cxn ang="0">
                  <a:pos x="156" y="130"/>
                </a:cxn>
                <a:cxn ang="0">
                  <a:pos x="142" y="144"/>
                </a:cxn>
                <a:cxn ang="0">
                  <a:pos x="154" y="160"/>
                </a:cxn>
                <a:cxn ang="0">
                  <a:pos x="170" y="156"/>
                </a:cxn>
                <a:cxn ang="0">
                  <a:pos x="188" y="150"/>
                </a:cxn>
                <a:cxn ang="0">
                  <a:pos x="186" y="142"/>
                </a:cxn>
                <a:cxn ang="0">
                  <a:pos x="180" y="146"/>
                </a:cxn>
                <a:cxn ang="0">
                  <a:pos x="170" y="138"/>
                </a:cxn>
                <a:cxn ang="0">
                  <a:pos x="168" y="132"/>
                </a:cxn>
                <a:cxn ang="0">
                  <a:pos x="162" y="130"/>
                </a:cxn>
                <a:cxn ang="0">
                  <a:pos x="162" y="126"/>
                </a:cxn>
                <a:cxn ang="0">
                  <a:pos x="168" y="132"/>
                </a:cxn>
                <a:cxn ang="0">
                  <a:pos x="174" y="134"/>
                </a:cxn>
                <a:cxn ang="0">
                  <a:pos x="178" y="126"/>
                </a:cxn>
                <a:cxn ang="0">
                  <a:pos x="196" y="116"/>
                </a:cxn>
                <a:cxn ang="0">
                  <a:pos x="208" y="110"/>
                </a:cxn>
                <a:cxn ang="0">
                  <a:pos x="226" y="94"/>
                </a:cxn>
                <a:cxn ang="0">
                  <a:pos x="238" y="82"/>
                </a:cxn>
                <a:cxn ang="0">
                  <a:pos x="236" y="70"/>
                </a:cxn>
                <a:cxn ang="0">
                  <a:pos x="242" y="60"/>
                </a:cxn>
                <a:cxn ang="0">
                  <a:pos x="206" y="40"/>
                </a:cxn>
                <a:cxn ang="0">
                  <a:pos x="174" y="24"/>
                </a:cxn>
                <a:cxn ang="0">
                  <a:pos x="166" y="12"/>
                </a:cxn>
                <a:cxn ang="0">
                  <a:pos x="120" y="6"/>
                </a:cxn>
                <a:cxn ang="0">
                  <a:pos x="112" y="24"/>
                </a:cxn>
                <a:cxn ang="0">
                  <a:pos x="94" y="18"/>
                </a:cxn>
                <a:cxn ang="0">
                  <a:pos x="74" y="22"/>
                </a:cxn>
                <a:cxn ang="0">
                  <a:pos x="64" y="14"/>
                </a:cxn>
                <a:cxn ang="0">
                  <a:pos x="32" y="10"/>
                </a:cxn>
                <a:cxn ang="0">
                  <a:pos x="22" y="30"/>
                </a:cxn>
                <a:cxn ang="0">
                  <a:pos x="26" y="42"/>
                </a:cxn>
                <a:cxn ang="0">
                  <a:pos x="8" y="70"/>
                </a:cxn>
              </a:cxnLst>
              <a:rect l="0" t="0" r="r" b="b"/>
              <a:pathLst>
                <a:path w="242" h="162">
                  <a:moveTo>
                    <a:pt x="4" y="70"/>
                  </a:moveTo>
                  <a:lnTo>
                    <a:pt x="0" y="84"/>
                  </a:lnTo>
                  <a:lnTo>
                    <a:pt x="6" y="88"/>
                  </a:lnTo>
                  <a:lnTo>
                    <a:pt x="10" y="94"/>
                  </a:lnTo>
                  <a:lnTo>
                    <a:pt x="34" y="92"/>
                  </a:lnTo>
                  <a:lnTo>
                    <a:pt x="38" y="96"/>
                  </a:lnTo>
                  <a:lnTo>
                    <a:pt x="60" y="88"/>
                  </a:lnTo>
                  <a:lnTo>
                    <a:pt x="60" y="88"/>
                  </a:lnTo>
                  <a:lnTo>
                    <a:pt x="64" y="84"/>
                  </a:lnTo>
                  <a:lnTo>
                    <a:pt x="72" y="82"/>
                  </a:lnTo>
                  <a:lnTo>
                    <a:pt x="82" y="88"/>
                  </a:lnTo>
                  <a:lnTo>
                    <a:pt x="94" y="90"/>
                  </a:lnTo>
                  <a:lnTo>
                    <a:pt x="94" y="92"/>
                  </a:lnTo>
                  <a:lnTo>
                    <a:pt x="94" y="100"/>
                  </a:lnTo>
                  <a:lnTo>
                    <a:pt x="98" y="104"/>
                  </a:lnTo>
                  <a:lnTo>
                    <a:pt x="100" y="112"/>
                  </a:lnTo>
                  <a:lnTo>
                    <a:pt x="106" y="114"/>
                  </a:lnTo>
                  <a:lnTo>
                    <a:pt x="104" y="122"/>
                  </a:lnTo>
                  <a:lnTo>
                    <a:pt x="92" y="122"/>
                  </a:lnTo>
                  <a:lnTo>
                    <a:pt x="92" y="130"/>
                  </a:lnTo>
                  <a:lnTo>
                    <a:pt x="86" y="136"/>
                  </a:lnTo>
                  <a:lnTo>
                    <a:pt x="86" y="140"/>
                  </a:lnTo>
                  <a:lnTo>
                    <a:pt x="82" y="140"/>
                  </a:lnTo>
                  <a:lnTo>
                    <a:pt x="82" y="142"/>
                  </a:lnTo>
                  <a:lnTo>
                    <a:pt x="84" y="142"/>
                  </a:lnTo>
                  <a:lnTo>
                    <a:pt x="88" y="146"/>
                  </a:lnTo>
                  <a:lnTo>
                    <a:pt x="98" y="142"/>
                  </a:lnTo>
                  <a:lnTo>
                    <a:pt x="102" y="144"/>
                  </a:lnTo>
                  <a:lnTo>
                    <a:pt x="102" y="144"/>
                  </a:lnTo>
                  <a:lnTo>
                    <a:pt x="102" y="134"/>
                  </a:lnTo>
                  <a:lnTo>
                    <a:pt x="104" y="138"/>
                  </a:lnTo>
                  <a:lnTo>
                    <a:pt x="104" y="136"/>
                  </a:lnTo>
                  <a:lnTo>
                    <a:pt x="110" y="134"/>
                  </a:lnTo>
                  <a:lnTo>
                    <a:pt x="112" y="130"/>
                  </a:lnTo>
                  <a:lnTo>
                    <a:pt x="110" y="124"/>
                  </a:lnTo>
                  <a:lnTo>
                    <a:pt x="114" y="128"/>
                  </a:lnTo>
                  <a:lnTo>
                    <a:pt x="116" y="122"/>
                  </a:lnTo>
                  <a:lnTo>
                    <a:pt x="128" y="118"/>
                  </a:lnTo>
                  <a:lnTo>
                    <a:pt x="128" y="120"/>
                  </a:lnTo>
                  <a:lnTo>
                    <a:pt x="130" y="120"/>
                  </a:lnTo>
                  <a:lnTo>
                    <a:pt x="132" y="116"/>
                  </a:lnTo>
                  <a:lnTo>
                    <a:pt x="136" y="122"/>
                  </a:lnTo>
                  <a:lnTo>
                    <a:pt x="130" y="122"/>
                  </a:lnTo>
                  <a:lnTo>
                    <a:pt x="134" y="124"/>
                  </a:lnTo>
                  <a:lnTo>
                    <a:pt x="132" y="128"/>
                  </a:lnTo>
                  <a:lnTo>
                    <a:pt x="142" y="130"/>
                  </a:lnTo>
                  <a:lnTo>
                    <a:pt x="152" y="128"/>
                  </a:lnTo>
                  <a:lnTo>
                    <a:pt x="156" y="130"/>
                  </a:lnTo>
                  <a:lnTo>
                    <a:pt x="158" y="132"/>
                  </a:lnTo>
                  <a:lnTo>
                    <a:pt x="150" y="136"/>
                  </a:lnTo>
                  <a:lnTo>
                    <a:pt x="142" y="144"/>
                  </a:lnTo>
                  <a:lnTo>
                    <a:pt x="154" y="148"/>
                  </a:lnTo>
                  <a:lnTo>
                    <a:pt x="154" y="152"/>
                  </a:lnTo>
                  <a:lnTo>
                    <a:pt x="154" y="160"/>
                  </a:lnTo>
                  <a:lnTo>
                    <a:pt x="160" y="162"/>
                  </a:lnTo>
                  <a:lnTo>
                    <a:pt x="166" y="160"/>
                  </a:lnTo>
                  <a:lnTo>
                    <a:pt x="170" y="156"/>
                  </a:lnTo>
                  <a:lnTo>
                    <a:pt x="174" y="154"/>
                  </a:lnTo>
                  <a:lnTo>
                    <a:pt x="180" y="148"/>
                  </a:lnTo>
                  <a:lnTo>
                    <a:pt x="188" y="150"/>
                  </a:lnTo>
                  <a:lnTo>
                    <a:pt x="194" y="150"/>
                  </a:lnTo>
                  <a:lnTo>
                    <a:pt x="196" y="142"/>
                  </a:lnTo>
                  <a:lnTo>
                    <a:pt x="186" y="142"/>
                  </a:lnTo>
                  <a:lnTo>
                    <a:pt x="184" y="146"/>
                  </a:lnTo>
                  <a:lnTo>
                    <a:pt x="180" y="144"/>
                  </a:lnTo>
                  <a:lnTo>
                    <a:pt x="180" y="146"/>
                  </a:lnTo>
                  <a:lnTo>
                    <a:pt x="176" y="144"/>
                  </a:lnTo>
                  <a:lnTo>
                    <a:pt x="172" y="138"/>
                  </a:lnTo>
                  <a:lnTo>
                    <a:pt x="170" y="138"/>
                  </a:lnTo>
                  <a:lnTo>
                    <a:pt x="170" y="136"/>
                  </a:lnTo>
                  <a:lnTo>
                    <a:pt x="168" y="136"/>
                  </a:lnTo>
                  <a:lnTo>
                    <a:pt x="168" y="132"/>
                  </a:lnTo>
                  <a:lnTo>
                    <a:pt x="164" y="132"/>
                  </a:lnTo>
                  <a:lnTo>
                    <a:pt x="164" y="134"/>
                  </a:lnTo>
                  <a:lnTo>
                    <a:pt x="162" y="130"/>
                  </a:lnTo>
                  <a:lnTo>
                    <a:pt x="158" y="128"/>
                  </a:lnTo>
                  <a:lnTo>
                    <a:pt x="162" y="128"/>
                  </a:lnTo>
                  <a:lnTo>
                    <a:pt x="162" y="126"/>
                  </a:lnTo>
                  <a:lnTo>
                    <a:pt x="164" y="128"/>
                  </a:lnTo>
                  <a:lnTo>
                    <a:pt x="168" y="128"/>
                  </a:lnTo>
                  <a:lnTo>
                    <a:pt x="168" y="132"/>
                  </a:lnTo>
                  <a:lnTo>
                    <a:pt x="170" y="128"/>
                  </a:lnTo>
                  <a:lnTo>
                    <a:pt x="172" y="134"/>
                  </a:lnTo>
                  <a:lnTo>
                    <a:pt x="174" y="134"/>
                  </a:lnTo>
                  <a:lnTo>
                    <a:pt x="172" y="128"/>
                  </a:lnTo>
                  <a:lnTo>
                    <a:pt x="176" y="122"/>
                  </a:lnTo>
                  <a:lnTo>
                    <a:pt x="178" y="126"/>
                  </a:lnTo>
                  <a:lnTo>
                    <a:pt x="184" y="120"/>
                  </a:lnTo>
                  <a:lnTo>
                    <a:pt x="190" y="120"/>
                  </a:lnTo>
                  <a:lnTo>
                    <a:pt x="196" y="116"/>
                  </a:lnTo>
                  <a:lnTo>
                    <a:pt x="198" y="118"/>
                  </a:lnTo>
                  <a:lnTo>
                    <a:pt x="200" y="116"/>
                  </a:lnTo>
                  <a:lnTo>
                    <a:pt x="208" y="110"/>
                  </a:lnTo>
                  <a:lnTo>
                    <a:pt x="216" y="108"/>
                  </a:lnTo>
                  <a:lnTo>
                    <a:pt x="216" y="102"/>
                  </a:lnTo>
                  <a:lnTo>
                    <a:pt x="226" y="94"/>
                  </a:lnTo>
                  <a:lnTo>
                    <a:pt x="236" y="94"/>
                  </a:lnTo>
                  <a:lnTo>
                    <a:pt x="240" y="86"/>
                  </a:lnTo>
                  <a:lnTo>
                    <a:pt x="238" y="82"/>
                  </a:lnTo>
                  <a:lnTo>
                    <a:pt x="236" y="76"/>
                  </a:lnTo>
                  <a:lnTo>
                    <a:pt x="240" y="74"/>
                  </a:lnTo>
                  <a:lnTo>
                    <a:pt x="236" y="70"/>
                  </a:lnTo>
                  <a:lnTo>
                    <a:pt x="242" y="66"/>
                  </a:lnTo>
                  <a:lnTo>
                    <a:pt x="240" y="60"/>
                  </a:lnTo>
                  <a:lnTo>
                    <a:pt x="242" y="60"/>
                  </a:lnTo>
                  <a:lnTo>
                    <a:pt x="218" y="50"/>
                  </a:lnTo>
                  <a:lnTo>
                    <a:pt x="214" y="52"/>
                  </a:lnTo>
                  <a:lnTo>
                    <a:pt x="206" y="40"/>
                  </a:lnTo>
                  <a:lnTo>
                    <a:pt x="196" y="44"/>
                  </a:lnTo>
                  <a:lnTo>
                    <a:pt x="182" y="40"/>
                  </a:lnTo>
                  <a:lnTo>
                    <a:pt x="174" y="24"/>
                  </a:lnTo>
                  <a:lnTo>
                    <a:pt x="164" y="22"/>
                  </a:lnTo>
                  <a:lnTo>
                    <a:pt x="162" y="14"/>
                  </a:lnTo>
                  <a:lnTo>
                    <a:pt x="166" y="12"/>
                  </a:lnTo>
                  <a:lnTo>
                    <a:pt x="158" y="0"/>
                  </a:lnTo>
                  <a:lnTo>
                    <a:pt x="130" y="6"/>
                  </a:lnTo>
                  <a:lnTo>
                    <a:pt x="120" y="6"/>
                  </a:lnTo>
                  <a:lnTo>
                    <a:pt x="116" y="12"/>
                  </a:lnTo>
                  <a:lnTo>
                    <a:pt x="114" y="22"/>
                  </a:lnTo>
                  <a:lnTo>
                    <a:pt x="112" y="24"/>
                  </a:lnTo>
                  <a:lnTo>
                    <a:pt x="108" y="22"/>
                  </a:lnTo>
                  <a:lnTo>
                    <a:pt x="100" y="24"/>
                  </a:lnTo>
                  <a:lnTo>
                    <a:pt x="94" y="18"/>
                  </a:lnTo>
                  <a:lnTo>
                    <a:pt x="90" y="22"/>
                  </a:lnTo>
                  <a:lnTo>
                    <a:pt x="82" y="18"/>
                  </a:lnTo>
                  <a:lnTo>
                    <a:pt x="74" y="22"/>
                  </a:lnTo>
                  <a:lnTo>
                    <a:pt x="72" y="18"/>
                  </a:lnTo>
                  <a:lnTo>
                    <a:pt x="68" y="18"/>
                  </a:lnTo>
                  <a:lnTo>
                    <a:pt x="64" y="14"/>
                  </a:lnTo>
                  <a:lnTo>
                    <a:pt x="50" y="10"/>
                  </a:lnTo>
                  <a:lnTo>
                    <a:pt x="42" y="10"/>
                  </a:lnTo>
                  <a:lnTo>
                    <a:pt x="32" y="10"/>
                  </a:lnTo>
                  <a:lnTo>
                    <a:pt x="28" y="14"/>
                  </a:lnTo>
                  <a:lnTo>
                    <a:pt x="18" y="18"/>
                  </a:lnTo>
                  <a:lnTo>
                    <a:pt x="22" y="30"/>
                  </a:lnTo>
                  <a:lnTo>
                    <a:pt x="26" y="32"/>
                  </a:lnTo>
                  <a:lnTo>
                    <a:pt x="26" y="40"/>
                  </a:lnTo>
                  <a:lnTo>
                    <a:pt x="26" y="42"/>
                  </a:lnTo>
                  <a:lnTo>
                    <a:pt x="12" y="54"/>
                  </a:lnTo>
                  <a:lnTo>
                    <a:pt x="8" y="64"/>
                  </a:lnTo>
                  <a:lnTo>
                    <a:pt x="8" y="70"/>
                  </a:lnTo>
                  <a:lnTo>
                    <a:pt x="4" y="70"/>
                  </a:lnTo>
                  <a:lnTo>
                    <a:pt x="4" y="7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8" name="Freeform 260"/>
            <p:cNvSpPr>
              <a:spLocks/>
            </p:cNvSpPr>
            <p:nvPr/>
          </p:nvSpPr>
          <p:spPr bwMode="auto">
            <a:xfrm>
              <a:off x="4684713" y="3389313"/>
              <a:ext cx="82550" cy="82550"/>
            </a:xfrm>
            <a:custGeom>
              <a:avLst/>
              <a:gdLst/>
              <a:ahLst/>
              <a:cxnLst>
                <a:cxn ang="0">
                  <a:pos x="44" y="8"/>
                </a:cxn>
                <a:cxn ang="0">
                  <a:pos x="48" y="6"/>
                </a:cxn>
                <a:cxn ang="0">
                  <a:pos x="48" y="8"/>
                </a:cxn>
                <a:cxn ang="0">
                  <a:pos x="44" y="18"/>
                </a:cxn>
                <a:cxn ang="0">
                  <a:pos x="46" y="18"/>
                </a:cxn>
                <a:cxn ang="0">
                  <a:pos x="52" y="24"/>
                </a:cxn>
                <a:cxn ang="0">
                  <a:pos x="50" y="24"/>
                </a:cxn>
                <a:cxn ang="0">
                  <a:pos x="48" y="24"/>
                </a:cxn>
                <a:cxn ang="0">
                  <a:pos x="46" y="24"/>
                </a:cxn>
                <a:cxn ang="0">
                  <a:pos x="50" y="30"/>
                </a:cxn>
                <a:cxn ang="0">
                  <a:pos x="50" y="32"/>
                </a:cxn>
                <a:cxn ang="0">
                  <a:pos x="44" y="34"/>
                </a:cxn>
                <a:cxn ang="0">
                  <a:pos x="42" y="34"/>
                </a:cxn>
                <a:cxn ang="0">
                  <a:pos x="44" y="36"/>
                </a:cxn>
                <a:cxn ang="0">
                  <a:pos x="44" y="38"/>
                </a:cxn>
                <a:cxn ang="0">
                  <a:pos x="44" y="38"/>
                </a:cxn>
                <a:cxn ang="0">
                  <a:pos x="42" y="36"/>
                </a:cxn>
                <a:cxn ang="0">
                  <a:pos x="40" y="36"/>
                </a:cxn>
                <a:cxn ang="0">
                  <a:pos x="38" y="40"/>
                </a:cxn>
                <a:cxn ang="0">
                  <a:pos x="38" y="42"/>
                </a:cxn>
                <a:cxn ang="0">
                  <a:pos x="36" y="42"/>
                </a:cxn>
                <a:cxn ang="0">
                  <a:pos x="36" y="46"/>
                </a:cxn>
                <a:cxn ang="0">
                  <a:pos x="36" y="48"/>
                </a:cxn>
                <a:cxn ang="0">
                  <a:pos x="36" y="50"/>
                </a:cxn>
                <a:cxn ang="0">
                  <a:pos x="36" y="52"/>
                </a:cxn>
                <a:cxn ang="0">
                  <a:pos x="34" y="52"/>
                </a:cxn>
                <a:cxn ang="0">
                  <a:pos x="34" y="50"/>
                </a:cxn>
                <a:cxn ang="0">
                  <a:pos x="32" y="50"/>
                </a:cxn>
                <a:cxn ang="0">
                  <a:pos x="30" y="48"/>
                </a:cxn>
                <a:cxn ang="0">
                  <a:pos x="30" y="48"/>
                </a:cxn>
                <a:cxn ang="0">
                  <a:pos x="28" y="46"/>
                </a:cxn>
                <a:cxn ang="0">
                  <a:pos x="28" y="44"/>
                </a:cxn>
                <a:cxn ang="0">
                  <a:pos x="26" y="44"/>
                </a:cxn>
                <a:cxn ang="0">
                  <a:pos x="24" y="46"/>
                </a:cxn>
                <a:cxn ang="0">
                  <a:pos x="24" y="44"/>
                </a:cxn>
                <a:cxn ang="0">
                  <a:pos x="24" y="44"/>
                </a:cxn>
                <a:cxn ang="0">
                  <a:pos x="26" y="44"/>
                </a:cxn>
                <a:cxn ang="0">
                  <a:pos x="20" y="38"/>
                </a:cxn>
                <a:cxn ang="0">
                  <a:pos x="20" y="34"/>
                </a:cxn>
                <a:cxn ang="0">
                  <a:pos x="4" y="20"/>
                </a:cxn>
                <a:cxn ang="0">
                  <a:pos x="4" y="14"/>
                </a:cxn>
                <a:cxn ang="0">
                  <a:pos x="2" y="10"/>
                </a:cxn>
                <a:cxn ang="0">
                  <a:pos x="0" y="8"/>
                </a:cxn>
                <a:cxn ang="0">
                  <a:pos x="0" y="2"/>
                </a:cxn>
                <a:cxn ang="0">
                  <a:pos x="4" y="0"/>
                </a:cxn>
                <a:cxn ang="0">
                  <a:pos x="8" y="6"/>
                </a:cxn>
                <a:cxn ang="0">
                  <a:pos x="10" y="0"/>
                </a:cxn>
                <a:cxn ang="0">
                  <a:pos x="12" y="0"/>
                </a:cxn>
                <a:cxn ang="0">
                  <a:pos x="16" y="0"/>
                </a:cxn>
                <a:cxn ang="0">
                  <a:pos x="28" y="4"/>
                </a:cxn>
                <a:cxn ang="0">
                  <a:pos x="30" y="2"/>
                </a:cxn>
                <a:cxn ang="0">
                  <a:pos x="38" y="4"/>
                </a:cxn>
                <a:cxn ang="0">
                  <a:pos x="42" y="8"/>
                </a:cxn>
                <a:cxn ang="0">
                  <a:pos x="44" y="8"/>
                </a:cxn>
                <a:cxn ang="0">
                  <a:pos x="44" y="8"/>
                </a:cxn>
              </a:cxnLst>
              <a:rect l="0" t="0" r="r" b="b"/>
              <a:pathLst>
                <a:path w="52" h="52">
                  <a:moveTo>
                    <a:pt x="44" y="8"/>
                  </a:moveTo>
                  <a:lnTo>
                    <a:pt x="48" y="6"/>
                  </a:lnTo>
                  <a:lnTo>
                    <a:pt x="48" y="8"/>
                  </a:lnTo>
                  <a:lnTo>
                    <a:pt x="44" y="18"/>
                  </a:lnTo>
                  <a:lnTo>
                    <a:pt x="46" y="18"/>
                  </a:lnTo>
                  <a:lnTo>
                    <a:pt x="52" y="24"/>
                  </a:lnTo>
                  <a:lnTo>
                    <a:pt x="50" y="24"/>
                  </a:lnTo>
                  <a:lnTo>
                    <a:pt x="48" y="24"/>
                  </a:lnTo>
                  <a:lnTo>
                    <a:pt x="46" y="24"/>
                  </a:lnTo>
                  <a:lnTo>
                    <a:pt x="50" y="30"/>
                  </a:lnTo>
                  <a:lnTo>
                    <a:pt x="50" y="32"/>
                  </a:lnTo>
                  <a:lnTo>
                    <a:pt x="44" y="34"/>
                  </a:lnTo>
                  <a:lnTo>
                    <a:pt x="42" y="34"/>
                  </a:lnTo>
                  <a:lnTo>
                    <a:pt x="44" y="36"/>
                  </a:lnTo>
                  <a:lnTo>
                    <a:pt x="44" y="38"/>
                  </a:lnTo>
                  <a:lnTo>
                    <a:pt x="44" y="38"/>
                  </a:lnTo>
                  <a:lnTo>
                    <a:pt x="42" y="36"/>
                  </a:lnTo>
                  <a:lnTo>
                    <a:pt x="40" y="36"/>
                  </a:lnTo>
                  <a:lnTo>
                    <a:pt x="38" y="40"/>
                  </a:lnTo>
                  <a:lnTo>
                    <a:pt x="38" y="42"/>
                  </a:lnTo>
                  <a:lnTo>
                    <a:pt x="36" y="42"/>
                  </a:lnTo>
                  <a:lnTo>
                    <a:pt x="36" y="46"/>
                  </a:lnTo>
                  <a:lnTo>
                    <a:pt x="36" y="48"/>
                  </a:lnTo>
                  <a:lnTo>
                    <a:pt x="36" y="50"/>
                  </a:lnTo>
                  <a:lnTo>
                    <a:pt x="36" y="52"/>
                  </a:lnTo>
                  <a:lnTo>
                    <a:pt x="34" y="52"/>
                  </a:lnTo>
                  <a:lnTo>
                    <a:pt x="34" y="50"/>
                  </a:lnTo>
                  <a:lnTo>
                    <a:pt x="32" y="50"/>
                  </a:lnTo>
                  <a:lnTo>
                    <a:pt x="30" y="48"/>
                  </a:lnTo>
                  <a:lnTo>
                    <a:pt x="30" y="48"/>
                  </a:lnTo>
                  <a:lnTo>
                    <a:pt x="28" y="46"/>
                  </a:lnTo>
                  <a:lnTo>
                    <a:pt x="28" y="44"/>
                  </a:lnTo>
                  <a:lnTo>
                    <a:pt x="26" y="44"/>
                  </a:lnTo>
                  <a:lnTo>
                    <a:pt x="24" y="46"/>
                  </a:lnTo>
                  <a:lnTo>
                    <a:pt x="24" y="44"/>
                  </a:lnTo>
                  <a:lnTo>
                    <a:pt x="24" y="44"/>
                  </a:lnTo>
                  <a:lnTo>
                    <a:pt x="26" y="44"/>
                  </a:lnTo>
                  <a:lnTo>
                    <a:pt x="20" y="38"/>
                  </a:lnTo>
                  <a:lnTo>
                    <a:pt x="20" y="34"/>
                  </a:lnTo>
                  <a:lnTo>
                    <a:pt x="4" y="20"/>
                  </a:lnTo>
                  <a:lnTo>
                    <a:pt x="4" y="14"/>
                  </a:lnTo>
                  <a:lnTo>
                    <a:pt x="2" y="10"/>
                  </a:lnTo>
                  <a:lnTo>
                    <a:pt x="0" y="8"/>
                  </a:lnTo>
                  <a:lnTo>
                    <a:pt x="0" y="2"/>
                  </a:lnTo>
                  <a:lnTo>
                    <a:pt x="4" y="0"/>
                  </a:lnTo>
                  <a:lnTo>
                    <a:pt x="8" y="6"/>
                  </a:lnTo>
                  <a:lnTo>
                    <a:pt x="10" y="0"/>
                  </a:lnTo>
                  <a:lnTo>
                    <a:pt x="12" y="0"/>
                  </a:lnTo>
                  <a:lnTo>
                    <a:pt x="16" y="0"/>
                  </a:lnTo>
                  <a:lnTo>
                    <a:pt x="28" y="4"/>
                  </a:lnTo>
                  <a:lnTo>
                    <a:pt x="30" y="2"/>
                  </a:lnTo>
                  <a:lnTo>
                    <a:pt x="38" y="4"/>
                  </a:lnTo>
                  <a:lnTo>
                    <a:pt x="42" y="8"/>
                  </a:lnTo>
                  <a:lnTo>
                    <a:pt x="44" y="8"/>
                  </a:lnTo>
                  <a:lnTo>
                    <a:pt x="4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9" name="Freeform 261"/>
            <p:cNvSpPr>
              <a:spLocks/>
            </p:cNvSpPr>
            <p:nvPr/>
          </p:nvSpPr>
          <p:spPr bwMode="auto">
            <a:xfrm>
              <a:off x="4611688" y="4357688"/>
              <a:ext cx="403225" cy="393700"/>
            </a:xfrm>
            <a:custGeom>
              <a:avLst/>
              <a:gdLst/>
              <a:ahLst/>
              <a:cxnLst>
                <a:cxn ang="0">
                  <a:pos x="244" y="50"/>
                </a:cxn>
                <a:cxn ang="0">
                  <a:pos x="250" y="38"/>
                </a:cxn>
                <a:cxn ang="0">
                  <a:pos x="250" y="22"/>
                </a:cxn>
                <a:cxn ang="0">
                  <a:pos x="232" y="8"/>
                </a:cxn>
                <a:cxn ang="0">
                  <a:pos x="220" y="10"/>
                </a:cxn>
                <a:cxn ang="0">
                  <a:pos x="212" y="10"/>
                </a:cxn>
                <a:cxn ang="0">
                  <a:pos x="196" y="0"/>
                </a:cxn>
                <a:cxn ang="0">
                  <a:pos x="192" y="2"/>
                </a:cxn>
                <a:cxn ang="0">
                  <a:pos x="188" y="0"/>
                </a:cxn>
                <a:cxn ang="0">
                  <a:pos x="172" y="0"/>
                </a:cxn>
                <a:cxn ang="0">
                  <a:pos x="168" y="4"/>
                </a:cxn>
                <a:cxn ang="0">
                  <a:pos x="148" y="8"/>
                </a:cxn>
                <a:cxn ang="0">
                  <a:pos x="138" y="8"/>
                </a:cxn>
                <a:cxn ang="0">
                  <a:pos x="136" y="12"/>
                </a:cxn>
                <a:cxn ang="0">
                  <a:pos x="114" y="8"/>
                </a:cxn>
                <a:cxn ang="0">
                  <a:pos x="110" y="10"/>
                </a:cxn>
                <a:cxn ang="0">
                  <a:pos x="96" y="0"/>
                </a:cxn>
                <a:cxn ang="0">
                  <a:pos x="88" y="20"/>
                </a:cxn>
                <a:cxn ang="0">
                  <a:pos x="84" y="30"/>
                </a:cxn>
                <a:cxn ang="0">
                  <a:pos x="72" y="78"/>
                </a:cxn>
                <a:cxn ang="0">
                  <a:pos x="54" y="98"/>
                </a:cxn>
                <a:cxn ang="0">
                  <a:pos x="52" y="112"/>
                </a:cxn>
                <a:cxn ang="0">
                  <a:pos x="34" y="132"/>
                </a:cxn>
                <a:cxn ang="0">
                  <a:pos x="26" y="134"/>
                </a:cxn>
                <a:cxn ang="0">
                  <a:pos x="20" y="130"/>
                </a:cxn>
                <a:cxn ang="0">
                  <a:pos x="12" y="134"/>
                </a:cxn>
                <a:cxn ang="0">
                  <a:pos x="4" y="136"/>
                </a:cxn>
                <a:cxn ang="0">
                  <a:pos x="0" y="148"/>
                </a:cxn>
                <a:cxn ang="0">
                  <a:pos x="12" y="148"/>
                </a:cxn>
                <a:cxn ang="0">
                  <a:pos x="32" y="148"/>
                </a:cxn>
                <a:cxn ang="0">
                  <a:pos x="52" y="148"/>
                </a:cxn>
                <a:cxn ang="0">
                  <a:pos x="62" y="168"/>
                </a:cxn>
                <a:cxn ang="0">
                  <a:pos x="72" y="178"/>
                </a:cxn>
                <a:cxn ang="0">
                  <a:pos x="94" y="176"/>
                </a:cxn>
                <a:cxn ang="0">
                  <a:pos x="112" y="162"/>
                </a:cxn>
                <a:cxn ang="0">
                  <a:pos x="124" y="168"/>
                </a:cxn>
                <a:cxn ang="0">
                  <a:pos x="128" y="188"/>
                </a:cxn>
                <a:cxn ang="0">
                  <a:pos x="130" y="212"/>
                </a:cxn>
                <a:cxn ang="0">
                  <a:pos x="134" y="222"/>
                </a:cxn>
                <a:cxn ang="0">
                  <a:pos x="144" y="216"/>
                </a:cxn>
                <a:cxn ang="0">
                  <a:pos x="156" y="214"/>
                </a:cxn>
                <a:cxn ang="0">
                  <a:pos x="164" y="222"/>
                </a:cxn>
                <a:cxn ang="0">
                  <a:pos x="176" y="224"/>
                </a:cxn>
                <a:cxn ang="0">
                  <a:pos x="198" y="226"/>
                </a:cxn>
                <a:cxn ang="0">
                  <a:pos x="212" y="234"/>
                </a:cxn>
                <a:cxn ang="0">
                  <a:pos x="222" y="246"/>
                </a:cxn>
                <a:cxn ang="0">
                  <a:pos x="230" y="246"/>
                </a:cxn>
                <a:cxn ang="0">
                  <a:pos x="232" y="234"/>
                </a:cxn>
                <a:cxn ang="0">
                  <a:pos x="218" y="228"/>
                </a:cxn>
                <a:cxn ang="0">
                  <a:pos x="222" y="204"/>
                </a:cxn>
                <a:cxn ang="0">
                  <a:pos x="222" y="190"/>
                </a:cxn>
                <a:cxn ang="0">
                  <a:pos x="224" y="184"/>
                </a:cxn>
                <a:cxn ang="0">
                  <a:pos x="244" y="178"/>
                </a:cxn>
                <a:cxn ang="0">
                  <a:pos x="234" y="164"/>
                </a:cxn>
                <a:cxn ang="0">
                  <a:pos x="228" y="146"/>
                </a:cxn>
                <a:cxn ang="0">
                  <a:pos x="226" y="138"/>
                </a:cxn>
                <a:cxn ang="0">
                  <a:pos x="226" y="126"/>
                </a:cxn>
                <a:cxn ang="0">
                  <a:pos x="226" y="122"/>
                </a:cxn>
                <a:cxn ang="0">
                  <a:pos x="228" y="108"/>
                </a:cxn>
                <a:cxn ang="0">
                  <a:pos x="224" y="102"/>
                </a:cxn>
                <a:cxn ang="0">
                  <a:pos x="234" y="86"/>
                </a:cxn>
                <a:cxn ang="0">
                  <a:pos x="234" y="72"/>
                </a:cxn>
                <a:cxn ang="0">
                  <a:pos x="244" y="54"/>
                </a:cxn>
              </a:cxnLst>
              <a:rect l="0" t="0" r="r" b="b"/>
              <a:pathLst>
                <a:path w="254" h="248">
                  <a:moveTo>
                    <a:pt x="244" y="54"/>
                  </a:moveTo>
                  <a:lnTo>
                    <a:pt x="244" y="50"/>
                  </a:lnTo>
                  <a:lnTo>
                    <a:pt x="254" y="40"/>
                  </a:lnTo>
                  <a:lnTo>
                    <a:pt x="250" y="38"/>
                  </a:lnTo>
                  <a:lnTo>
                    <a:pt x="248" y="34"/>
                  </a:lnTo>
                  <a:lnTo>
                    <a:pt x="250" y="22"/>
                  </a:lnTo>
                  <a:lnTo>
                    <a:pt x="248" y="22"/>
                  </a:lnTo>
                  <a:lnTo>
                    <a:pt x="232" y="8"/>
                  </a:lnTo>
                  <a:lnTo>
                    <a:pt x="230" y="10"/>
                  </a:lnTo>
                  <a:lnTo>
                    <a:pt x="220" y="10"/>
                  </a:lnTo>
                  <a:lnTo>
                    <a:pt x="216" y="12"/>
                  </a:lnTo>
                  <a:lnTo>
                    <a:pt x="212" y="10"/>
                  </a:lnTo>
                  <a:lnTo>
                    <a:pt x="204" y="0"/>
                  </a:lnTo>
                  <a:lnTo>
                    <a:pt x="196" y="0"/>
                  </a:lnTo>
                  <a:lnTo>
                    <a:pt x="196" y="4"/>
                  </a:lnTo>
                  <a:lnTo>
                    <a:pt x="192" y="2"/>
                  </a:lnTo>
                  <a:lnTo>
                    <a:pt x="190" y="4"/>
                  </a:lnTo>
                  <a:lnTo>
                    <a:pt x="188" y="0"/>
                  </a:lnTo>
                  <a:lnTo>
                    <a:pt x="178" y="2"/>
                  </a:lnTo>
                  <a:lnTo>
                    <a:pt x="172" y="0"/>
                  </a:lnTo>
                  <a:lnTo>
                    <a:pt x="172" y="4"/>
                  </a:lnTo>
                  <a:lnTo>
                    <a:pt x="168" y="4"/>
                  </a:lnTo>
                  <a:lnTo>
                    <a:pt x="164" y="2"/>
                  </a:lnTo>
                  <a:lnTo>
                    <a:pt x="148" y="8"/>
                  </a:lnTo>
                  <a:lnTo>
                    <a:pt x="142" y="6"/>
                  </a:lnTo>
                  <a:lnTo>
                    <a:pt x="138" y="8"/>
                  </a:lnTo>
                  <a:lnTo>
                    <a:pt x="138" y="12"/>
                  </a:lnTo>
                  <a:lnTo>
                    <a:pt x="136" y="12"/>
                  </a:lnTo>
                  <a:lnTo>
                    <a:pt x="124" y="12"/>
                  </a:lnTo>
                  <a:lnTo>
                    <a:pt x="114" y="8"/>
                  </a:lnTo>
                  <a:lnTo>
                    <a:pt x="112" y="10"/>
                  </a:lnTo>
                  <a:lnTo>
                    <a:pt x="110" y="10"/>
                  </a:lnTo>
                  <a:lnTo>
                    <a:pt x="104" y="2"/>
                  </a:lnTo>
                  <a:lnTo>
                    <a:pt x="96" y="0"/>
                  </a:lnTo>
                  <a:lnTo>
                    <a:pt x="88" y="10"/>
                  </a:lnTo>
                  <a:lnTo>
                    <a:pt x="88" y="20"/>
                  </a:lnTo>
                  <a:lnTo>
                    <a:pt x="84" y="20"/>
                  </a:lnTo>
                  <a:lnTo>
                    <a:pt x="84" y="30"/>
                  </a:lnTo>
                  <a:lnTo>
                    <a:pt x="76" y="44"/>
                  </a:lnTo>
                  <a:lnTo>
                    <a:pt x="72" y="78"/>
                  </a:lnTo>
                  <a:lnTo>
                    <a:pt x="60" y="88"/>
                  </a:lnTo>
                  <a:lnTo>
                    <a:pt x="54" y="98"/>
                  </a:lnTo>
                  <a:lnTo>
                    <a:pt x="52" y="102"/>
                  </a:lnTo>
                  <a:lnTo>
                    <a:pt x="52" y="112"/>
                  </a:lnTo>
                  <a:lnTo>
                    <a:pt x="46" y="122"/>
                  </a:lnTo>
                  <a:lnTo>
                    <a:pt x="34" y="132"/>
                  </a:lnTo>
                  <a:lnTo>
                    <a:pt x="30" y="134"/>
                  </a:lnTo>
                  <a:lnTo>
                    <a:pt x="26" y="134"/>
                  </a:lnTo>
                  <a:lnTo>
                    <a:pt x="26" y="128"/>
                  </a:lnTo>
                  <a:lnTo>
                    <a:pt x="20" y="130"/>
                  </a:lnTo>
                  <a:lnTo>
                    <a:pt x="16" y="134"/>
                  </a:lnTo>
                  <a:lnTo>
                    <a:pt x="12" y="134"/>
                  </a:lnTo>
                  <a:lnTo>
                    <a:pt x="8" y="132"/>
                  </a:lnTo>
                  <a:lnTo>
                    <a:pt x="4" y="136"/>
                  </a:lnTo>
                  <a:lnTo>
                    <a:pt x="2" y="146"/>
                  </a:lnTo>
                  <a:lnTo>
                    <a:pt x="0" y="148"/>
                  </a:lnTo>
                  <a:lnTo>
                    <a:pt x="0" y="154"/>
                  </a:lnTo>
                  <a:lnTo>
                    <a:pt x="12" y="148"/>
                  </a:lnTo>
                  <a:lnTo>
                    <a:pt x="22" y="148"/>
                  </a:lnTo>
                  <a:lnTo>
                    <a:pt x="32" y="148"/>
                  </a:lnTo>
                  <a:lnTo>
                    <a:pt x="42" y="148"/>
                  </a:lnTo>
                  <a:lnTo>
                    <a:pt x="52" y="148"/>
                  </a:lnTo>
                  <a:lnTo>
                    <a:pt x="56" y="152"/>
                  </a:lnTo>
                  <a:lnTo>
                    <a:pt x="62" y="168"/>
                  </a:lnTo>
                  <a:lnTo>
                    <a:pt x="70" y="178"/>
                  </a:lnTo>
                  <a:lnTo>
                    <a:pt x="72" y="178"/>
                  </a:lnTo>
                  <a:lnTo>
                    <a:pt x="84" y="176"/>
                  </a:lnTo>
                  <a:lnTo>
                    <a:pt x="94" y="176"/>
                  </a:lnTo>
                  <a:lnTo>
                    <a:pt x="96" y="162"/>
                  </a:lnTo>
                  <a:lnTo>
                    <a:pt x="112" y="162"/>
                  </a:lnTo>
                  <a:lnTo>
                    <a:pt x="112" y="166"/>
                  </a:lnTo>
                  <a:lnTo>
                    <a:pt x="124" y="168"/>
                  </a:lnTo>
                  <a:lnTo>
                    <a:pt x="126" y="170"/>
                  </a:lnTo>
                  <a:lnTo>
                    <a:pt x="128" y="188"/>
                  </a:lnTo>
                  <a:lnTo>
                    <a:pt x="126" y="196"/>
                  </a:lnTo>
                  <a:lnTo>
                    <a:pt x="130" y="212"/>
                  </a:lnTo>
                  <a:lnTo>
                    <a:pt x="128" y="218"/>
                  </a:lnTo>
                  <a:lnTo>
                    <a:pt x="134" y="222"/>
                  </a:lnTo>
                  <a:lnTo>
                    <a:pt x="136" y="216"/>
                  </a:lnTo>
                  <a:lnTo>
                    <a:pt x="144" y="216"/>
                  </a:lnTo>
                  <a:lnTo>
                    <a:pt x="154" y="216"/>
                  </a:lnTo>
                  <a:lnTo>
                    <a:pt x="156" y="214"/>
                  </a:lnTo>
                  <a:lnTo>
                    <a:pt x="160" y="214"/>
                  </a:lnTo>
                  <a:lnTo>
                    <a:pt x="164" y="222"/>
                  </a:lnTo>
                  <a:lnTo>
                    <a:pt x="172" y="218"/>
                  </a:lnTo>
                  <a:lnTo>
                    <a:pt x="176" y="224"/>
                  </a:lnTo>
                  <a:lnTo>
                    <a:pt x="186" y="228"/>
                  </a:lnTo>
                  <a:lnTo>
                    <a:pt x="198" y="226"/>
                  </a:lnTo>
                  <a:lnTo>
                    <a:pt x="202" y="232"/>
                  </a:lnTo>
                  <a:lnTo>
                    <a:pt x="212" y="234"/>
                  </a:lnTo>
                  <a:lnTo>
                    <a:pt x="214" y="240"/>
                  </a:lnTo>
                  <a:lnTo>
                    <a:pt x="222" y="246"/>
                  </a:lnTo>
                  <a:lnTo>
                    <a:pt x="226" y="246"/>
                  </a:lnTo>
                  <a:lnTo>
                    <a:pt x="230" y="246"/>
                  </a:lnTo>
                  <a:lnTo>
                    <a:pt x="234" y="248"/>
                  </a:lnTo>
                  <a:lnTo>
                    <a:pt x="232" y="234"/>
                  </a:lnTo>
                  <a:lnTo>
                    <a:pt x="224" y="234"/>
                  </a:lnTo>
                  <a:lnTo>
                    <a:pt x="218" y="228"/>
                  </a:lnTo>
                  <a:lnTo>
                    <a:pt x="222" y="210"/>
                  </a:lnTo>
                  <a:lnTo>
                    <a:pt x="222" y="204"/>
                  </a:lnTo>
                  <a:lnTo>
                    <a:pt x="222" y="194"/>
                  </a:lnTo>
                  <a:lnTo>
                    <a:pt x="222" y="190"/>
                  </a:lnTo>
                  <a:lnTo>
                    <a:pt x="224" y="188"/>
                  </a:lnTo>
                  <a:lnTo>
                    <a:pt x="224" y="184"/>
                  </a:lnTo>
                  <a:lnTo>
                    <a:pt x="226" y="184"/>
                  </a:lnTo>
                  <a:lnTo>
                    <a:pt x="244" y="178"/>
                  </a:lnTo>
                  <a:lnTo>
                    <a:pt x="242" y="170"/>
                  </a:lnTo>
                  <a:lnTo>
                    <a:pt x="234" y="164"/>
                  </a:lnTo>
                  <a:lnTo>
                    <a:pt x="228" y="156"/>
                  </a:lnTo>
                  <a:lnTo>
                    <a:pt x="228" y="146"/>
                  </a:lnTo>
                  <a:lnTo>
                    <a:pt x="226" y="142"/>
                  </a:lnTo>
                  <a:lnTo>
                    <a:pt x="226" y="138"/>
                  </a:lnTo>
                  <a:lnTo>
                    <a:pt x="226" y="128"/>
                  </a:lnTo>
                  <a:lnTo>
                    <a:pt x="226" y="126"/>
                  </a:lnTo>
                  <a:lnTo>
                    <a:pt x="226" y="126"/>
                  </a:lnTo>
                  <a:lnTo>
                    <a:pt x="226" y="122"/>
                  </a:lnTo>
                  <a:lnTo>
                    <a:pt x="228" y="114"/>
                  </a:lnTo>
                  <a:lnTo>
                    <a:pt x="228" y="108"/>
                  </a:lnTo>
                  <a:lnTo>
                    <a:pt x="226" y="106"/>
                  </a:lnTo>
                  <a:lnTo>
                    <a:pt x="224" y="102"/>
                  </a:lnTo>
                  <a:lnTo>
                    <a:pt x="228" y="96"/>
                  </a:lnTo>
                  <a:lnTo>
                    <a:pt x="234" y="86"/>
                  </a:lnTo>
                  <a:lnTo>
                    <a:pt x="234" y="74"/>
                  </a:lnTo>
                  <a:lnTo>
                    <a:pt x="234" y="72"/>
                  </a:lnTo>
                  <a:lnTo>
                    <a:pt x="236" y="64"/>
                  </a:lnTo>
                  <a:lnTo>
                    <a:pt x="244" y="54"/>
                  </a:lnTo>
                  <a:lnTo>
                    <a:pt x="244"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0" name="Freeform 262"/>
            <p:cNvSpPr>
              <a:spLocks/>
            </p:cNvSpPr>
            <p:nvPr/>
          </p:nvSpPr>
          <p:spPr bwMode="auto">
            <a:xfrm>
              <a:off x="4697413" y="4945063"/>
              <a:ext cx="349250" cy="307975"/>
            </a:xfrm>
            <a:custGeom>
              <a:avLst/>
              <a:gdLst/>
              <a:ahLst/>
              <a:cxnLst>
                <a:cxn ang="0">
                  <a:pos x="18" y="104"/>
                </a:cxn>
                <a:cxn ang="0">
                  <a:pos x="16" y="98"/>
                </a:cxn>
                <a:cxn ang="0">
                  <a:pos x="6" y="94"/>
                </a:cxn>
                <a:cxn ang="0">
                  <a:pos x="0" y="98"/>
                </a:cxn>
                <a:cxn ang="0">
                  <a:pos x="24" y="148"/>
                </a:cxn>
                <a:cxn ang="0">
                  <a:pos x="22" y="162"/>
                </a:cxn>
                <a:cxn ang="0">
                  <a:pos x="20" y="166"/>
                </a:cxn>
                <a:cxn ang="0">
                  <a:pos x="22" y="170"/>
                </a:cxn>
                <a:cxn ang="0">
                  <a:pos x="26" y="184"/>
                </a:cxn>
                <a:cxn ang="0">
                  <a:pos x="28" y="184"/>
                </a:cxn>
                <a:cxn ang="0">
                  <a:pos x="32" y="188"/>
                </a:cxn>
                <a:cxn ang="0">
                  <a:pos x="38" y="192"/>
                </a:cxn>
                <a:cxn ang="0">
                  <a:pos x="48" y="194"/>
                </a:cxn>
                <a:cxn ang="0">
                  <a:pos x="72" y="188"/>
                </a:cxn>
                <a:cxn ang="0">
                  <a:pos x="78" y="184"/>
                </a:cxn>
                <a:cxn ang="0">
                  <a:pos x="90" y="184"/>
                </a:cxn>
                <a:cxn ang="0">
                  <a:pos x="114" y="186"/>
                </a:cxn>
                <a:cxn ang="0">
                  <a:pos x="124" y="184"/>
                </a:cxn>
                <a:cxn ang="0">
                  <a:pos x="126" y="178"/>
                </a:cxn>
                <a:cxn ang="0">
                  <a:pos x="144" y="174"/>
                </a:cxn>
                <a:cxn ang="0">
                  <a:pos x="176" y="144"/>
                </a:cxn>
                <a:cxn ang="0">
                  <a:pos x="202" y="108"/>
                </a:cxn>
                <a:cxn ang="0">
                  <a:pos x="220" y="70"/>
                </a:cxn>
                <a:cxn ang="0">
                  <a:pos x="210" y="56"/>
                </a:cxn>
                <a:cxn ang="0">
                  <a:pos x="204" y="8"/>
                </a:cxn>
                <a:cxn ang="0">
                  <a:pos x="194" y="4"/>
                </a:cxn>
                <a:cxn ang="0">
                  <a:pos x="176" y="0"/>
                </a:cxn>
                <a:cxn ang="0">
                  <a:pos x="158" y="10"/>
                </a:cxn>
                <a:cxn ang="0">
                  <a:pos x="142" y="26"/>
                </a:cxn>
                <a:cxn ang="0">
                  <a:pos x="126" y="42"/>
                </a:cxn>
                <a:cxn ang="0">
                  <a:pos x="112" y="54"/>
                </a:cxn>
                <a:cxn ang="0">
                  <a:pos x="92" y="50"/>
                </a:cxn>
                <a:cxn ang="0">
                  <a:pos x="68" y="70"/>
                </a:cxn>
                <a:cxn ang="0">
                  <a:pos x="56" y="66"/>
                </a:cxn>
                <a:cxn ang="0">
                  <a:pos x="58" y="52"/>
                </a:cxn>
                <a:cxn ang="0">
                  <a:pos x="46" y="56"/>
                </a:cxn>
                <a:cxn ang="0">
                  <a:pos x="46" y="96"/>
                </a:cxn>
                <a:cxn ang="0">
                  <a:pos x="36" y="104"/>
                </a:cxn>
              </a:cxnLst>
              <a:rect l="0" t="0" r="r" b="b"/>
              <a:pathLst>
                <a:path w="220" h="194">
                  <a:moveTo>
                    <a:pt x="36" y="104"/>
                  </a:moveTo>
                  <a:lnTo>
                    <a:pt x="18" y="104"/>
                  </a:lnTo>
                  <a:lnTo>
                    <a:pt x="16" y="100"/>
                  </a:lnTo>
                  <a:lnTo>
                    <a:pt x="16" y="98"/>
                  </a:lnTo>
                  <a:lnTo>
                    <a:pt x="8" y="92"/>
                  </a:lnTo>
                  <a:lnTo>
                    <a:pt x="6" y="94"/>
                  </a:lnTo>
                  <a:lnTo>
                    <a:pt x="4" y="98"/>
                  </a:lnTo>
                  <a:lnTo>
                    <a:pt x="0" y="98"/>
                  </a:lnTo>
                  <a:lnTo>
                    <a:pt x="14" y="130"/>
                  </a:lnTo>
                  <a:lnTo>
                    <a:pt x="24" y="148"/>
                  </a:lnTo>
                  <a:lnTo>
                    <a:pt x="26" y="158"/>
                  </a:lnTo>
                  <a:lnTo>
                    <a:pt x="22" y="162"/>
                  </a:lnTo>
                  <a:lnTo>
                    <a:pt x="20" y="162"/>
                  </a:lnTo>
                  <a:lnTo>
                    <a:pt x="20" y="166"/>
                  </a:lnTo>
                  <a:lnTo>
                    <a:pt x="22" y="168"/>
                  </a:lnTo>
                  <a:lnTo>
                    <a:pt x="22" y="170"/>
                  </a:lnTo>
                  <a:lnTo>
                    <a:pt x="26" y="178"/>
                  </a:lnTo>
                  <a:lnTo>
                    <a:pt x="26" y="184"/>
                  </a:lnTo>
                  <a:lnTo>
                    <a:pt x="28" y="188"/>
                  </a:lnTo>
                  <a:lnTo>
                    <a:pt x="28" y="184"/>
                  </a:lnTo>
                  <a:lnTo>
                    <a:pt x="32" y="184"/>
                  </a:lnTo>
                  <a:lnTo>
                    <a:pt x="32" y="188"/>
                  </a:lnTo>
                  <a:lnTo>
                    <a:pt x="38" y="188"/>
                  </a:lnTo>
                  <a:lnTo>
                    <a:pt x="38" y="192"/>
                  </a:lnTo>
                  <a:lnTo>
                    <a:pt x="42" y="194"/>
                  </a:lnTo>
                  <a:lnTo>
                    <a:pt x="48" y="194"/>
                  </a:lnTo>
                  <a:lnTo>
                    <a:pt x="54" y="190"/>
                  </a:lnTo>
                  <a:lnTo>
                    <a:pt x="72" y="188"/>
                  </a:lnTo>
                  <a:lnTo>
                    <a:pt x="74" y="186"/>
                  </a:lnTo>
                  <a:lnTo>
                    <a:pt x="78" y="184"/>
                  </a:lnTo>
                  <a:lnTo>
                    <a:pt x="82" y="182"/>
                  </a:lnTo>
                  <a:lnTo>
                    <a:pt x="90" y="184"/>
                  </a:lnTo>
                  <a:lnTo>
                    <a:pt x="98" y="182"/>
                  </a:lnTo>
                  <a:lnTo>
                    <a:pt x="114" y="186"/>
                  </a:lnTo>
                  <a:lnTo>
                    <a:pt x="114" y="182"/>
                  </a:lnTo>
                  <a:lnTo>
                    <a:pt x="124" y="184"/>
                  </a:lnTo>
                  <a:lnTo>
                    <a:pt x="124" y="180"/>
                  </a:lnTo>
                  <a:lnTo>
                    <a:pt x="126" y="178"/>
                  </a:lnTo>
                  <a:lnTo>
                    <a:pt x="138" y="178"/>
                  </a:lnTo>
                  <a:lnTo>
                    <a:pt x="144" y="174"/>
                  </a:lnTo>
                  <a:lnTo>
                    <a:pt x="162" y="160"/>
                  </a:lnTo>
                  <a:lnTo>
                    <a:pt x="176" y="144"/>
                  </a:lnTo>
                  <a:lnTo>
                    <a:pt x="184" y="138"/>
                  </a:lnTo>
                  <a:lnTo>
                    <a:pt x="202" y="108"/>
                  </a:lnTo>
                  <a:lnTo>
                    <a:pt x="214" y="96"/>
                  </a:lnTo>
                  <a:lnTo>
                    <a:pt x="220" y="70"/>
                  </a:lnTo>
                  <a:lnTo>
                    <a:pt x="210" y="70"/>
                  </a:lnTo>
                  <a:lnTo>
                    <a:pt x="210" y="56"/>
                  </a:lnTo>
                  <a:lnTo>
                    <a:pt x="208" y="32"/>
                  </a:lnTo>
                  <a:lnTo>
                    <a:pt x="204" y="8"/>
                  </a:lnTo>
                  <a:lnTo>
                    <a:pt x="198" y="4"/>
                  </a:lnTo>
                  <a:lnTo>
                    <a:pt x="194" y="4"/>
                  </a:lnTo>
                  <a:lnTo>
                    <a:pt x="184" y="2"/>
                  </a:lnTo>
                  <a:lnTo>
                    <a:pt x="176" y="0"/>
                  </a:lnTo>
                  <a:lnTo>
                    <a:pt x="174" y="2"/>
                  </a:lnTo>
                  <a:lnTo>
                    <a:pt x="158" y="10"/>
                  </a:lnTo>
                  <a:lnTo>
                    <a:pt x="148" y="18"/>
                  </a:lnTo>
                  <a:lnTo>
                    <a:pt x="142" y="26"/>
                  </a:lnTo>
                  <a:lnTo>
                    <a:pt x="136" y="32"/>
                  </a:lnTo>
                  <a:lnTo>
                    <a:pt x="126" y="42"/>
                  </a:lnTo>
                  <a:lnTo>
                    <a:pt x="122" y="52"/>
                  </a:lnTo>
                  <a:lnTo>
                    <a:pt x="112" y="54"/>
                  </a:lnTo>
                  <a:lnTo>
                    <a:pt x="100" y="50"/>
                  </a:lnTo>
                  <a:lnTo>
                    <a:pt x="92" y="50"/>
                  </a:lnTo>
                  <a:lnTo>
                    <a:pt x="78" y="68"/>
                  </a:lnTo>
                  <a:lnTo>
                    <a:pt x="68" y="70"/>
                  </a:lnTo>
                  <a:lnTo>
                    <a:pt x="58" y="68"/>
                  </a:lnTo>
                  <a:lnTo>
                    <a:pt x="56" y="66"/>
                  </a:lnTo>
                  <a:lnTo>
                    <a:pt x="60" y="58"/>
                  </a:lnTo>
                  <a:lnTo>
                    <a:pt x="58" y="52"/>
                  </a:lnTo>
                  <a:lnTo>
                    <a:pt x="46" y="40"/>
                  </a:lnTo>
                  <a:lnTo>
                    <a:pt x="46" y="56"/>
                  </a:lnTo>
                  <a:lnTo>
                    <a:pt x="46" y="72"/>
                  </a:lnTo>
                  <a:lnTo>
                    <a:pt x="46" y="96"/>
                  </a:lnTo>
                  <a:lnTo>
                    <a:pt x="36" y="104"/>
                  </a:lnTo>
                  <a:lnTo>
                    <a:pt x="36" y="10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1" name="Freeform 263"/>
            <p:cNvSpPr>
              <a:spLocks/>
            </p:cNvSpPr>
            <p:nvPr/>
          </p:nvSpPr>
          <p:spPr bwMode="auto">
            <a:xfrm>
              <a:off x="2789238" y="4941888"/>
              <a:ext cx="419100" cy="828675"/>
            </a:xfrm>
            <a:custGeom>
              <a:avLst/>
              <a:gdLst/>
              <a:ahLst/>
              <a:cxnLst>
                <a:cxn ang="0">
                  <a:pos x="18" y="516"/>
                </a:cxn>
                <a:cxn ang="0">
                  <a:pos x="6" y="488"/>
                </a:cxn>
                <a:cxn ang="0">
                  <a:pos x="2" y="464"/>
                </a:cxn>
                <a:cxn ang="0">
                  <a:pos x="14" y="426"/>
                </a:cxn>
                <a:cxn ang="0">
                  <a:pos x="24" y="384"/>
                </a:cxn>
                <a:cxn ang="0">
                  <a:pos x="20" y="370"/>
                </a:cxn>
                <a:cxn ang="0">
                  <a:pos x="26" y="364"/>
                </a:cxn>
                <a:cxn ang="0">
                  <a:pos x="20" y="348"/>
                </a:cxn>
                <a:cxn ang="0">
                  <a:pos x="18" y="328"/>
                </a:cxn>
                <a:cxn ang="0">
                  <a:pos x="20" y="308"/>
                </a:cxn>
                <a:cxn ang="0">
                  <a:pos x="32" y="260"/>
                </a:cxn>
                <a:cxn ang="0">
                  <a:pos x="32" y="226"/>
                </a:cxn>
                <a:cxn ang="0">
                  <a:pos x="40" y="202"/>
                </a:cxn>
                <a:cxn ang="0">
                  <a:pos x="46" y="174"/>
                </a:cxn>
                <a:cxn ang="0">
                  <a:pos x="40" y="156"/>
                </a:cxn>
                <a:cxn ang="0">
                  <a:pos x="38" y="140"/>
                </a:cxn>
                <a:cxn ang="0">
                  <a:pos x="52" y="92"/>
                </a:cxn>
                <a:cxn ang="0">
                  <a:pos x="68" y="74"/>
                </a:cxn>
                <a:cxn ang="0">
                  <a:pos x="66" y="46"/>
                </a:cxn>
                <a:cxn ang="0">
                  <a:pos x="84" y="20"/>
                </a:cxn>
                <a:cxn ang="0">
                  <a:pos x="100" y="4"/>
                </a:cxn>
                <a:cxn ang="0">
                  <a:pos x="124" y="2"/>
                </a:cxn>
                <a:cxn ang="0">
                  <a:pos x="146" y="8"/>
                </a:cxn>
                <a:cxn ang="0">
                  <a:pos x="168" y="30"/>
                </a:cxn>
                <a:cxn ang="0">
                  <a:pos x="208" y="50"/>
                </a:cxn>
                <a:cxn ang="0">
                  <a:pos x="200" y="74"/>
                </a:cxn>
                <a:cxn ang="0">
                  <a:pos x="222" y="82"/>
                </a:cxn>
                <a:cxn ang="0">
                  <a:pos x="252" y="54"/>
                </a:cxn>
                <a:cxn ang="0">
                  <a:pos x="264" y="66"/>
                </a:cxn>
                <a:cxn ang="0">
                  <a:pos x="250" y="84"/>
                </a:cxn>
                <a:cxn ang="0">
                  <a:pos x="210" y="124"/>
                </a:cxn>
                <a:cxn ang="0">
                  <a:pos x="204" y="152"/>
                </a:cxn>
                <a:cxn ang="0">
                  <a:pos x="200" y="184"/>
                </a:cxn>
                <a:cxn ang="0">
                  <a:pos x="210" y="198"/>
                </a:cxn>
                <a:cxn ang="0">
                  <a:pos x="218" y="220"/>
                </a:cxn>
                <a:cxn ang="0">
                  <a:pos x="222" y="234"/>
                </a:cxn>
                <a:cxn ang="0">
                  <a:pos x="206" y="256"/>
                </a:cxn>
                <a:cxn ang="0">
                  <a:pos x="152" y="266"/>
                </a:cxn>
                <a:cxn ang="0">
                  <a:pos x="152" y="274"/>
                </a:cxn>
                <a:cxn ang="0">
                  <a:pos x="148" y="284"/>
                </a:cxn>
                <a:cxn ang="0">
                  <a:pos x="142" y="302"/>
                </a:cxn>
                <a:cxn ang="0">
                  <a:pos x="116" y="298"/>
                </a:cxn>
                <a:cxn ang="0">
                  <a:pos x="112" y="320"/>
                </a:cxn>
                <a:cxn ang="0">
                  <a:pos x="120" y="328"/>
                </a:cxn>
                <a:cxn ang="0">
                  <a:pos x="128" y="320"/>
                </a:cxn>
                <a:cxn ang="0">
                  <a:pos x="130" y="334"/>
                </a:cxn>
                <a:cxn ang="0">
                  <a:pos x="118" y="328"/>
                </a:cxn>
                <a:cxn ang="0">
                  <a:pos x="122" y="338"/>
                </a:cxn>
                <a:cxn ang="0">
                  <a:pos x="110" y="348"/>
                </a:cxn>
                <a:cxn ang="0">
                  <a:pos x="104" y="376"/>
                </a:cxn>
                <a:cxn ang="0">
                  <a:pos x="88" y="380"/>
                </a:cxn>
                <a:cxn ang="0">
                  <a:pos x="82" y="406"/>
                </a:cxn>
                <a:cxn ang="0">
                  <a:pos x="102" y="418"/>
                </a:cxn>
                <a:cxn ang="0">
                  <a:pos x="102" y="432"/>
                </a:cxn>
                <a:cxn ang="0">
                  <a:pos x="96" y="438"/>
                </a:cxn>
                <a:cxn ang="0">
                  <a:pos x="76" y="462"/>
                </a:cxn>
                <a:cxn ang="0">
                  <a:pos x="68" y="476"/>
                </a:cxn>
                <a:cxn ang="0">
                  <a:pos x="66" y="478"/>
                </a:cxn>
                <a:cxn ang="0">
                  <a:pos x="56" y="496"/>
                </a:cxn>
                <a:cxn ang="0">
                  <a:pos x="58" y="510"/>
                </a:cxn>
              </a:cxnLst>
              <a:rect l="0" t="0" r="r" b="b"/>
              <a:pathLst>
                <a:path w="264" h="522">
                  <a:moveTo>
                    <a:pt x="68" y="522"/>
                  </a:moveTo>
                  <a:lnTo>
                    <a:pt x="48" y="518"/>
                  </a:lnTo>
                  <a:lnTo>
                    <a:pt x="18" y="516"/>
                  </a:lnTo>
                  <a:lnTo>
                    <a:pt x="14" y="510"/>
                  </a:lnTo>
                  <a:lnTo>
                    <a:pt x="14" y="488"/>
                  </a:lnTo>
                  <a:lnTo>
                    <a:pt x="6" y="488"/>
                  </a:lnTo>
                  <a:lnTo>
                    <a:pt x="2" y="492"/>
                  </a:lnTo>
                  <a:lnTo>
                    <a:pt x="0" y="478"/>
                  </a:lnTo>
                  <a:lnTo>
                    <a:pt x="2" y="464"/>
                  </a:lnTo>
                  <a:lnTo>
                    <a:pt x="12" y="450"/>
                  </a:lnTo>
                  <a:lnTo>
                    <a:pt x="14" y="440"/>
                  </a:lnTo>
                  <a:lnTo>
                    <a:pt x="14" y="426"/>
                  </a:lnTo>
                  <a:lnTo>
                    <a:pt x="20" y="416"/>
                  </a:lnTo>
                  <a:lnTo>
                    <a:pt x="22" y="406"/>
                  </a:lnTo>
                  <a:lnTo>
                    <a:pt x="24" y="384"/>
                  </a:lnTo>
                  <a:lnTo>
                    <a:pt x="26" y="378"/>
                  </a:lnTo>
                  <a:lnTo>
                    <a:pt x="20" y="374"/>
                  </a:lnTo>
                  <a:lnTo>
                    <a:pt x="20" y="370"/>
                  </a:lnTo>
                  <a:lnTo>
                    <a:pt x="26" y="370"/>
                  </a:lnTo>
                  <a:lnTo>
                    <a:pt x="28" y="368"/>
                  </a:lnTo>
                  <a:lnTo>
                    <a:pt x="26" y="364"/>
                  </a:lnTo>
                  <a:lnTo>
                    <a:pt x="20" y="364"/>
                  </a:lnTo>
                  <a:lnTo>
                    <a:pt x="22" y="354"/>
                  </a:lnTo>
                  <a:lnTo>
                    <a:pt x="20" y="348"/>
                  </a:lnTo>
                  <a:lnTo>
                    <a:pt x="20" y="340"/>
                  </a:lnTo>
                  <a:lnTo>
                    <a:pt x="18" y="338"/>
                  </a:lnTo>
                  <a:lnTo>
                    <a:pt x="18" y="328"/>
                  </a:lnTo>
                  <a:lnTo>
                    <a:pt x="22" y="318"/>
                  </a:lnTo>
                  <a:lnTo>
                    <a:pt x="22" y="314"/>
                  </a:lnTo>
                  <a:lnTo>
                    <a:pt x="20" y="308"/>
                  </a:lnTo>
                  <a:lnTo>
                    <a:pt x="22" y="286"/>
                  </a:lnTo>
                  <a:lnTo>
                    <a:pt x="26" y="266"/>
                  </a:lnTo>
                  <a:lnTo>
                    <a:pt x="32" y="260"/>
                  </a:lnTo>
                  <a:lnTo>
                    <a:pt x="30" y="248"/>
                  </a:lnTo>
                  <a:lnTo>
                    <a:pt x="30" y="228"/>
                  </a:lnTo>
                  <a:lnTo>
                    <a:pt x="32" y="226"/>
                  </a:lnTo>
                  <a:lnTo>
                    <a:pt x="38" y="218"/>
                  </a:lnTo>
                  <a:lnTo>
                    <a:pt x="38" y="204"/>
                  </a:lnTo>
                  <a:lnTo>
                    <a:pt x="40" y="202"/>
                  </a:lnTo>
                  <a:lnTo>
                    <a:pt x="42" y="194"/>
                  </a:lnTo>
                  <a:lnTo>
                    <a:pt x="46" y="186"/>
                  </a:lnTo>
                  <a:lnTo>
                    <a:pt x="46" y="174"/>
                  </a:lnTo>
                  <a:lnTo>
                    <a:pt x="44" y="170"/>
                  </a:lnTo>
                  <a:lnTo>
                    <a:pt x="44" y="164"/>
                  </a:lnTo>
                  <a:lnTo>
                    <a:pt x="40" y="156"/>
                  </a:lnTo>
                  <a:lnTo>
                    <a:pt x="40" y="150"/>
                  </a:lnTo>
                  <a:lnTo>
                    <a:pt x="38" y="148"/>
                  </a:lnTo>
                  <a:lnTo>
                    <a:pt x="38" y="140"/>
                  </a:lnTo>
                  <a:lnTo>
                    <a:pt x="46" y="124"/>
                  </a:lnTo>
                  <a:lnTo>
                    <a:pt x="46" y="110"/>
                  </a:lnTo>
                  <a:lnTo>
                    <a:pt x="52" y="92"/>
                  </a:lnTo>
                  <a:lnTo>
                    <a:pt x="58" y="86"/>
                  </a:lnTo>
                  <a:lnTo>
                    <a:pt x="60" y="78"/>
                  </a:lnTo>
                  <a:lnTo>
                    <a:pt x="68" y="74"/>
                  </a:lnTo>
                  <a:lnTo>
                    <a:pt x="64" y="54"/>
                  </a:lnTo>
                  <a:lnTo>
                    <a:pt x="64" y="50"/>
                  </a:lnTo>
                  <a:lnTo>
                    <a:pt x="66" y="46"/>
                  </a:lnTo>
                  <a:lnTo>
                    <a:pt x="66" y="38"/>
                  </a:lnTo>
                  <a:lnTo>
                    <a:pt x="82" y="32"/>
                  </a:lnTo>
                  <a:lnTo>
                    <a:pt x="84" y="20"/>
                  </a:lnTo>
                  <a:lnTo>
                    <a:pt x="82" y="14"/>
                  </a:lnTo>
                  <a:lnTo>
                    <a:pt x="96" y="0"/>
                  </a:lnTo>
                  <a:lnTo>
                    <a:pt x="100" y="4"/>
                  </a:lnTo>
                  <a:lnTo>
                    <a:pt x="116" y="6"/>
                  </a:lnTo>
                  <a:lnTo>
                    <a:pt x="120" y="12"/>
                  </a:lnTo>
                  <a:lnTo>
                    <a:pt x="124" y="2"/>
                  </a:lnTo>
                  <a:lnTo>
                    <a:pt x="138" y="4"/>
                  </a:lnTo>
                  <a:lnTo>
                    <a:pt x="142" y="6"/>
                  </a:lnTo>
                  <a:lnTo>
                    <a:pt x="146" y="8"/>
                  </a:lnTo>
                  <a:lnTo>
                    <a:pt x="156" y="18"/>
                  </a:lnTo>
                  <a:lnTo>
                    <a:pt x="164" y="26"/>
                  </a:lnTo>
                  <a:lnTo>
                    <a:pt x="168" y="30"/>
                  </a:lnTo>
                  <a:lnTo>
                    <a:pt x="184" y="34"/>
                  </a:lnTo>
                  <a:lnTo>
                    <a:pt x="198" y="42"/>
                  </a:lnTo>
                  <a:lnTo>
                    <a:pt x="208" y="50"/>
                  </a:lnTo>
                  <a:lnTo>
                    <a:pt x="210" y="56"/>
                  </a:lnTo>
                  <a:lnTo>
                    <a:pt x="202" y="70"/>
                  </a:lnTo>
                  <a:lnTo>
                    <a:pt x="200" y="74"/>
                  </a:lnTo>
                  <a:lnTo>
                    <a:pt x="200" y="78"/>
                  </a:lnTo>
                  <a:lnTo>
                    <a:pt x="214" y="78"/>
                  </a:lnTo>
                  <a:lnTo>
                    <a:pt x="222" y="82"/>
                  </a:lnTo>
                  <a:lnTo>
                    <a:pt x="238" y="80"/>
                  </a:lnTo>
                  <a:lnTo>
                    <a:pt x="250" y="68"/>
                  </a:lnTo>
                  <a:lnTo>
                    <a:pt x="252" y="54"/>
                  </a:lnTo>
                  <a:lnTo>
                    <a:pt x="260" y="54"/>
                  </a:lnTo>
                  <a:lnTo>
                    <a:pt x="260" y="56"/>
                  </a:lnTo>
                  <a:lnTo>
                    <a:pt x="264" y="66"/>
                  </a:lnTo>
                  <a:lnTo>
                    <a:pt x="262" y="76"/>
                  </a:lnTo>
                  <a:lnTo>
                    <a:pt x="256" y="82"/>
                  </a:lnTo>
                  <a:lnTo>
                    <a:pt x="250" y="84"/>
                  </a:lnTo>
                  <a:lnTo>
                    <a:pt x="234" y="98"/>
                  </a:lnTo>
                  <a:lnTo>
                    <a:pt x="224" y="114"/>
                  </a:lnTo>
                  <a:lnTo>
                    <a:pt x="210" y="124"/>
                  </a:lnTo>
                  <a:lnTo>
                    <a:pt x="208" y="128"/>
                  </a:lnTo>
                  <a:lnTo>
                    <a:pt x="208" y="144"/>
                  </a:lnTo>
                  <a:lnTo>
                    <a:pt x="204" y="152"/>
                  </a:lnTo>
                  <a:lnTo>
                    <a:pt x="204" y="166"/>
                  </a:lnTo>
                  <a:lnTo>
                    <a:pt x="200" y="174"/>
                  </a:lnTo>
                  <a:lnTo>
                    <a:pt x="200" y="184"/>
                  </a:lnTo>
                  <a:lnTo>
                    <a:pt x="198" y="188"/>
                  </a:lnTo>
                  <a:lnTo>
                    <a:pt x="200" y="194"/>
                  </a:lnTo>
                  <a:lnTo>
                    <a:pt x="210" y="198"/>
                  </a:lnTo>
                  <a:lnTo>
                    <a:pt x="216" y="206"/>
                  </a:lnTo>
                  <a:lnTo>
                    <a:pt x="214" y="214"/>
                  </a:lnTo>
                  <a:lnTo>
                    <a:pt x="218" y="220"/>
                  </a:lnTo>
                  <a:lnTo>
                    <a:pt x="222" y="222"/>
                  </a:lnTo>
                  <a:lnTo>
                    <a:pt x="224" y="232"/>
                  </a:lnTo>
                  <a:lnTo>
                    <a:pt x="222" y="234"/>
                  </a:lnTo>
                  <a:lnTo>
                    <a:pt x="212" y="246"/>
                  </a:lnTo>
                  <a:lnTo>
                    <a:pt x="212" y="252"/>
                  </a:lnTo>
                  <a:lnTo>
                    <a:pt x="206" y="256"/>
                  </a:lnTo>
                  <a:lnTo>
                    <a:pt x="186" y="262"/>
                  </a:lnTo>
                  <a:lnTo>
                    <a:pt x="166" y="266"/>
                  </a:lnTo>
                  <a:lnTo>
                    <a:pt x="152" y="266"/>
                  </a:lnTo>
                  <a:lnTo>
                    <a:pt x="148" y="262"/>
                  </a:lnTo>
                  <a:lnTo>
                    <a:pt x="148" y="270"/>
                  </a:lnTo>
                  <a:lnTo>
                    <a:pt x="152" y="274"/>
                  </a:lnTo>
                  <a:lnTo>
                    <a:pt x="150" y="280"/>
                  </a:lnTo>
                  <a:lnTo>
                    <a:pt x="150" y="282"/>
                  </a:lnTo>
                  <a:lnTo>
                    <a:pt x="148" y="284"/>
                  </a:lnTo>
                  <a:lnTo>
                    <a:pt x="148" y="298"/>
                  </a:lnTo>
                  <a:lnTo>
                    <a:pt x="146" y="300"/>
                  </a:lnTo>
                  <a:lnTo>
                    <a:pt x="142" y="302"/>
                  </a:lnTo>
                  <a:lnTo>
                    <a:pt x="138" y="304"/>
                  </a:lnTo>
                  <a:lnTo>
                    <a:pt x="128" y="304"/>
                  </a:lnTo>
                  <a:lnTo>
                    <a:pt x="116" y="298"/>
                  </a:lnTo>
                  <a:lnTo>
                    <a:pt x="112" y="296"/>
                  </a:lnTo>
                  <a:lnTo>
                    <a:pt x="110" y="300"/>
                  </a:lnTo>
                  <a:lnTo>
                    <a:pt x="112" y="320"/>
                  </a:lnTo>
                  <a:lnTo>
                    <a:pt x="118" y="324"/>
                  </a:lnTo>
                  <a:lnTo>
                    <a:pt x="118" y="326"/>
                  </a:lnTo>
                  <a:lnTo>
                    <a:pt x="120" y="328"/>
                  </a:lnTo>
                  <a:lnTo>
                    <a:pt x="124" y="326"/>
                  </a:lnTo>
                  <a:lnTo>
                    <a:pt x="122" y="324"/>
                  </a:lnTo>
                  <a:lnTo>
                    <a:pt x="128" y="320"/>
                  </a:lnTo>
                  <a:lnTo>
                    <a:pt x="130" y="324"/>
                  </a:lnTo>
                  <a:lnTo>
                    <a:pt x="132" y="330"/>
                  </a:lnTo>
                  <a:lnTo>
                    <a:pt x="130" y="334"/>
                  </a:lnTo>
                  <a:lnTo>
                    <a:pt x="122" y="334"/>
                  </a:lnTo>
                  <a:lnTo>
                    <a:pt x="122" y="332"/>
                  </a:lnTo>
                  <a:lnTo>
                    <a:pt x="118" y="328"/>
                  </a:lnTo>
                  <a:lnTo>
                    <a:pt x="112" y="332"/>
                  </a:lnTo>
                  <a:lnTo>
                    <a:pt x="112" y="334"/>
                  </a:lnTo>
                  <a:lnTo>
                    <a:pt x="122" y="338"/>
                  </a:lnTo>
                  <a:lnTo>
                    <a:pt x="114" y="342"/>
                  </a:lnTo>
                  <a:lnTo>
                    <a:pt x="112" y="344"/>
                  </a:lnTo>
                  <a:lnTo>
                    <a:pt x="110" y="348"/>
                  </a:lnTo>
                  <a:lnTo>
                    <a:pt x="110" y="362"/>
                  </a:lnTo>
                  <a:lnTo>
                    <a:pt x="104" y="370"/>
                  </a:lnTo>
                  <a:lnTo>
                    <a:pt x="104" y="376"/>
                  </a:lnTo>
                  <a:lnTo>
                    <a:pt x="96" y="376"/>
                  </a:lnTo>
                  <a:lnTo>
                    <a:pt x="92" y="380"/>
                  </a:lnTo>
                  <a:lnTo>
                    <a:pt x="88" y="380"/>
                  </a:lnTo>
                  <a:lnTo>
                    <a:pt x="78" y="394"/>
                  </a:lnTo>
                  <a:lnTo>
                    <a:pt x="78" y="398"/>
                  </a:lnTo>
                  <a:lnTo>
                    <a:pt x="82" y="406"/>
                  </a:lnTo>
                  <a:lnTo>
                    <a:pt x="90" y="414"/>
                  </a:lnTo>
                  <a:lnTo>
                    <a:pt x="102" y="416"/>
                  </a:lnTo>
                  <a:lnTo>
                    <a:pt x="102" y="418"/>
                  </a:lnTo>
                  <a:lnTo>
                    <a:pt x="104" y="424"/>
                  </a:lnTo>
                  <a:lnTo>
                    <a:pt x="100" y="428"/>
                  </a:lnTo>
                  <a:lnTo>
                    <a:pt x="102" y="432"/>
                  </a:lnTo>
                  <a:lnTo>
                    <a:pt x="100" y="434"/>
                  </a:lnTo>
                  <a:lnTo>
                    <a:pt x="100" y="436"/>
                  </a:lnTo>
                  <a:lnTo>
                    <a:pt x="96" y="438"/>
                  </a:lnTo>
                  <a:lnTo>
                    <a:pt x="78" y="454"/>
                  </a:lnTo>
                  <a:lnTo>
                    <a:pt x="76" y="458"/>
                  </a:lnTo>
                  <a:lnTo>
                    <a:pt x="76" y="462"/>
                  </a:lnTo>
                  <a:lnTo>
                    <a:pt x="78" y="460"/>
                  </a:lnTo>
                  <a:lnTo>
                    <a:pt x="74" y="472"/>
                  </a:lnTo>
                  <a:lnTo>
                    <a:pt x="68" y="476"/>
                  </a:lnTo>
                  <a:lnTo>
                    <a:pt x="64" y="470"/>
                  </a:lnTo>
                  <a:lnTo>
                    <a:pt x="64" y="474"/>
                  </a:lnTo>
                  <a:lnTo>
                    <a:pt x="66" y="478"/>
                  </a:lnTo>
                  <a:lnTo>
                    <a:pt x="58" y="484"/>
                  </a:lnTo>
                  <a:lnTo>
                    <a:pt x="54" y="496"/>
                  </a:lnTo>
                  <a:lnTo>
                    <a:pt x="56" y="496"/>
                  </a:lnTo>
                  <a:lnTo>
                    <a:pt x="58" y="506"/>
                  </a:lnTo>
                  <a:lnTo>
                    <a:pt x="54" y="508"/>
                  </a:lnTo>
                  <a:lnTo>
                    <a:pt x="58" y="510"/>
                  </a:lnTo>
                  <a:lnTo>
                    <a:pt x="68" y="522"/>
                  </a:lnTo>
                  <a:lnTo>
                    <a:pt x="68" y="5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2" name="Freeform 264"/>
            <p:cNvSpPr>
              <a:spLocks/>
            </p:cNvSpPr>
            <p:nvPr/>
          </p:nvSpPr>
          <p:spPr bwMode="auto">
            <a:xfrm>
              <a:off x="2389188" y="4084638"/>
              <a:ext cx="82550" cy="92075"/>
            </a:xfrm>
            <a:custGeom>
              <a:avLst/>
              <a:gdLst/>
              <a:ahLst/>
              <a:cxnLst>
                <a:cxn ang="0">
                  <a:pos x="40" y="0"/>
                </a:cxn>
                <a:cxn ang="0">
                  <a:pos x="30" y="0"/>
                </a:cxn>
                <a:cxn ang="0">
                  <a:pos x="18" y="0"/>
                </a:cxn>
                <a:cxn ang="0">
                  <a:pos x="18" y="6"/>
                </a:cxn>
                <a:cxn ang="0">
                  <a:pos x="8" y="6"/>
                </a:cxn>
                <a:cxn ang="0">
                  <a:pos x="20" y="16"/>
                </a:cxn>
                <a:cxn ang="0">
                  <a:pos x="22" y="20"/>
                </a:cxn>
                <a:cxn ang="0">
                  <a:pos x="22" y="24"/>
                </a:cxn>
                <a:cxn ang="0">
                  <a:pos x="10" y="24"/>
                </a:cxn>
                <a:cxn ang="0">
                  <a:pos x="0" y="38"/>
                </a:cxn>
                <a:cxn ang="0">
                  <a:pos x="2" y="40"/>
                </a:cxn>
                <a:cxn ang="0">
                  <a:pos x="0" y="46"/>
                </a:cxn>
                <a:cxn ang="0">
                  <a:pos x="12" y="54"/>
                </a:cxn>
                <a:cxn ang="0">
                  <a:pos x="28" y="58"/>
                </a:cxn>
                <a:cxn ang="0">
                  <a:pos x="30" y="54"/>
                </a:cxn>
                <a:cxn ang="0">
                  <a:pos x="36" y="52"/>
                </a:cxn>
                <a:cxn ang="0">
                  <a:pos x="36" y="48"/>
                </a:cxn>
                <a:cxn ang="0">
                  <a:pos x="40" y="44"/>
                </a:cxn>
                <a:cxn ang="0">
                  <a:pos x="40" y="40"/>
                </a:cxn>
                <a:cxn ang="0">
                  <a:pos x="50" y="32"/>
                </a:cxn>
                <a:cxn ang="0">
                  <a:pos x="52" y="30"/>
                </a:cxn>
                <a:cxn ang="0">
                  <a:pos x="50" y="28"/>
                </a:cxn>
                <a:cxn ang="0">
                  <a:pos x="48" y="30"/>
                </a:cxn>
                <a:cxn ang="0">
                  <a:pos x="44" y="28"/>
                </a:cxn>
                <a:cxn ang="0">
                  <a:pos x="40" y="26"/>
                </a:cxn>
                <a:cxn ang="0">
                  <a:pos x="40" y="0"/>
                </a:cxn>
                <a:cxn ang="0">
                  <a:pos x="40" y="0"/>
                </a:cxn>
              </a:cxnLst>
              <a:rect l="0" t="0" r="r" b="b"/>
              <a:pathLst>
                <a:path w="52" h="58">
                  <a:moveTo>
                    <a:pt x="40" y="0"/>
                  </a:moveTo>
                  <a:lnTo>
                    <a:pt x="30" y="0"/>
                  </a:lnTo>
                  <a:lnTo>
                    <a:pt x="18" y="0"/>
                  </a:lnTo>
                  <a:lnTo>
                    <a:pt x="18" y="6"/>
                  </a:lnTo>
                  <a:lnTo>
                    <a:pt x="8" y="6"/>
                  </a:lnTo>
                  <a:lnTo>
                    <a:pt x="20" y="16"/>
                  </a:lnTo>
                  <a:lnTo>
                    <a:pt x="22" y="20"/>
                  </a:lnTo>
                  <a:lnTo>
                    <a:pt x="22" y="24"/>
                  </a:lnTo>
                  <a:lnTo>
                    <a:pt x="10" y="24"/>
                  </a:lnTo>
                  <a:lnTo>
                    <a:pt x="0" y="38"/>
                  </a:lnTo>
                  <a:lnTo>
                    <a:pt x="2" y="40"/>
                  </a:lnTo>
                  <a:lnTo>
                    <a:pt x="0" y="46"/>
                  </a:lnTo>
                  <a:lnTo>
                    <a:pt x="12" y="54"/>
                  </a:lnTo>
                  <a:lnTo>
                    <a:pt x="28" y="58"/>
                  </a:lnTo>
                  <a:lnTo>
                    <a:pt x="30" y="54"/>
                  </a:lnTo>
                  <a:lnTo>
                    <a:pt x="36" y="52"/>
                  </a:lnTo>
                  <a:lnTo>
                    <a:pt x="36" y="48"/>
                  </a:lnTo>
                  <a:lnTo>
                    <a:pt x="40" y="44"/>
                  </a:lnTo>
                  <a:lnTo>
                    <a:pt x="40" y="40"/>
                  </a:lnTo>
                  <a:lnTo>
                    <a:pt x="50" y="32"/>
                  </a:lnTo>
                  <a:lnTo>
                    <a:pt x="52" y="30"/>
                  </a:lnTo>
                  <a:lnTo>
                    <a:pt x="50" y="28"/>
                  </a:lnTo>
                  <a:lnTo>
                    <a:pt x="48" y="30"/>
                  </a:lnTo>
                  <a:lnTo>
                    <a:pt x="44" y="28"/>
                  </a:lnTo>
                  <a:lnTo>
                    <a:pt x="40" y="26"/>
                  </a:lnTo>
                  <a:lnTo>
                    <a:pt x="40" y="0"/>
                  </a:lnTo>
                  <a:lnTo>
                    <a:pt x="4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3" name="Freeform 265"/>
            <p:cNvSpPr>
              <a:spLocks/>
            </p:cNvSpPr>
            <p:nvPr/>
          </p:nvSpPr>
          <p:spPr bwMode="auto">
            <a:xfrm>
              <a:off x="4818063" y="4640263"/>
              <a:ext cx="247650" cy="215900"/>
            </a:xfrm>
            <a:custGeom>
              <a:avLst/>
              <a:gdLst/>
              <a:ahLst/>
              <a:cxnLst>
                <a:cxn ang="0">
                  <a:pos x="76" y="120"/>
                </a:cxn>
                <a:cxn ang="0">
                  <a:pos x="84" y="114"/>
                </a:cxn>
                <a:cxn ang="0">
                  <a:pos x="88" y="114"/>
                </a:cxn>
                <a:cxn ang="0">
                  <a:pos x="102" y="102"/>
                </a:cxn>
                <a:cxn ang="0">
                  <a:pos x="110" y="102"/>
                </a:cxn>
                <a:cxn ang="0">
                  <a:pos x="116" y="92"/>
                </a:cxn>
                <a:cxn ang="0">
                  <a:pos x="140" y="84"/>
                </a:cxn>
                <a:cxn ang="0">
                  <a:pos x="146" y="80"/>
                </a:cxn>
                <a:cxn ang="0">
                  <a:pos x="146" y="70"/>
                </a:cxn>
                <a:cxn ang="0">
                  <a:pos x="154" y="60"/>
                </a:cxn>
                <a:cxn ang="0">
                  <a:pos x="150" y="46"/>
                </a:cxn>
                <a:cxn ang="0">
                  <a:pos x="156" y="34"/>
                </a:cxn>
                <a:cxn ang="0">
                  <a:pos x="150" y="20"/>
                </a:cxn>
                <a:cxn ang="0">
                  <a:pos x="146" y="18"/>
                </a:cxn>
                <a:cxn ang="0">
                  <a:pos x="126" y="6"/>
                </a:cxn>
                <a:cxn ang="0">
                  <a:pos x="120" y="10"/>
                </a:cxn>
                <a:cxn ang="0">
                  <a:pos x="114" y="0"/>
                </a:cxn>
                <a:cxn ang="0">
                  <a:pos x="94" y="6"/>
                </a:cxn>
                <a:cxn ang="0">
                  <a:pos x="92" y="12"/>
                </a:cxn>
                <a:cxn ang="0">
                  <a:pos x="92" y="26"/>
                </a:cxn>
                <a:cxn ang="0">
                  <a:pos x="88" y="50"/>
                </a:cxn>
                <a:cxn ang="0">
                  <a:pos x="102" y="56"/>
                </a:cxn>
                <a:cxn ang="0">
                  <a:pos x="100" y="68"/>
                </a:cxn>
                <a:cxn ang="0">
                  <a:pos x="92" y="68"/>
                </a:cxn>
                <a:cxn ang="0">
                  <a:pos x="82" y="56"/>
                </a:cxn>
                <a:cxn ang="0">
                  <a:pos x="68" y="48"/>
                </a:cxn>
                <a:cxn ang="0">
                  <a:pos x="46" y="46"/>
                </a:cxn>
                <a:cxn ang="0">
                  <a:pos x="34" y="44"/>
                </a:cxn>
                <a:cxn ang="0">
                  <a:pos x="26" y="36"/>
                </a:cxn>
                <a:cxn ang="0">
                  <a:pos x="26" y="64"/>
                </a:cxn>
                <a:cxn ang="0">
                  <a:pos x="18" y="66"/>
                </a:cxn>
                <a:cxn ang="0">
                  <a:pos x="0" y="66"/>
                </a:cxn>
                <a:cxn ang="0">
                  <a:pos x="0" y="86"/>
                </a:cxn>
                <a:cxn ang="0">
                  <a:pos x="0" y="116"/>
                </a:cxn>
                <a:cxn ang="0">
                  <a:pos x="28" y="126"/>
                </a:cxn>
                <a:cxn ang="0">
                  <a:pos x="42" y="132"/>
                </a:cxn>
                <a:cxn ang="0">
                  <a:pos x="58" y="134"/>
                </a:cxn>
                <a:cxn ang="0">
                  <a:pos x="64" y="136"/>
                </a:cxn>
                <a:cxn ang="0">
                  <a:pos x="66" y="134"/>
                </a:cxn>
              </a:cxnLst>
              <a:rect l="0" t="0" r="r" b="b"/>
              <a:pathLst>
                <a:path w="156" h="136">
                  <a:moveTo>
                    <a:pt x="66" y="134"/>
                  </a:moveTo>
                  <a:lnTo>
                    <a:pt x="76" y="120"/>
                  </a:lnTo>
                  <a:lnTo>
                    <a:pt x="78" y="118"/>
                  </a:lnTo>
                  <a:lnTo>
                    <a:pt x="84" y="114"/>
                  </a:lnTo>
                  <a:lnTo>
                    <a:pt x="88" y="116"/>
                  </a:lnTo>
                  <a:lnTo>
                    <a:pt x="88" y="114"/>
                  </a:lnTo>
                  <a:lnTo>
                    <a:pt x="90" y="108"/>
                  </a:lnTo>
                  <a:lnTo>
                    <a:pt x="102" y="102"/>
                  </a:lnTo>
                  <a:lnTo>
                    <a:pt x="106" y="102"/>
                  </a:lnTo>
                  <a:lnTo>
                    <a:pt x="110" y="102"/>
                  </a:lnTo>
                  <a:lnTo>
                    <a:pt x="106" y="94"/>
                  </a:lnTo>
                  <a:lnTo>
                    <a:pt x="116" y="92"/>
                  </a:lnTo>
                  <a:lnTo>
                    <a:pt x="128" y="88"/>
                  </a:lnTo>
                  <a:lnTo>
                    <a:pt x="140" y="84"/>
                  </a:lnTo>
                  <a:lnTo>
                    <a:pt x="148" y="80"/>
                  </a:lnTo>
                  <a:lnTo>
                    <a:pt x="146" y="80"/>
                  </a:lnTo>
                  <a:lnTo>
                    <a:pt x="144" y="76"/>
                  </a:lnTo>
                  <a:lnTo>
                    <a:pt x="146" y="70"/>
                  </a:lnTo>
                  <a:lnTo>
                    <a:pt x="148" y="62"/>
                  </a:lnTo>
                  <a:lnTo>
                    <a:pt x="154" y="60"/>
                  </a:lnTo>
                  <a:lnTo>
                    <a:pt x="150" y="56"/>
                  </a:lnTo>
                  <a:lnTo>
                    <a:pt x="150" y="46"/>
                  </a:lnTo>
                  <a:lnTo>
                    <a:pt x="152" y="38"/>
                  </a:lnTo>
                  <a:lnTo>
                    <a:pt x="156" y="34"/>
                  </a:lnTo>
                  <a:lnTo>
                    <a:pt x="152" y="22"/>
                  </a:lnTo>
                  <a:lnTo>
                    <a:pt x="150" y="20"/>
                  </a:lnTo>
                  <a:lnTo>
                    <a:pt x="148" y="20"/>
                  </a:lnTo>
                  <a:lnTo>
                    <a:pt x="146" y="18"/>
                  </a:lnTo>
                  <a:lnTo>
                    <a:pt x="130" y="12"/>
                  </a:lnTo>
                  <a:lnTo>
                    <a:pt x="126" y="6"/>
                  </a:lnTo>
                  <a:lnTo>
                    <a:pt x="122" y="6"/>
                  </a:lnTo>
                  <a:lnTo>
                    <a:pt x="120" y="10"/>
                  </a:lnTo>
                  <a:lnTo>
                    <a:pt x="114" y="6"/>
                  </a:lnTo>
                  <a:lnTo>
                    <a:pt x="114" y="0"/>
                  </a:lnTo>
                  <a:lnTo>
                    <a:pt x="96" y="6"/>
                  </a:lnTo>
                  <a:lnTo>
                    <a:pt x="94" y="6"/>
                  </a:lnTo>
                  <a:lnTo>
                    <a:pt x="94" y="10"/>
                  </a:lnTo>
                  <a:lnTo>
                    <a:pt x="92" y="12"/>
                  </a:lnTo>
                  <a:lnTo>
                    <a:pt x="92" y="16"/>
                  </a:lnTo>
                  <a:lnTo>
                    <a:pt x="92" y="26"/>
                  </a:lnTo>
                  <a:lnTo>
                    <a:pt x="92" y="32"/>
                  </a:lnTo>
                  <a:lnTo>
                    <a:pt x="88" y="50"/>
                  </a:lnTo>
                  <a:lnTo>
                    <a:pt x="94" y="56"/>
                  </a:lnTo>
                  <a:lnTo>
                    <a:pt x="102" y="56"/>
                  </a:lnTo>
                  <a:lnTo>
                    <a:pt x="104" y="70"/>
                  </a:lnTo>
                  <a:lnTo>
                    <a:pt x="100" y="68"/>
                  </a:lnTo>
                  <a:lnTo>
                    <a:pt x="96" y="68"/>
                  </a:lnTo>
                  <a:lnTo>
                    <a:pt x="92" y="68"/>
                  </a:lnTo>
                  <a:lnTo>
                    <a:pt x="84" y="62"/>
                  </a:lnTo>
                  <a:lnTo>
                    <a:pt x="82" y="56"/>
                  </a:lnTo>
                  <a:lnTo>
                    <a:pt x="72" y="54"/>
                  </a:lnTo>
                  <a:lnTo>
                    <a:pt x="68" y="48"/>
                  </a:lnTo>
                  <a:lnTo>
                    <a:pt x="56" y="50"/>
                  </a:lnTo>
                  <a:lnTo>
                    <a:pt x="46" y="46"/>
                  </a:lnTo>
                  <a:lnTo>
                    <a:pt x="42" y="40"/>
                  </a:lnTo>
                  <a:lnTo>
                    <a:pt x="34" y="44"/>
                  </a:lnTo>
                  <a:lnTo>
                    <a:pt x="30" y="36"/>
                  </a:lnTo>
                  <a:lnTo>
                    <a:pt x="26" y="36"/>
                  </a:lnTo>
                  <a:lnTo>
                    <a:pt x="28" y="38"/>
                  </a:lnTo>
                  <a:lnTo>
                    <a:pt x="26" y="64"/>
                  </a:lnTo>
                  <a:lnTo>
                    <a:pt x="28" y="66"/>
                  </a:lnTo>
                  <a:lnTo>
                    <a:pt x="18" y="66"/>
                  </a:lnTo>
                  <a:lnTo>
                    <a:pt x="10" y="66"/>
                  </a:lnTo>
                  <a:lnTo>
                    <a:pt x="0" y="66"/>
                  </a:lnTo>
                  <a:lnTo>
                    <a:pt x="0" y="76"/>
                  </a:lnTo>
                  <a:lnTo>
                    <a:pt x="0" y="86"/>
                  </a:lnTo>
                  <a:lnTo>
                    <a:pt x="0" y="100"/>
                  </a:lnTo>
                  <a:lnTo>
                    <a:pt x="0" y="116"/>
                  </a:lnTo>
                  <a:lnTo>
                    <a:pt x="16" y="130"/>
                  </a:lnTo>
                  <a:lnTo>
                    <a:pt x="28" y="126"/>
                  </a:lnTo>
                  <a:lnTo>
                    <a:pt x="36" y="128"/>
                  </a:lnTo>
                  <a:lnTo>
                    <a:pt x="42" y="132"/>
                  </a:lnTo>
                  <a:lnTo>
                    <a:pt x="52" y="134"/>
                  </a:lnTo>
                  <a:lnTo>
                    <a:pt x="58" y="134"/>
                  </a:lnTo>
                  <a:lnTo>
                    <a:pt x="62" y="136"/>
                  </a:lnTo>
                  <a:lnTo>
                    <a:pt x="64" y="136"/>
                  </a:lnTo>
                  <a:lnTo>
                    <a:pt x="66" y="134"/>
                  </a:lnTo>
                  <a:lnTo>
                    <a:pt x="66"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4" name="Freeform 266"/>
            <p:cNvSpPr>
              <a:spLocks/>
            </p:cNvSpPr>
            <p:nvPr/>
          </p:nvSpPr>
          <p:spPr bwMode="auto">
            <a:xfrm>
              <a:off x="5303838" y="3487738"/>
              <a:ext cx="114300" cy="95250"/>
            </a:xfrm>
            <a:custGeom>
              <a:avLst/>
              <a:gdLst/>
              <a:ahLst/>
              <a:cxnLst>
                <a:cxn ang="0">
                  <a:pos x="54" y="60"/>
                </a:cxn>
                <a:cxn ang="0">
                  <a:pos x="54" y="50"/>
                </a:cxn>
                <a:cxn ang="0">
                  <a:pos x="56" y="48"/>
                </a:cxn>
                <a:cxn ang="0">
                  <a:pos x="58" y="52"/>
                </a:cxn>
                <a:cxn ang="0">
                  <a:pos x="58" y="48"/>
                </a:cxn>
                <a:cxn ang="0">
                  <a:pos x="62" y="32"/>
                </a:cxn>
                <a:cxn ang="0">
                  <a:pos x="66" y="28"/>
                </a:cxn>
                <a:cxn ang="0">
                  <a:pos x="70" y="28"/>
                </a:cxn>
                <a:cxn ang="0">
                  <a:pos x="72" y="30"/>
                </a:cxn>
                <a:cxn ang="0">
                  <a:pos x="70" y="26"/>
                </a:cxn>
                <a:cxn ang="0">
                  <a:pos x="68" y="24"/>
                </a:cxn>
                <a:cxn ang="0">
                  <a:pos x="62" y="24"/>
                </a:cxn>
                <a:cxn ang="0">
                  <a:pos x="54" y="10"/>
                </a:cxn>
                <a:cxn ang="0">
                  <a:pos x="48" y="2"/>
                </a:cxn>
                <a:cxn ang="0">
                  <a:pos x="38" y="12"/>
                </a:cxn>
                <a:cxn ang="0">
                  <a:pos x="32" y="12"/>
                </a:cxn>
                <a:cxn ang="0">
                  <a:pos x="30" y="6"/>
                </a:cxn>
                <a:cxn ang="0">
                  <a:pos x="20" y="0"/>
                </a:cxn>
                <a:cxn ang="0">
                  <a:pos x="16" y="6"/>
                </a:cxn>
                <a:cxn ang="0">
                  <a:pos x="22" y="10"/>
                </a:cxn>
                <a:cxn ang="0">
                  <a:pos x="22" y="12"/>
                </a:cxn>
                <a:cxn ang="0">
                  <a:pos x="22" y="14"/>
                </a:cxn>
                <a:cxn ang="0">
                  <a:pos x="14" y="12"/>
                </a:cxn>
                <a:cxn ang="0">
                  <a:pos x="6" y="8"/>
                </a:cxn>
                <a:cxn ang="0">
                  <a:pos x="0" y="12"/>
                </a:cxn>
                <a:cxn ang="0">
                  <a:pos x="0" y="12"/>
                </a:cxn>
                <a:cxn ang="0">
                  <a:pos x="4" y="16"/>
                </a:cxn>
                <a:cxn ang="0">
                  <a:pos x="6" y="18"/>
                </a:cxn>
                <a:cxn ang="0">
                  <a:pos x="6" y="24"/>
                </a:cxn>
                <a:cxn ang="0">
                  <a:pos x="12" y="30"/>
                </a:cxn>
                <a:cxn ang="0">
                  <a:pos x="12" y="34"/>
                </a:cxn>
                <a:cxn ang="0">
                  <a:pos x="10" y="34"/>
                </a:cxn>
                <a:cxn ang="0">
                  <a:pos x="10" y="36"/>
                </a:cxn>
                <a:cxn ang="0">
                  <a:pos x="16" y="40"/>
                </a:cxn>
                <a:cxn ang="0">
                  <a:pos x="20" y="42"/>
                </a:cxn>
                <a:cxn ang="0">
                  <a:pos x="20" y="46"/>
                </a:cxn>
                <a:cxn ang="0">
                  <a:pos x="20" y="46"/>
                </a:cxn>
                <a:cxn ang="0">
                  <a:pos x="20" y="48"/>
                </a:cxn>
                <a:cxn ang="0">
                  <a:pos x="18" y="48"/>
                </a:cxn>
                <a:cxn ang="0">
                  <a:pos x="20" y="54"/>
                </a:cxn>
                <a:cxn ang="0">
                  <a:pos x="24" y="54"/>
                </a:cxn>
                <a:cxn ang="0">
                  <a:pos x="30" y="44"/>
                </a:cxn>
                <a:cxn ang="0">
                  <a:pos x="40" y="40"/>
                </a:cxn>
                <a:cxn ang="0">
                  <a:pos x="44" y="44"/>
                </a:cxn>
                <a:cxn ang="0">
                  <a:pos x="46" y="52"/>
                </a:cxn>
                <a:cxn ang="0">
                  <a:pos x="42" y="56"/>
                </a:cxn>
                <a:cxn ang="0">
                  <a:pos x="48" y="60"/>
                </a:cxn>
                <a:cxn ang="0">
                  <a:pos x="54" y="60"/>
                </a:cxn>
                <a:cxn ang="0">
                  <a:pos x="54" y="60"/>
                </a:cxn>
              </a:cxnLst>
              <a:rect l="0" t="0" r="r" b="b"/>
              <a:pathLst>
                <a:path w="72" h="60">
                  <a:moveTo>
                    <a:pt x="54" y="60"/>
                  </a:moveTo>
                  <a:lnTo>
                    <a:pt x="54" y="50"/>
                  </a:lnTo>
                  <a:lnTo>
                    <a:pt x="56" y="48"/>
                  </a:lnTo>
                  <a:lnTo>
                    <a:pt x="58" y="52"/>
                  </a:lnTo>
                  <a:lnTo>
                    <a:pt x="58" y="48"/>
                  </a:lnTo>
                  <a:lnTo>
                    <a:pt x="62" y="32"/>
                  </a:lnTo>
                  <a:lnTo>
                    <a:pt x="66" y="28"/>
                  </a:lnTo>
                  <a:lnTo>
                    <a:pt x="70" y="28"/>
                  </a:lnTo>
                  <a:lnTo>
                    <a:pt x="72" y="30"/>
                  </a:lnTo>
                  <a:lnTo>
                    <a:pt x="70" y="26"/>
                  </a:lnTo>
                  <a:lnTo>
                    <a:pt x="68" y="24"/>
                  </a:lnTo>
                  <a:lnTo>
                    <a:pt x="62" y="24"/>
                  </a:lnTo>
                  <a:lnTo>
                    <a:pt x="54" y="10"/>
                  </a:lnTo>
                  <a:lnTo>
                    <a:pt x="48" y="2"/>
                  </a:lnTo>
                  <a:lnTo>
                    <a:pt x="38" y="12"/>
                  </a:lnTo>
                  <a:lnTo>
                    <a:pt x="32" y="12"/>
                  </a:lnTo>
                  <a:lnTo>
                    <a:pt x="30" y="6"/>
                  </a:lnTo>
                  <a:lnTo>
                    <a:pt x="20" y="0"/>
                  </a:lnTo>
                  <a:lnTo>
                    <a:pt x="16" y="6"/>
                  </a:lnTo>
                  <a:lnTo>
                    <a:pt x="22" y="10"/>
                  </a:lnTo>
                  <a:lnTo>
                    <a:pt x="22" y="12"/>
                  </a:lnTo>
                  <a:lnTo>
                    <a:pt x="22" y="14"/>
                  </a:lnTo>
                  <a:lnTo>
                    <a:pt x="14" y="12"/>
                  </a:lnTo>
                  <a:lnTo>
                    <a:pt x="6" y="8"/>
                  </a:lnTo>
                  <a:lnTo>
                    <a:pt x="0" y="12"/>
                  </a:lnTo>
                  <a:lnTo>
                    <a:pt x="0" y="12"/>
                  </a:lnTo>
                  <a:lnTo>
                    <a:pt x="4" y="16"/>
                  </a:lnTo>
                  <a:lnTo>
                    <a:pt x="6" y="18"/>
                  </a:lnTo>
                  <a:lnTo>
                    <a:pt x="6" y="24"/>
                  </a:lnTo>
                  <a:lnTo>
                    <a:pt x="12" y="30"/>
                  </a:lnTo>
                  <a:lnTo>
                    <a:pt x="12" y="34"/>
                  </a:lnTo>
                  <a:lnTo>
                    <a:pt x="10" y="34"/>
                  </a:lnTo>
                  <a:lnTo>
                    <a:pt x="10" y="36"/>
                  </a:lnTo>
                  <a:lnTo>
                    <a:pt x="16" y="40"/>
                  </a:lnTo>
                  <a:lnTo>
                    <a:pt x="20" y="42"/>
                  </a:lnTo>
                  <a:lnTo>
                    <a:pt x="20" y="46"/>
                  </a:lnTo>
                  <a:lnTo>
                    <a:pt x="20" y="46"/>
                  </a:lnTo>
                  <a:lnTo>
                    <a:pt x="20" y="48"/>
                  </a:lnTo>
                  <a:lnTo>
                    <a:pt x="18" y="48"/>
                  </a:lnTo>
                  <a:lnTo>
                    <a:pt x="20" y="54"/>
                  </a:lnTo>
                  <a:lnTo>
                    <a:pt x="24" y="54"/>
                  </a:lnTo>
                  <a:lnTo>
                    <a:pt x="30" y="44"/>
                  </a:lnTo>
                  <a:lnTo>
                    <a:pt x="40" y="40"/>
                  </a:lnTo>
                  <a:lnTo>
                    <a:pt x="44" y="44"/>
                  </a:lnTo>
                  <a:lnTo>
                    <a:pt x="46" y="52"/>
                  </a:lnTo>
                  <a:lnTo>
                    <a:pt x="42" y="56"/>
                  </a:lnTo>
                  <a:lnTo>
                    <a:pt x="48" y="60"/>
                  </a:lnTo>
                  <a:lnTo>
                    <a:pt x="54" y="60"/>
                  </a:lnTo>
                  <a:lnTo>
                    <a:pt x="54" y="6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5" name="Freeform 267"/>
            <p:cNvSpPr>
              <a:spLocks/>
            </p:cNvSpPr>
            <p:nvPr/>
          </p:nvSpPr>
          <p:spPr bwMode="auto">
            <a:xfrm>
              <a:off x="2630488" y="4440238"/>
              <a:ext cx="120650" cy="133350"/>
            </a:xfrm>
            <a:custGeom>
              <a:avLst/>
              <a:gdLst/>
              <a:ahLst/>
              <a:cxnLst>
                <a:cxn ang="0">
                  <a:pos x="74" y="20"/>
                </a:cxn>
                <a:cxn ang="0">
                  <a:pos x="64" y="14"/>
                </a:cxn>
                <a:cxn ang="0">
                  <a:pos x="62" y="16"/>
                </a:cxn>
                <a:cxn ang="0">
                  <a:pos x="48" y="16"/>
                </a:cxn>
                <a:cxn ang="0">
                  <a:pos x="46" y="10"/>
                </a:cxn>
                <a:cxn ang="0">
                  <a:pos x="42" y="8"/>
                </a:cxn>
                <a:cxn ang="0">
                  <a:pos x="36" y="4"/>
                </a:cxn>
                <a:cxn ang="0">
                  <a:pos x="26" y="0"/>
                </a:cxn>
                <a:cxn ang="0">
                  <a:pos x="16" y="8"/>
                </a:cxn>
                <a:cxn ang="0">
                  <a:pos x="12" y="8"/>
                </a:cxn>
                <a:cxn ang="0">
                  <a:pos x="10" y="8"/>
                </a:cxn>
                <a:cxn ang="0">
                  <a:pos x="10" y="16"/>
                </a:cxn>
                <a:cxn ang="0">
                  <a:pos x="6" y="22"/>
                </a:cxn>
                <a:cxn ang="0">
                  <a:pos x="6" y="28"/>
                </a:cxn>
                <a:cxn ang="0">
                  <a:pos x="0" y="32"/>
                </a:cxn>
                <a:cxn ang="0">
                  <a:pos x="0" y="50"/>
                </a:cxn>
                <a:cxn ang="0">
                  <a:pos x="8" y="54"/>
                </a:cxn>
                <a:cxn ang="0">
                  <a:pos x="12" y="48"/>
                </a:cxn>
                <a:cxn ang="0">
                  <a:pos x="14" y="52"/>
                </a:cxn>
                <a:cxn ang="0">
                  <a:pos x="12" y="60"/>
                </a:cxn>
                <a:cxn ang="0">
                  <a:pos x="6" y="64"/>
                </a:cxn>
                <a:cxn ang="0">
                  <a:pos x="8" y="70"/>
                </a:cxn>
                <a:cxn ang="0">
                  <a:pos x="4" y="74"/>
                </a:cxn>
                <a:cxn ang="0">
                  <a:pos x="4" y="78"/>
                </a:cxn>
                <a:cxn ang="0">
                  <a:pos x="10" y="78"/>
                </a:cxn>
                <a:cxn ang="0">
                  <a:pos x="12" y="80"/>
                </a:cxn>
                <a:cxn ang="0">
                  <a:pos x="16" y="80"/>
                </a:cxn>
                <a:cxn ang="0">
                  <a:pos x="18" y="84"/>
                </a:cxn>
                <a:cxn ang="0">
                  <a:pos x="24" y="84"/>
                </a:cxn>
                <a:cxn ang="0">
                  <a:pos x="28" y="80"/>
                </a:cxn>
                <a:cxn ang="0">
                  <a:pos x="30" y="70"/>
                </a:cxn>
                <a:cxn ang="0">
                  <a:pos x="32" y="66"/>
                </a:cxn>
                <a:cxn ang="0">
                  <a:pos x="36" y="66"/>
                </a:cxn>
                <a:cxn ang="0">
                  <a:pos x="38" y="60"/>
                </a:cxn>
                <a:cxn ang="0">
                  <a:pos x="56" y="52"/>
                </a:cxn>
                <a:cxn ang="0">
                  <a:pos x="68" y="42"/>
                </a:cxn>
                <a:cxn ang="0">
                  <a:pos x="74" y="32"/>
                </a:cxn>
                <a:cxn ang="0">
                  <a:pos x="76" y="32"/>
                </a:cxn>
                <a:cxn ang="0">
                  <a:pos x="70" y="22"/>
                </a:cxn>
                <a:cxn ang="0">
                  <a:pos x="70" y="20"/>
                </a:cxn>
                <a:cxn ang="0">
                  <a:pos x="74" y="20"/>
                </a:cxn>
                <a:cxn ang="0">
                  <a:pos x="74" y="20"/>
                </a:cxn>
              </a:cxnLst>
              <a:rect l="0" t="0" r="r" b="b"/>
              <a:pathLst>
                <a:path w="76" h="84">
                  <a:moveTo>
                    <a:pt x="74" y="20"/>
                  </a:moveTo>
                  <a:lnTo>
                    <a:pt x="64" y="14"/>
                  </a:lnTo>
                  <a:lnTo>
                    <a:pt x="62" y="16"/>
                  </a:lnTo>
                  <a:lnTo>
                    <a:pt x="48" y="16"/>
                  </a:lnTo>
                  <a:lnTo>
                    <a:pt x="46" y="10"/>
                  </a:lnTo>
                  <a:lnTo>
                    <a:pt x="42" y="8"/>
                  </a:lnTo>
                  <a:lnTo>
                    <a:pt x="36" y="4"/>
                  </a:lnTo>
                  <a:lnTo>
                    <a:pt x="26" y="0"/>
                  </a:lnTo>
                  <a:lnTo>
                    <a:pt x="16" y="8"/>
                  </a:lnTo>
                  <a:lnTo>
                    <a:pt x="12" y="8"/>
                  </a:lnTo>
                  <a:lnTo>
                    <a:pt x="10" y="8"/>
                  </a:lnTo>
                  <a:lnTo>
                    <a:pt x="10" y="16"/>
                  </a:lnTo>
                  <a:lnTo>
                    <a:pt x="6" y="22"/>
                  </a:lnTo>
                  <a:lnTo>
                    <a:pt x="6" y="28"/>
                  </a:lnTo>
                  <a:lnTo>
                    <a:pt x="0" y="32"/>
                  </a:lnTo>
                  <a:lnTo>
                    <a:pt x="0" y="50"/>
                  </a:lnTo>
                  <a:lnTo>
                    <a:pt x="8" y="54"/>
                  </a:lnTo>
                  <a:lnTo>
                    <a:pt x="12" y="48"/>
                  </a:lnTo>
                  <a:lnTo>
                    <a:pt x="14" y="52"/>
                  </a:lnTo>
                  <a:lnTo>
                    <a:pt x="12" y="60"/>
                  </a:lnTo>
                  <a:lnTo>
                    <a:pt x="6" y="64"/>
                  </a:lnTo>
                  <a:lnTo>
                    <a:pt x="8" y="70"/>
                  </a:lnTo>
                  <a:lnTo>
                    <a:pt x="4" y="74"/>
                  </a:lnTo>
                  <a:lnTo>
                    <a:pt x="4" y="78"/>
                  </a:lnTo>
                  <a:lnTo>
                    <a:pt x="10" y="78"/>
                  </a:lnTo>
                  <a:lnTo>
                    <a:pt x="12" y="80"/>
                  </a:lnTo>
                  <a:lnTo>
                    <a:pt x="16" y="80"/>
                  </a:lnTo>
                  <a:lnTo>
                    <a:pt x="18" y="84"/>
                  </a:lnTo>
                  <a:lnTo>
                    <a:pt x="24" y="84"/>
                  </a:lnTo>
                  <a:lnTo>
                    <a:pt x="28" y="80"/>
                  </a:lnTo>
                  <a:lnTo>
                    <a:pt x="30" y="70"/>
                  </a:lnTo>
                  <a:lnTo>
                    <a:pt x="32" y="66"/>
                  </a:lnTo>
                  <a:lnTo>
                    <a:pt x="36" y="66"/>
                  </a:lnTo>
                  <a:lnTo>
                    <a:pt x="38" y="60"/>
                  </a:lnTo>
                  <a:lnTo>
                    <a:pt x="56" y="52"/>
                  </a:lnTo>
                  <a:lnTo>
                    <a:pt x="68" y="42"/>
                  </a:lnTo>
                  <a:lnTo>
                    <a:pt x="74" y="32"/>
                  </a:lnTo>
                  <a:lnTo>
                    <a:pt x="76" y="32"/>
                  </a:lnTo>
                  <a:lnTo>
                    <a:pt x="70" y="22"/>
                  </a:lnTo>
                  <a:lnTo>
                    <a:pt x="70" y="20"/>
                  </a:lnTo>
                  <a:lnTo>
                    <a:pt x="74" y="20"/>
                  </a:lnTo>
                  <a:lnTo>
                    <a:pt x="7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6" name="Freeform 268"/>
            <p:cNvSpPr>
              <a:spLocks/>
            </p:cNvSpPr>
            <p:nvPr/>
          </p:nvSpPr>
          <p:spPr bwMode="auto">
            <a:xfrm>
              <a:off x="2671763" y="4205288"/>
              <a:ext cx="257175" cy="352425"/>
            </a:xfrm>
            <a:custGeom>
              <a:avLst/>
              <a:gdLst/>
              <a:ahLst/>
              <a:cxnLst>
                <a:cxn ang="0">
                  <a:pos x="122" y="208"/>
                </a:cxn>
                <a:cxn ang="0">
                  <a:pos x="114" y="218"/>
                </a:cxn>
                <a:cxn ang="0">
                  <a:pos x="112" y="214"/>
                </a:cxn>
                <a:cxn ang="0">
                  <a:pos x="116" y="200"/>
                </a:cxn>
                <a:cxn ang="0">
                  <a:pos x="102" y="198"/>
                </a:cxn>
                <a:cxn ang="0">
                  <a:pos x="88" y="200"/>
                </a:cxn>
                <a:cxn ang="0">
                  <a:pos x="76" y="196"/>
                </a:cxn>
                <a:cxn ang="0">
                  <a:pos x="72" y="190"/>
                </a:cxn>
                <a:cxn ang="0">
                  <a:pos x="64" y="180"/>
                </a:cxn>
                <a:cxn ang="0">
                  <a:pos x="56" y="170"/>
                </a:cxn>
                <a:cxn ang="0">
                  <a:pos x="38" y="162"/>
                </a:cxn>
                <a:cxn ang="0">
                  <a:pos x="22" y="164"/>
                </a:cxn>
                <a:cxn ang="0">
                  <a:pos x="16" y="156"/>
                </a:cxn>
                <a:cxn ang="0">
                  <a:pos x="0" y="148"/>
                </a:cxn>
                <a:cxn ang="0">
                  <a:pos x="0" y="142"/>
                </a:cxn>
                <a:cxn ang="0">
                  <a:pos x="6" y="134"/>
                </a:cxn>
                <a:cxn ang="0">
                  <a:pos x="18" y="124"/>
                </a:cxn>
                <a:cxn ang="0">
                  <a:pos x="26" y="114"/>
                </a:cxn>
                <a:cxn ang="0">
                  <a:pos x="20" y="114"/>
                </a:cxn>
                <a:cxn ang="0">
                  <a:pos x="18" y="94"/>
                </a:cxn>
                <a:cxn ang="0">
                  <a:pos x="20" y="80"/>
                </a:cxn>
                <a:cxn ang="0">
                  <a:pos x="14" y="68"/>
                </a:cxn>
                <a:cxn ang="0">
                  <a:pos x="18" y="64"/>
                </a:cxn>
                <a:cxn ang="0">
                  <a:pos x="20" y="54"/>
                </a:cxn>
                <a:cxn ang="0">
                  <a:pos x="28" y="60"/>
                </a:cxn>
                <a:cxn ang="0">
                  <a:pos x="34" y="46"/>
                </a:cxn>
                <a:cxn ang="0">
                  <a:pos x="42" y="38"/>
                </a:cxn>
                <a:cxn ang="0">
                  <a:pos x="52" y="20"/>
                </a:cxn>
                <a:cxn ang="0">
                  <a:pos x="58" y="20"/>
                </a:cxn>
                <a:cxn ang="0">
                  <a:pos x="64" y="14"/>
                </a:cxn>
                <a:cxn ang="0">
                  <a:pos x="76" y="14"/>
                </a:cxn>
                <a:cxn ang="0">
                  <a:pos x="92" y="2"/>
                </a:cxn>
                <a:cxn ang="0">
                  <a:pos x="94" y="0"/>
                </a:cxn>
                <a:cxn ang="0">
                  <a:pos x="104" y="2"/>
                </a:cxn>
                <a:cxn ang="0">
                  <a:pos x="102" y="8"/>
                </a:cxn>
                <a:cxn ang="0">
                  <a:pos x="84" y="20"/>
                </a:cxn>
                <a:cxn ang="0">
                  <a:pos x="78" y="36"/>
                </a:cxn>
                <a:cxn ang="0">
                  <a:pos x="80" y="44"/>
                </a:cxn>
                <a:cxn ang="0">
                  <a:pos x="88" y="56"/>
                </a:cxn>
                <a:cxn ang="0">
                  <a:pos x="92" y="70"/>
                </a:cxn>
                <a:cxn ang="0">
                  <a:pos x="112" y="70"/>
                </a:cxn>
                <a:cxn ang="0">
                  <a:pos x="128" y="84"/>
                </a:cxn>
                <a:cxn ang="0">
                  <a:pos x="142" y="86"/>
                </a:cxn>
                <a:cxn ang="0">
                  <a:pos x="152" y="84"/>
                </a:cxn>
                <a:cxn ang="0">
                  <a:pos x="150" y="96"/>
                </a:cxn>
                <a:cxn ang="0">
                  <a:pos x="150" y="112"/>
                </a:cxn>
                <a:cxn ang="0">
                  <a:pos x="156" y="122"/>
                </a:cxn>
                <a:cxn ang="0">
                  <a:pos x="156" y="136"/>
                </a:cxn>
                <a:cxn ang="0">
                  <a:pos x="158" y="150"/>
                </a:cxn>
                <a:cxn ang="0">
                  <a:pos x="154" y="140"/>
                </a:cxn>
                <a:cxn ang="0">
                  <a:pos x="144" y="140"/>
                </a:cxn>
                <a:cxn ang="0">
                  <a:pos x="122" y="144"/>
                </a:cxn>
                <a:cxn ang="0">
                  <a:pos x="124" y="152"/>
                </a:cxn>
                <a:cxn ang="0">
                  <a:pos x="130" y="158"/>
                </a:cxn>
                <a:cxn ang="0">
                  <a:pos x="118" y="160"/>
                </a:cxn>
                <a:cxn ang="0">
                  <a:pos x="124" y="174"/>
                </a:cxn>
                <a:cxn ang="0">
                  <a:pos x="124" y="194"/>
                </a:cxn>
              </a:cxnLst>
              <a:rect l="0" t="0" r="r" b="b"/>
              <a:pathLst>
                <a:path w="162" h="222">
                  <a:moveTo>
                    <a:pt x="124" y="194"/>
                  </a:moveTo>
                  <a:lnTo>
                    <a:pt x="122" y="208"/>
                  </a:lnTo>
                  <a:lnTo>
                    <a:pt x="120" y="222"/>
                  </a:lnTo>
                  <a:lnTo>
                    <a:pt x="114" y="218"/>
                  </a:lnTo>
                  <a:lnTo>
                    <a:pt x="112" y="216"/>
                  </a:lnTo>
                  <a:lnTo>
                    <a:pt x="112" y="214"/>
                  </a:lnTo>
                  <a:lnTo>
                    <a:pt x="118" y="204"/>
                  </a:lnTo>
                  <a:lnTo>
                    <a:pt x="116" y="200"/>
                  </a:lnTo>
                  <a:lnTo>
                    <a:pt x="106" y="196"/>
                  </a:lnTo>
                  <a:lnTo>
                    <a:pt x="102" y="198"/>
                  </a:lnTo>
                  <a:lnTo>
                    <a:pt x="94" y="196"/>
                  </a:lnTo>
                  <a:lnTo>
                    <a:pt x="88" y="200"/>
                  </a:lnTo>
                  <a:lnTo>
                    <a:pt x="78" y="198"/>
                  </a:lnTo>
                  <a:lnTo>
                    <a:pt x="76" y="196"/>
                  </a:lnTo>
                  <a:lnTo>
                    <a:pt x="76" y="192"/>
                  </a:lnTo>
                  <a:lnTo>
                    <a:pt x="72" y="190"/>
                  </a:lnTo>
                  <a:lnTo>
                    <a:pt x="70" y="182"/>
                  </a:lnTo>
                  <a:lnTo>
                    <a:pt x="64" y="180"/>
                  </a:lnTo>
                  <a:lnTo>
                    <a:pt x="60" y="174"/>
                  </a:lnTo>
                  <a:lnTo>
                    <a:pt x="56" y="170"/>
                  </a:lnTo>
                  <a:lnTo>
                    <a:pt x="48" y="168"/>
                  </a:lnTo>
                  <a:lnTo>
                    <a:pt x="38" y="162"/>
                  </a:lnTo>
                  <a:lnTo>
                    <a:pt x="36" y="164"/>
                  </a:lnTo>
                  <a:lnTo>
                    <a:pt x="22" y="164"/>
                  </a:lnTo>
                  <a:lnTo>
                    <a:pt x="20" y="158"/>
                  </a:lnTo>
                  <a:lnTo>
                    <a:pt x="16" y="156"/>
                  </a:lnTo>
                  <a:lnTo>
                    <a:pt x="10" y="152"/>
                  </a:lnTo>
                  <a:lnTo>
                    <a:pt x="0" y="148"/>
                  </a:lnTo>
                  <a:lnTo>
                    <a:pt x="0" y="144"/>
                  </a:lnTo>
                  <a:lnTo>
                    <a:pt x="0" y="142"/>
                  </a:lnTo>
                  <a:lnTo>
                    <a:pt x="4" y="142"/>
                  </a:lnTo>
                  <a:lnTo>
                    <a:pt x="6" y="134"/>
                  </a:lnTo>
                  <a:lnTo>
                    <a:pt x="16" y="130"/>
                  </a:lnTo>
                  <a:lnTo>
                    <a:pt x="18" y="124"/>
                  </a:lnTo>
                  <a:lnTo>
                    <a:pt x="26" y="114"/>
                  </a:lnTo>
                  <a:lnTo>
                    <a:pt x="26" y="114"/>
                  </a:lnTo>
                  <a:lnTo>
                    <a:pt x="24" y="114"/>
                  </a:lnTo>
                  <a:lnTo>
                    <a:pt x="20" y="114"/>
                  </a:lnTo>
                  <a:lnTo>
                    <a:pt x="20" y="106"/>
                  </a:lnTo>
                  <a:lnTo>
                    <a:pt x="18" y="94"/>
                  </a:lnTo>
                  <a:lnTo>
                    <a:pt x="20" y="90"/>
                  </a:lnTo>
                  <a:lnTo>
                    <a:pt x="20" y="80"/>
                  </a:lnTo>
                  <a:lnTo>
                    <a:pt x="16" y="76"/>
                  </a:lnTo>
                  <a:lnTo>
                    <a:pt x="14" y="68"/>
                  </a:lnTo>
                  <a:lnTo>
                    <a:pt x="16" y="64"/>
                  </a:lnTo>
                  <a:lnTo>
                    <a:pt x="18" y="64"/>
                  </a:lnTo>
                  <a:lnTo>
                    <a:pt x="22" y="60"/>
                  </a:lnTo>
                  <a:lnTo>
                    <a:pt x="20" y="54"/>
                  </a:lnTo>
                  <a:lnTo>
                    <a:pt x="20" y="50"/>
                  </a:lnTo>
                  <a:lnTo>
                    <a:pt x="28" y="60"/>
                  </a:lnTo>
                  <a:lnTo>
                    <a:pt x="28" y="50"/>
                  </a:lnTo>
                  <a:lnTo>
                    <a:pt x="34" y="46"/>
                  </a:lnTo>
                  <a:lnTo>
                    <a:pt x="38" y="40"/>
                  </a:lnTo>
                  <a:lnTo>
                    <a:pt x="42" y="38"/>
                  </a:lnTo>
                  <a:lnTo>
                    <a:pt x="44" y="26"/>
                  </a:lnTo>
                  <a:lnTo>
                    <a:pt x="52" y="20"/>
                  </a:lnTo>
                  <a:lnTo>
                    <a:pt x="56" y="20"/>
                  </a:lnTo>
                  <a:lnTo>
                    <a:pt x="58" y="20"/>
                  </a:lnTo>
                  <a:lnTo>
                    <a:pt x="60" y="22"/>
                  </a:lnTo>
                  <a:lnTo>
                    <a:pt x="64" y="14"/>
                  </a:lnTo>
                  <a:lnTo>
                    <a:pt x="70" y="16"/>
                  </a:lnTo>
                  <a:lnTo>
                    <a:pt x="76" y="14"/>
                  </a:lnTo>
                  <a:lnTo>
                    <a:pt x="88" y="8"/>
                  </a:lnTo>
                  <a:lnTo>
                    <a:pt x="92" y="2"/>
                  </a:lnTo>
                  <a:lnTo>
                    <a:pt x="94" y="2"/>
                  </a:lnTo>
                  <a:lnTo>
                    <a:pt x="94" y="0"/>
                  </a:lnTo>
                  <a:lnTo>
                    <a:pt x="98" y="0"/>
                  </a:lnTo>
                  <a:lnTo>
                    <a:pt x="104" y="2"/>
                  </a:lnTo>
                  <a:lnTo>
                    <a:pt x="104" y="4"/>
                  </a:lnTo>
                  <a:lnTo>
                    <a:pt x="102" y="8"/>
                  </a:lnTo>
                  <a:lnTo>
                    <a:pt x="94" y="10"/>
                  </a:lnTo>
                  <a:lnTo>
                    <a:pt x="84" y="20"/>
                  </a:lnTo>
                  <a:lnTo>
                    <a:pt x="82" y="26"/>
                  </a:lnTo>
                  <a:lnTo>
                    <a:pt x="78" y="36"/>
                  </a:lnTo>
                  <a:lnTo>
                    <a:pt x="74" y="44"/>
                  </a:lnTo>
                  <a:lnTo>
                    <a:pt x="80" y="44"/>
                  </a:lnTo>
                  <a:lnTo>
                    <a:pt x="82" y="50"/>
                  </a:lnTo>
                  <a:lnTo>
                    <a:pt x="88" y="56"/>
                  </a:lnTo>
                  <a:lnTo>
                    <a:pt x="88" y="66"/>
                  </a:lnTo>
                  <a:lnTo>
                    <a:pt x="92" y="70"/>
                  </a:lnTo>
                  <a:lnTo>
                    <a:pt x="100" y="72"/>
                  </a:lnTo>
                  <a:lnTo>
                    <a:pt x="112" y="70"/>
                  </a:lnTo>
                  <a:lnTo>
                    <a:pt x="118" y="74"/>
                  </a:lnTo>
                  <a:lnTo>
                    <a:pt x="128" y="84"/>
                  </a:lnTo>
                  <a:lnTo>
                    <a:pt x="134" y="84"/>
                  </a:lnTo>
                  <a:lnTo>
                    <a:pt x="142" y="86"/>
                  </a:lnTo>
                  <a:lnTo>
                    <a:pt x="150" y="82"/>
                  </a:lnTo>
                  <a:lnTo>
                    <a:pt x="152" y="84"/>
                  </a:lnTo>
                  <a:lnTo>
                    <a:pt x="154" y="86"/>
                  </a:lnTo>
                  <a:lnTo>
                    <a:pt x="150" y="96"/>
                  </a:lnTo>
                  <a:lnTo>
                    <a:pt x="148" y="104"/>
                  </a:lnTo>
                  <a:lnTo>
                    <a:pt x="150" y="112"/>
                  </a:lnTo>
                  <a:lnTo>
                    <a:pt x="154" y="116"/>
                  </a:lnTo>
                  <a:lnTo>
                    <a:pt x="156" y="122"/>
                  </a:lnTo>
                  <a:lnTo>
                    <a:pt x="150" y="130"/>
                  </a:lnTo>
                  <a:lnTo>
                    <a:pt x="156" y="136"/>
                  </a:lnTo>
                  <a:lnTo>
                    <a:pt x="162" y="148"/>
                  </a:lnTo>
                  <a:lnTo>
                    <a:pt x="158" y="150"/>
                  </a:lnTo>
                  <a:lnTo>
                    <a:pt x="156" y="144"/>
                  </a:lnTo>
                  <a:lnTo>
                    <a:pt x="154" y="140"/>
                  </a:lnTo>
                  <a:lnTo>
                    <a:pt x="146" y="142"/>
                  </a:lnTo>
                  <a:lnTo>
                    <a:pt x="144" y="140"/>
                  </a:lnTo>
                  <a:lnTo>
                    <a:pt x="142" y="144"/>
                  </a:lnTo>
                  <a:lnTo>
                    <a:pt x="122" y="144"/>
                  </a:lnTo>
                  <a:lnTo>
                    <a:pt x="122" y="152"/>
                  </a:lnTo>
                  <a:lnTo>
                    <a:pt x="124" y="152"/>
                  </a:lnTo>
                  <a:lnTo>
                    <a:pt x="128" y="152"/>
                  </a:lnTo>
                  <a:lnTo>
                    <a:pt x="130" y="158"/>
                  </a:lnTo>
                  <a:lnTo>
                    <a:pt x="126" y="158"/>
                  </a:lnTo>
                  <a:lnTo>
                    <a:pt x="118" y="160"/>
                  </a:lnTo>
                  <a:lnTo>
                    <a:pt x="118" y="168"/>
                  </a:lnTo>
                  <a:lnTo>
                    <a:pt x="124" y="174"/>
                  </a:lnTo>
                  <a:lnTo>
                    <a:pt x="126" y="182"/>
                  </a:lnTo>
                  <a:lnTo>
                    <a:pt x="124" y="194"/>
                  </a:lnTo>
                  <a:lnTo>
                    <a:pt x="124" y="19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7" name="Freeform 269"/>
            <p:cNvSpPr>
              <a:spLocks/>
            </p:cNvSpPr>
            <p:nvPr/>
          </p:nvSpPr>
          <p:spPr bwMode="auto">
            <a:xfrm>
              <a:off x="2779713" y="4357688"/>
              <a:ext cx="828675" cy="869950"/>
            </a:xfrm>
            <a:custGeom>
              <a:avLst/>
              <a:gdLst/>
              <a:ahLst/>
              <a:cxnLst>
                <a:cxn ang="0">
                  <a:pos x="288" y="526"/>
                </a:cxn>
                <a:cxn ang="0">
                  <a:pos x="322" y="480"/>
                </a:cxn>
                <a:cxn ang="0">
                  <a:pos x="338" y="448"/>
                </a:cxn>
                <a:cxn ang="0">
                  <a:pos x="342" y="420"/>
                </a:cxn>
                <a:cxn ang="0">
                  <a:pos x="386" y="390"/>
                </a:cxn>
                <a:cxn ang="0">
                  <a:pos x="394" y="384"/>
                </a:cxn>
                <a:cxn ang="0">
                  <a:pos x="424" y="382"/>
                </a:cxn>
                <a:cxn ang="0">
                  <a:pos x="446" y="350"/>
                </a:cxn>
                <a:cxn ang="0">
                  <a:pos x="462" y="308"/>
                </a:cxn>
                <a:cxn ang="0">
                  <a:pos x="470" y="244"/>
                </a:cxn>
                <a:cxn ang="0">
                  <a:pos x="502" y="210"/>
                </a:cxn>
                <a:cxn ang="0">
                  <a:pos x="522" y="164"/>
                </a:cxn>
                <a:cxn ang="0">
                  <a:pos x="492" y="136"/>
                </a:cxn>
                <a:cxn ang="0">
                  <a:pos x="428" y="108"/>
                </a:cxn>
                <a:cxn ang="0">
                  <a:pos x="396" y="100"/>
                </a:cxn>
                <a:cxn ang="0">
                  <a:pos x="388" y="90"/>
                </a:cxn>
                <a:cxn ang="0">
                  <a:pos x="366" y="84"/>
                </a:cxn>
                <a:cxn ang="0">
                  <a:pos x="340" y="90"/>
                </a:cxn>
                <a:cxn ang="0">
                  <a:pos x="310" y="96"/>
                </a:cxn>
                <a:cxn ang="0">
                  <a:pos x="302" y="94"/>
                </a:cxn>
                <a:cxn ang="0">
                  <a:pos x="308" y="84"/>
                </a:cxn>
                <a:cxn ang="0">
                  <a:pos x="302" y="86"/>
                </a:cxn>
                <a:cxn ang="0">
                  <a:pos x="314" y="46"/>
                </a:cxn>
                <a:cxn ang="0">
                  <a:pos x="298" y="16"/>
                </a:cxn>
                <a:cxn ang="0">
                  <a:pos x="272" y="42"/>
                </a:cxn>
                <a:cxn ang="0">
                  <a:pos x="248" y="38"/>
                </a:cxn>
                <a:cxn ang="0">
                  <a:pos x="234" y="44"/>
                </a:cxn>
                <a:cxn ang="0">
                  <a:pos x="208" y="50"/>
                </a:cxn>
                <a:cxn ang="0">
                  <a:pos x="190" y="46"/>
                </a:cxn>
                <a:cxn ang="0">
                  <a:pos x="192" y="18"/>
                </a:cxn>
                <a:cxn ang="0">
                  <a:pos x="184" y="0"/>
                </a:cxn>
                <a:cxn ang="0">
                  <a:pos x="168" y="10"/>
                </a:cxn>
                <a:cxn ang="0">
                  <a:pos x="140" y="18"/>
                </a:cxn>
                <a:cxn ang="0">
                  <a:pos x="128" y="22"/>
                </a:cxn>
                <a:cxn ang="0">
                  <a:pos x="140" y="40"/>
                </a:cxn>
                <a:cxn ang="0">
                  <a:pos x="110" y="60"/>
                </a:cxn>
                <a:cxn ang="0">
                  <a:pos x="88" y="48"/>
                </a:cxn>
                <a:cxn ang="0">
                  <a:pos x="74" y="48"/>
                </a:cxn>
                <a:cxn ang="0">
                  <a:pos x="60" y="56"/>
                </a:cxn>
                <a:cxn ang="0">
                  <a:pos x="50" y="72"/>
                </a:cxn>
                <a:cxn ang="0">
                  <a:pos x="54" y="112"/>
                </a:cxn>
                <a:cxn ang="0">
                  <a:pos x="30" y="132"/>
                </a:cxn>
                <a:cxn ang="0">
                  <a:pos x="4" y="160"/>
                </a:cxn>
                <a:cxn ang="0">
                  <a:pos x="12" y="196"/>
                </a:cxn>
                <a:cxn ang="0">
                  <a:pos x="36" y="200"/>
                </a:cxn>
                <a:cxn ang="0">
                  <a:pos x="56" y="216"/>
                </a:cxn>
                <a:cxn ang="0">
                  <a:pos x="112" y="200"/>
                </a:cxn>
                <a:cxn ang="0">
                  <a:pos x="112" y="220"/>
                </a:cxn>
                <a:cxn ang="0">
                  <a:pos x="144" y="242"/>
                </a:cxn>
                <a:cxn ang="0">
                  <a:pos x="174" y="254"/>
                </a:cxn>
                <a:cxn ang="0">
                  <a:pos x="178" y="276"/>
                </a:cxn>
                <a:cxn ang="0">
                  <a:pos x="206" y="302"/>
                </a:cxn>
                <a:cxn ang="0">
                  <a:pos x="212" y="336"/>
                </a:cxn>
                <a:cxn ang="0">
                  <a:pos x="212" y="348"/>
                </a:cxn>
                <a:cxn ang="0">
                  <a:pos x="234" y="372"/>
                </a:cxn>
                <a:cxn ang="0">
                  <a:pos x="246" y="396"/>
                </a:cxn>
                <a:cxn ang="0">
                  <a:pos x="262" y="406"/>
                </a:cxn>
                <a:cxn ang="0">
                  <a:pos x="270" y="434"/>
                </a:cxn>
                <a:cxn ang="0">
                  <a:pos x="240" y="466"/>
                </a:cxn>
                <a:cxn ang="0">
                  <a:pos x="224" y="490"/>
                </a:cxn>
                <a:cxn ang="0">
                  <a:pos x="242" y="504"/>
                </a:cxn>
                <a:cxn ang="0">
                  <a:pos x="262" y="516"/>
                </a:cxn>
                <a:cxn ang="0">
                  <a:pos x="272" y="538"/>
                </a:cxn>
              </a:cxnLst>
              <a:rect l="0" t="0" r="r" b="b"/>
              <a:pathLst>
                <a:path w="522" h="548">
                  <a:moveTo>
                    <a:pt x="274" y="548"/>
                  </a:moveTo>
                  <a:lnTo>
                    <a:pt x="280" y="542"/>
                  </a:lnTo>
                  <a:lnTo>
                    <a:pt x="286" y="534"/>
                  </a:lnTo>
                  <a:lnTo>
                    <a:pt x="288" y="526"/>
                  </a:lnTo>
                  <a:lnTo>
                    <a:pt x="304" y="512"/>
                  </a:lnTo>
                  <a:lnTo>
                    <a:pt x="314" y="496"/>
                  </a:lnTo>
                  <a:lnTo>
                    <a:pt x="316" y="492"/>
                  </a:lnTo>
                  <a:lnTo>
                    <a:pt x="322" y="480"/>
                  </a:lnTo>
                  <a:lnTo>
                    <a:pt x="328" y="472"/>
                  </a:lnTo>
                  <a:lnTo>
                    <a:pt x="334" y="468"/>
                  </a:lnTo>
                  <a:lnTo>
                    <a:pt x="336" y="464"/>
                  </a:lnTo>
                  <a:lnTo>
                    <a:pt x="338" y="448"/>
                  </a:lnTo>
                  <a:lnTo>
                    <a:pt x="340" y="446"/>
                  </a:lnTo>
                  <a:lnTo>
                    <a:pt x="338" y="442"/>
                  </a:lnTo>
                  <a:lnTo>
                    <a:pt x="336" y="430"/>
                  </a:lnTo>
                  <a:lnTo>
                    <a:pt x="342" y="420"/>
                  </a:lnTo>
                  <a:lnTo>
                    <a:pt x="364" y="400"/>
                  </a:lnTo>
                  <a:lnTo>
                    <a:pt x="372" y="396"/>
                  </a:lnTo>
                  <a:lnTo>
                    <a:pt x="380" y="394"/>
                  </a:lnTo>
                  <a:lnTo>
                    <a:pt x="386" y="390"/>
                  </a:lnTo>
                  <a:lnTo>
                    <a:pt x="390" y="388"/>
                  </a:lnTo>
                  <a:lnTo>
                    <a:pt x="390" y="386"/>
                  </a:lnTo>
                  <a:lnTo>
                    <a:pt x="392" y="384"/>
                  </a:lnTo>
                  <a:lnTo>
                    <a:pt x="394" y="384"/>
                  </a:lnTo>
                  <a:lnTo>
                    <a:pt x="400" y="384"/>
                  </a:lnTo>
                  <a:lnTo>
                    <a:pt x="406" y="384"/>
                  </a:lnTo>
                  <a:lnTo>
                    <a:pt x="410" y="382"/>
                  </a:lnTo>
                  <a:lnTo>
                    <a:pt x="424" y="382"/>
                  </a:lnTo>
                  <a:lnTo>
                    <a:pt x="426" y="378"/>
                  </a:lnTo>
                  <a:lnTo>
                    <a:pt x="436" y="370"/>
                  </a:lnTo>
                  <a:lnTo>
                    <a:pt x="440" y="360"/>
                  </a:lnTo>
                  <a:lnTo>
                    <a:pt x="446" y="350"/>
                  </a:lnTo>
                  <a:lnTo>
                    <a:pt x="450" y="340"/>
                  </a:lnTo>
                  <a:lnTo>
                    <a:pt x="456" y="334"/>
                  </a:lnTo>
                  <a:lnTo>
                    <a:pt x="458" y="316"/>
                  </a:lnTo>
                  <a:lnTo>
                    <a:pt x="462" y="308"/>
                  </a:lnTo>
                  <a:lnTo>
                    <a:pt x="466" y="284"/>
                  </a:lnTo>
                  <a:lnTo>
                    <a:pt x="464" y="264"/>
                  </a:lnTo>
                  <a:lnTo>
                    <a:pt x="466" y="246"/>
                  </a:lnTo>
                  <a:lnTo>
                    <a:pt x="470" y="244"/>
                  </a:lnTo>
                  <a:lnTo>
                    <a:pt x="474" y="244"/>
                  </a:lnTo>
                  <a:lnTo>
                    <a:pt x="478" y="242"/>
                  </a:lnTo>
                  <a:lnTo>
                    <a:pt x="488" y="220"/>
                  </a:lnTo>
                  <a:lnTo>
                    <a:pt x="502" y="210"/>
                  </a:lnTo>
                  <a:lnTo>
                    <a:pt x="502" y="208"/>
                  </a:lnTo>
                  <a:lnTo>
                    <a:pt x="516" y="190"/>
                  </a:lnTo>
                  <a:lnTo>
                    <a:pt x="520" y="178"/>
                  </a:lnTo>
                  <a:lnTo>
                    <a:pt x="522" y="164"/>
                  </a:lnTo>
                  <a:lnTo>
                    <a:pt x="522" y="160"/>
                  </a:lnTo>
                  <a:lnTo>
                    <a:pt x="518" y="146"/>
                  </a:lnTo>
                  <a:lnTo>
                    <a:pt x="514" y="140"/>
                  </a:lnTo>
                  <a:lnTo>
                    <a:pt x="492" y="136"/>
                  </a:lnTo>
                  <a:lnTo>
                    <a:pt x="472" y="120"/>
                  </a:lnTo>
                  <a:lnTo>
                    <a:pt x="460" y="112"/>
                  </a:lnTo>
                  <a:lnTo>
                    <a:pt x="454" y="110"/>
                  </a:lnTo>
                  <a:lnTo>
                    <a:pt x="428" y="108"/>
                  </a:lnTo>
                  <a:lnTo>
                    <a:pt x="408" y="104"/>
                  </a:lnTo>
                  <a:lnTo>
                    <a:pt x="406" y="102"/>
                  </a:lnTo>
                  <a:lnTo>
                    <a:pt x="394" y="106"/>
                  </a:lnTo>
                  <a:lnTo>
                    <a:pt x="396" y="100"/>
                  </a:lnTo>
                  <a:lnTo>
                    <a:pt x="394" y="100"/>
                  </a:lnTo>
                  <a:lnTo>
                    <a:pt x="392" y="100"/>
                  </a:lnTo>
                  <a:lnTo>
                    <a:pt x="392" y="96"/>
                  </a:lnTo>
                  <a:lnTo>
                    <a:pt x="388" y="90"/>
                  </a:lnTo>
                  <a:lnTo>
                    <a:pt x="382" y="94"/>
                  </a:lnTo>
                  <a:lnTo>
                    <a:pt x="380" y="88"/>
                  </a:lnTo>
                  <a:lnTo>
                    <a:pt x="370" y="84"/>
                  </a:lnTo>
                  <a:lnTo>
                    <a:pt x="366" y="84"/>
                  </a:lnTo>
                  <a:lnTo>
                    <a:pt x="358" y="80"/>
                  </a:lnTo>
                  <a:lnTo>
                    <a:pt x="348" y="78"/>
                  </a:lnTo>
                  <a:lnTo>
                    <a:pt x="346" y="80"/>
                  </a:lnTo>
                  <a:lnTo>
                    <a:pt x="340" y="90"/>
                  </a:lnTo>
                  <a:lnTo>
                    <a:pt x="334" y="92"/>
                  </a:lnTo>
                  <a:lnTo>
                    <a:pt x="328" y="104"/>
                  </a:lnTo>
                  <a:lnTo>
                    <a:pt x="328" y="94"/>
                  </a:lnTo>
                  <a:lnTo>
                    <a:pt x="310" y="96"/>
                  </a:lnTo>
                  <a:lnTo>
                    <a:pt x="308" y="96"/>
                  </a:lnTo>
                  <a:lnTo>
                    <a:pt x="302" y="96"/>
                  </a:lnTo>
                  <a:lnTo>
                    <a:pt x="300" y="98"/>
                  </a:lnTo>
                  <a:lnTo>
                    <a:pt x="302" y="94"/>
                  </a:lnTo>
                  <a:lnTo>
                    <a:pt x="308" y="96"/>
                  </a:lnTo>
                  <a:lnTo>
                    <a:pt x="310" y="94"/>
                  </a:lnTo>
                  <a:lnTo>
                    <a:pt x="312" y="88"/>
                  </a:lnTo>
                  <a:lnTo>
                    <a:pt x="308" y="84"/>
                  </a:lnTo>
                  <a:lnTo>
                    <a:pt x="310" y="82"/>
                  </a:lnTo>
                  <a:lnTo>
                    <a:pt x="306" y="82"/>
                  </a:lnTo>
                  <a:lnTo>
                    <a:pt x="304" y="86"/>
                  </a:lnTo>
                  <a:lnTo>
                    <a:pt x="302" y="86"/>
                  </a:lnTo>
                  <a:lnTo>
                    <a:pt x="302" y="76"/>
                  </a:lnTo>
                  <a:lnTo>
                    <a:pt x="318" y="58"/>
                  </a:lnTo>
                  <a:lnTo>
                    <a:pt x="320" y="48"/>
                  </a:lnTo>
                  <a:lnTo>
                    <a:pt x="314" y="46"/>
                  </a:lnTo>
                  <a:lnTo>
                    <a:pt x="310" y="32"/>
                  </a:lnTo>
                  <a:lnTo>
                    <a:pt x="304" y="18"/>
                  </a:lnTo>
                  <a:lnTo>
                    <a:pt x="302" y="14"/>
                  </a:lnTo>
                  <a:lnTo>
                    <a:pt x="298" y="16"/>
                  </a:lnTo>
                  <a:lnTo>
                    <a:pt x="290" y="28"/>
                  </a:lnTo>
                  <a:lnTo>
                    <a:pt x="286" y="36"/>
                  </a:lnTo>
                  <a:lnTo>
                    <a:pt x="280" y="42"/>
                  </a:lnTo>
                  <a:lnTo>
                    <a:pt x="272" y="42"/>
                  </a:lnTo>
                  <a:lnTo>
                    <a:pt x="266" y="44"/>
                  </a:lnTo>
                  <a:lnTo>
                    <a:pt x="260" y="40"/>
                  </a:lnTo>
                  <a:lnTo>
                    <a:pt x="254" y="36"/>
                  </a:lnTo>
                  <a:lnTo>
                    <a:pt x="248" y="38"/>
                  </a:lnTo>
                  <a:lnTo>
                    <a:pt x="242" y="38"/>
                  </a:lnTo>
                  <a:lnTo>
                    <a:pt x="242" y="38"/>
                  </a:lnTo>
                  <a:lnTo>
                    <a:pt x="240" y="46"/>
                  </a:lnTo>
                  <a:lnTo>
                    <a:pt x="234" y="44"/>
                  </a:lnTo>
                  <a:lnTo>
                    <a:pt x="228" y="44"/>
                  </a:lnTo>
                  <a:lnTo>
                    <a:pt x="224" y="44"/>
                  </a:lnTo>
                  <a:lnTo>
                    <a:pt x="218" y="48"/>
                  </a:lnTo>
                  <a:lnTo>
                    <a:pt x="208" y="50"/>
                  </a:lnTo>
                  <a:lnTo>
                    <a:pt x="204" y="54"/>
                  </a:lnTo>
                  <a:lnTo>
                    <a:pt x="198" y="52"/>
                  </a:lnTo>
                  <a:lnTo>
                    <a:pt x="194" y="50"/>
                  </a:lnTo>
                  <a:lnTo>
                    <a:pt x="190" y="46"/>
                  </a:lnTo>
                  <a:lnTo>
                    <a:pt x="190" y="40"/>
                  </a:lnTo>
                  <a:lnTo>
                    <a:pt x="188" y="36"/>
                  </a:lnTo>
                  <a:lnTo>
                    <a:pt x="190" y="22"/>
                  </a:lnTo>
                  <a:lnTo>
                    <a:pt x="192" y="18"/>
                  </a:lnTo>
                  <a:lnTo>
                    <a:pt x="190" y="10"/>
                  </a:lnTo>
                  <a:lnTo>
                    <a:pt x="186" y="10"/>
                  </a:lnTo>
                  <a:lnTo>
                    <a:pt x="186" y="4"/>
                  </a:lnTo>
                  <a:lnTo>
                    <a:pt x="184" y="0"/>
                  </a:lnTo>
                  <a:lnTo>
                    <a:pt x="178" y="2"/>
                  </a:lnTo>
                  <a:lnTo>
                    <a:pt x="178" y="4"/>
                  </a:lnTo>
                  <a:lnTo>
                    <a:pt x="172" y="10"/>
                  </a:lnTo>
                  <a:lnTo>
                    <a:pt x="168" y="10"/>
                  </a:lnTo>
                  <a:lnTo>
                    <a:pt x="162" y="14"/>
                  </a:lnTo>
                  <a:lnTo>
                    <a:pt x="150" y="16"/>
                  </a:lnTo>
                  <a:lnTo>
                    <a:pt x="146" y="18"/>
                  </a:lnTo>
                  <a:lnTo>
                    <a:pt x="140" y="18"/>
                  </a:lnTo>
                  <a:lnTo>
                    <a:pt x="130" y="14"/>
                  </a:lnTo>
                  <a:lnTo>
                    <a:pt x="122" y="12"/>
                  </a:lnTo>
                  <a:lnTo>
                    <a:pt x="122" y="18"/>
                  </a:lnTo>
                  <a:lnTo>
                    <a:pt x="128" y="22"/>
                  </a:lnTo>
                  <a:lnTo>
                    <a:pt x="128" y="28"/>
                  </a:lnTo>
                  <a:lnTo>
                    <a:pt x="130" y="38"/>
                  </a:lnTo>
                  <a:lnTo>
                    <a:pt x="140" y="38"/>
                  </a:lnTo>
                  <a:lnTo>
                    <a:pt x="140" y="40"/>
                  </a:lnTo>
                  <a:lnTo>
                    <a:pt x="132" y="44"/>
                  </a:lnTo>
                  <a:lnTo>
                    <a:pt x="128" y="50"/>
                  </a:lnTo>
                  <a:lnTo>
                    <a:pt x="114" y="56"/>
                  </a:lnTo>
                  <a:lnTo>
                    <a:pt x="110" y="60"/>
                  </a:lnTo>
                  <a:lnTo>
                    <a:pt x="100" y="60"/>
                  </a:lnTo>
                  <a:lnTo>
                    <a:pt x="94" y="52"/>
                  </a:lnTo>
                  <a:lnTo>
                    <a:pt x="90" y="54"/>
                  </a:lnTo>
                  <a:lnTo>
                    <a:pt x="88" y="48"/>
                  </a:lnTo>
                  <a:lnTo>
                    <a:pt x="86" y="44"/>
                  </a:lnTo>
                  <a:lnTo>
                    <a:pt x="78" y="46"/>
                  </a:lnTo>
                  <a:lnTo>
                    <a:pt x="76" y="44"/>
                  </a:lnTo>
                  <a:lnTo>
                    <a:pt x="74" y="48"/>
                  </a:lnTo>
                  <a:lnTo>
                    <a:pt x="54" y="48"/>
                  </a:lnTo>
                  <a:lnTo>
                    <a:pt x="54" y="56"/>
                  </a:lnTo>
                  <a:lnTo>
                    <a:pt x="56" y="56"/>
                  </a:lnTo>
                  <a:lnTo>
                    <a:pt x="60" y="56"/>
                  </a:lnTo>
                  <a:lnTo>
                    <a:pt x="62" y="62"/>
                  </a:lnTo>
                  <a:lnTo>
                    <a:pt x="58" y="62"/>
                  </a:lnTo>
                  <a:lnTo>
                    <a:pt x="50" y="64"/>
                  </a:lnTo>
                  <a:lnTo>
                    <a:pt x="50" y="72"/>
                  </a:lnTo>
                  <a:lnTo>
                    <a:pt x="56" y="78"/>
                  </a:lnTo>
                  <a:lnTo>
                    <a:pt x="58" y="86"/>
                  </a:lnTo>
                  <a:lnTo>
                    <a:pt x="56" y="98"/>
                  </a:lnTo>
                  <a:lnTo>
                    <a:pt x="54" y="112"/>
                  </a:lnTo>
                  <a:lnTo>
                    <a:pt x="52" y="126"/>
                  </a:lnTo>
                  <a:lnTo>
                    <a:pt x="50" y="126"/>
                  </a:lnTo>
                  <a:lnTo>
                    <a:pt x="44" y="126"/>
                  </a:lnTo>
                  <a:lnTo>
                    <a:pt x="30" y="132"/>
                  </a:lnTo>
                  <a:lnTo>
                    <a:pt x="18" y="138"/>
                  </a:lnTo>
                  <a:lnTo>
                    <a:pt x="10" y="148"/>
                  </a:lnTo>
                  <a:lnTo>
                    <a:pt x="10" y="158"/>
                  </a:lnTo>
                  <a:lnTo>
                    <a:pt x="4" y="160"/>
                  </a:lnTo>
                  <a:lnTo>
                    <a:pt x="0" y="172"/>
                  </a:lnTo>
                  <a:lnTo>
                    <a:pt x="4" y="180"/>
                  </a:lnTo>
                  <a:lnTo>
                    <a:pt x="12" y="190"/>
                  </a:lnTo>
                  <a:lnTo>
                    <a:pt x="12" y="196"/>
                  </a:lnTo>
                  <a:lnTo>
                    <a:pt x="20" y="196"/>
                  </a:lnTo>
                  <a:lnTo>
                    <a:pt x="22" y="202"/>
                  </a:lnTo>
                  <a:lnTo>
                    <a:pt x="30" y="204"/>
                  </a:lnTo>
                  <a:lnTo>
                    <a:pt x="36" y="200"/>
                  </a:lnTo>
                  <a:lnTo>
                    <a:pt x="44" y="194"/>
                  </a:lnTo>
                  <a:lnTo>
                    <a:pt x="44" y="216"/>
                  </a:lnTo>
                  <a:lnTo>
                    <a:pt x="48" y="218"/>
                  </a:lnTo>
                  <a:lnTo>
                    <a:pt x="56" y="216"/>
                  </a:lnTo>
                  <a:lnTo>
                    <a:pt x="72" y="218"/>
                  </a:lnTo>
                  <a:lnTo>
                    <a:pt x="84" y="212"/>
                  </a:lnTo>
                  <a:lnTo>
                    <a:pt x="96" y="200"/>
                  </a:lnTo>
                  <a:lnTo>
                    <a:pt x="112" y="200"/>
                  </a:lnTo>
                  <a:lnTo>
                    <a:pt x="114" y="202"/>
                  </a:lnTo>
                  <a:lnTo>
                    <a:pt x="114" y="206"/>
                  </a:lnTo>
                  <a:lnTo>
                    <a:pt x="114" y="214"/>
                  </a:lnTo>
                  <a:lnTo>
                    <a:pt x="112" y="220"/>
                  </a:lnTo>
                  <a:lnTo>
                    <a:pt x="116" y="230"/>
                  </a:lnTo>
                  <a:lnTo>
                    <a:pt x="124" y="236"/>
                  </a:lnTo>
                  <a:lnTo>
                    <a:pt x="140" y="238"/>
                  </a:lnTo>
                  <a:lnTo>
                    <a:pt x="144" y="242"/>
                  </a:lnTo>
                  <a:lnTo>
                    <a:pt x="156" y="246"/>
                  </a:lnTo>
                  <a:lnTo>
                    <a:pt x="160" y="250"/>
                  </a:lnTo>
                  <a:lnTo>
                    <a:pt x="170" y="250"/>
                  </a:lnTo>
                  <a:lnTo>
                    <a:pt x="174" y="254"/>
                  </a:lnTo>
                  <a:lnTo>
                    <a:pt x="178" y="258"/>
                  </a:lnTo>
                  <a:lnTo>
                    <a:pt x="180" y="268"/>
                  </a:lnTo>
                  <a:lnTo>
                    <a:pt x="180" y="274"/>
                  </a:lnTo>
                  <a:lnTo>
                    <a:pt x="178" y="276"/>
                  </a:lnTo>
                  <a:lnTo>
                    <a:pt x="184" y="288"/>
                  </a:lnTo>
                  <a:lnTo>
                    <a:pt x="206" y="290"/>
                  </a:lnTo>
                  <a:lnTo>
                    <a:pt x="206" y="298"/>
                  </a:lnTo>
                  <a:lnTo>
                    <a:pt x="206" y="302"/>
                  </a:lnTo>
                  <a:lnTo>
                    <a:pt x="212" y="304"/>
                  </a:lnTo>
                  <a:lnTo>
                    <a:pt x="216" y="316"/>
                  </a:lnTo>
                  <a:lnTo>
                    <a:pt x="216" y="328"/>
                  </a:lnTo>
                  <a:lnTo>
                    <a:pt x="212" y="336"/>
                  </a:lnTo>
                  <a:lnTo>
                    <a:pt x="214" y="342"/>
                  </a:lnTo>
                  <a:lnTo>
                    <a:pt x="212" y="344"/>
                  </a:lnTo>
                  <a:lnTo>
                    <a:pt x="210" y="344"/>
                  </a:lnTo>
                  <a:lnTo>
                    <a:pt x="212" y="348"/>
                  </a:lnTo>
                  <a:lnTo>
                    <a:pt x="212" y="368"/>
                  </a:lnTo>
                  <a:lnTo>
                    <a:pt x="214" y="370"/>
                  </a:lnTo>
                  <a:lnTo>
                    <a:pt x="224" y="374"/>
                  </a:lnTo>
                  <a:lnTo>
                    <a:pt x="234" y="372"/>
                  </a:lnTo>
                  <a:lnTo>
                    <a:pt x="242" y="374"/>
                  </a:lnTo>
                  <a:lnTo>
                    <a:pt x="244" y="378"/>
                  </a:lnTo>
                  <a:lnTo>
                    <a:pt x="244" y="394"/>
                  </a:lnTo>
                  <a:lnTo>
                    <a:pt x="246" y="396"/>
                  </a:lnTo>
                  <a:lnTo>
                    <a:pt x="250" y="398"/>
                  </a:lnTo>
                  <a:lnTo>
                    <a:pt x="258" y="396"/>
                  </a:lnTo>
                  <a:lnTo>
                    <a:pt x="260" y="398"/>
                  </a:lnTo>
                  <a:lnTo>
                    <a:pt x="262" y="406"/>
                  </a:lnTo>
                  <a:lnTo>
                    <a:pt x="258" y="422"/>
                  </a:lnTo>
                  <a:lnTo>
                    <a:pt x="266" y="422"/>
                  </a:lnTo>
                  <a:lnTo>
                    <a:pt x="266" y="424"/>
                  </a:lnTo>
                  <a:lnTo>
                    <a:pt x="270" y="434"/>
                  </a:lnTo>
                  <a:lnTo>
                    <a:pt x="268" y="444"/>
                  </a:lnTo>
                  <a:lnTo>
                    <a:pt x="262" y="450"/>
                  </a:lnTo>
                  <a:lnTo>
                    <a:pt x="256" y="452"/>
                  </a:lnTo>
                  <a:lnTo>
                    <a:pt x="240" y="466"/>
                  </a:lnTo>
                  <a:lnTo>
                    <a:pt x="230" y="482"/>
                  </a:lnTo>
                  <a:lnTo>
                    <a:pt x="216" y="492"/>
                  </a:lnTo>
                  <a:lnTo>
                    <a:pt x="222" y="492"/>
                  </a:lnTo>
                  <a:lnTo>
                    <a:pt x="224" y="490"/>
                  </a:lnTo>
                  <a:lnTo>
                    <a:pt x="228" y="490"/>
                  </a:lnTo>
                  <a:lnTo>
                    <a:pt x="236" y="498"/>
                  </a:lnTo>
                  <a:lnTo>
                    <a:pt x="238" y="504"/>
                  </a:lnTo>
                  <a:lnTo>
                    <a:pt x="242" y="504"/>
                  </a:lnTo>
                  <a:lnTo>
                    <a:pt x="244" y="502"/>
                  </a:lnTo>
                  <a:lnTo>
                    <a:pt x="250" y="508"/>
                  </a:lnTo>
                  <a:lnTo>
                    <a:pt x="258" y="512"/>
                  </a:lnTo>
                  <a:lnTo>
                    <a:pt x="262" y="516"/>
                  </a:lnTo>
                  <a:lnTo>
                    <a:pt x="268" y="520"/>
                  </a:lnTo>
                  <a:lnTo>
                    <a:pt x="270" y="526"/>
                  </a:lnTo>
                  <a:lnTo>
                    <a:pt x="278" y="532"/>
                  </a:lnTo>
                  <a:lnTo>
                    <a:pt x="272" y="538"/>
                  </a:lnTo>
                  <a:lnTo>
                    <a:pt x="272" y="546"/>
                  </a:lnTo>
                  <a:lnTo>
                    <a:pt x="274" y="548"/>
                  </a:lnTo>
                  <a:lnTo>
                    <a:pt x="274" y="5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8" name="Freeform 270"/>
            <p:cNvSpPr>
              <a:spLocks/>
            </p:cNvSpPr>
            <p:nvPr/>
          </p:nvSpPr>
          <p:spPr bwMode="auto">
            <a:xfrm>
              <a:off x="4456113" y="2293938"/>
              <a:ext cx="552450" cy="660400"/>
            </a:xfrm>
            <a:custGeom>
              <a:avLst/>
              <a:gdLst/>
              <a:ahLst/>
              <a:cxnLst>
                <a:cxn ang="0">
                  <a:pos x="2" y="348"/>
                </a:cxn>
                <a:cxn ang="0">
                  <a:pos x="2" y="336"/>
                </a:cxn>
                <a:cxn ang="0">
                  <a:pos x="28" y="334"/>
                </a:cxn>
                <a:cxn ang="0">
                  <a:pos x="30" y="330"/>
                </a:cxn>
                <a:cxn ang="0">
                  <a:pos x="0" y="326"/>
                </a:cxn>
                <a:cxn ang="0">
                  <a:pos x="16" y="310"/>
                </a:cxn>
                <a:cxn ang="0">
                  <a:pos x="14" y="304"/>
                </a:cxn>
                <a:cxn ang="0">
                  <a:pos x="20" y="294"/>
                </a:cxn>
                <a:cxn ang="0">
                  <a:pos x="28" y="286"/>
                </a:cxn>
                <a:cxn ang="0">
                  <a:pos x="40" y="274"/>
                </a:cxn>
                <a:cxn ang="0">
                  <a:pos x="56" y="270"/>
                </a:cxn>
                <a:cxn ang="0">
                  <a:pos x="70" y="266"/>
                </a:cxn>
                <a:cxn ang="0">
                  <a:pos x="68" y="264"/>
                </a:cxn>
                <a:cxn ang="0">
                  <a:pos x="68" y="246"/>
                </a:cxn>
                <a:cxn ang="0">
                  <a:pos x="92" y="214"/>
                </a:cxn>
                <a:cxn ang="0">
                  <a:pos x="102" y="206"/>
                </a:cxn>
                <a:cxn ang="0">
                  <a:pos x="100" y="188"/>
                </a:cxn>
                <a:cxn ang="0">
                  <a:pos x="114" y="168"/>
                </a:cxn>
                <a:cxn ang="0">
                  <a:pos x="122" y="152"/>
                </a:cxn>
                <a:cxn ang="0">
                  <a:pos x="144" y="132"/>
                </a:cxn>
                <a:cxn ang="0">
                  <a:pos x="144" y="118"/>
                </a:cxn>
                <a:cxn ang="0">
                  <a:pos x="150" y="112"/>
                </a:cxn>
                <a:cxn ang="0">
                  <a:pos x="166" y="102"/>
                </a:cxn>
                <a:cxn ang="0">
                  <a:pos x="170" y="90"/>
                </a:cxn>
                <a:cxn ang="0">
                  <a:pos x="176" y="64"/>
                </a:cxn>
                <a:cxn ang="0">
                  <a:pos x="184" y="62"/>
                </a:cxn>
                <a:cxn ang="0">
                  <a:pos x="196" y="52"/>
                </a:cxn>
                <a:cxn ang="0">
                  <a:pos x="210" y="58"/>
                </a:cxn>
                <a:cxn ang="0">
                  <a:pos x="218" y="48"/>
                </a:cxn>
                <a:cxn ang="0">
                  <a:pos x="224" y="38"/>
                </a:cxn>
                <a:cxn ang="0">
                  <a:pos x="238" y="40"/>
                </a:cxn>
                <a:cxn ang="0">
                  <a:pos x="262" y="18"/>
                </a:cxn>
                <a:cxn ang="0">
                  <a:pos x="278" y="10"/>
                </a:cxn>
                <a:cxn ang="0">
                  <a:pos x="288" y="6"/>
                </a:cxn>
                <a:cxn ang="0">
                  <a:pos x="294" y="22"/>
                </a:cxn>
                <a:cxn ang="0">
                  <a:pos x="308" y="16"/>
                </a:cxn>
                <a:cxn ang="0">
                  <a:pos x="324" y="10"/>
                </a:cxn>
                <a:cxn ang="0">
                  <a:pos x="348" y="30"/>
                </a:cxn>
                <a:cxn ang="0">
                  <a:pos x="346" y="52"/>
                </a:cxn>
                <a:cxn ang="0">
                  <a:pos x="320" y="74"/>
                </a:cxn>
                <a:cxn ang="0">
                  <a:pos x="278" y="60"/>
                </a:cxn>
                <a:cxn ang="0">
                  <a:pos x="224" y="74"/>
                </a:cxn>
                <a:cxn ang="0">
                  <a:pos x="204" y="86"/>
                </a:cxn>
                <a:cxn ang="0">
                  <a:pos x="176" y="110"/>
                </a:cxn>
                <a:cxn ang="0">
                  <a:pos x="152" y="146"/>
                </a:cxn>
                <a:cxn ang="0">
                  <a:pos x="126" y="212"/>
                </a:cxn>
                <a:cxn ang="0">
                  <a:pos x="96" y="260"/>
                </a:cxn>
                <a:cxn ang="0">
                  <a:pos x="102" y="322"/>
                </a:cxn>
                <a:cxn ang="0">
                  <a:pos x="98" y="356"/>
                </a:cxn>
                <a:cxn ang="0">
                  <a:pos x="86" y="392"/>
                </a:cxn>
                <a:cxn ang="0">
                  <a:pos x="76" y="384"/>
                </a:cxn>
                <a:cxn ang="0">
                  <a:pos x="72" y="376"/>
                </a:cxn>
                <a:cxn ang="0">
                  <a:pos x="60" y="390"/>
                </a:cxn>
                <a:cxn ang="0">
                  <a:pos x="28" y="414"/>
                </a:cxn>
                <a:cxn ang="0">
                  <a:pos x="20" y="410"/>
                </a:cxn>
                <a:cxn ang="0">
                  <a:pos x="16" y="384"/>
                </a:cxn>
                <a:cxn ang="0">
                  <a:pos x="6" y="374"/>
                </a:cxn>
                <a:cxn ang="0">
                  <a:pos x="20" y="352"/>
                </a:cxn>
                <a:cxn ang="0">
                  <a:pos x="10" y="362"/>
                </a:cxn>
              </a:cxnLst>
              <a:rect l="0" t="0" r="r" b="b"/>
              <a:pathLst>
                <a:path w="348" h="416">
                  <a:moveTo>
                    <a:pt x="10" y="362"/>
                  </a:moveTo>
                  <a:lnTo>
                    <a:pt x="8" y="356"/>
                  </a:lnTo>
                  <a:lnTo>
                    <a:pt x="4" y="360"/>
                  </a:lnTo>
                  <a:lnTo>
                    <a:pt x="2" y="354"/>
                  </a:lnTo>
                  <a:lnTo>
                    <a:pt x="10" y="346"/>
                  </a:lnTo>
                  <a:lnTo>
                    <a:pt x="2" y="348"/>
                  </a:lnTo>
                  <a:lnTo>
                    <a:pt x="0" y="342"/>
                  </a:lnTo>
                  <a:lnTo>
                    <a:pt x="4" y="344"/>
                  </a:lnTo>
                  <a:lnTo>
                    <a:pt x="4" y="340"/>
                  </a:lnTo>
                  <a:lnTo>
                    <a:pt x="0" y="342"/>
                  </a:lnTo>
                  <a:lnTo>
                    <a:pt x="0" y="338"/>
                  </a:lnTo>
                  <a:lnTo>
                    <a:pt x="2" y="336"/>
                  </a:lnTo>
                  <a:lnTo>
                    <a:pt x="22" y="334"/>
                  </a:lnTo>
                  <a:lnTo>
                    <a:pt x="24" y="336"/>
                  </a:lnTo>
                  <a:lnTo>
                    <a:pt x="26" y="340"/>
                  </a:lnTo>
                  <a:lnTo>
                    <a:pt x="28" y="338"/>
                  </a:lnTo>
                  <a:lnTo>
                    <a:pt x="26" y="336"/>
                  </a:lnTo>
                  <a:lnTo>
                    <a:pt x="28" y="334"/>
                  </a:lnTo>
                  <a:lnTo>
                    <a:pt x="34" y="332"/>
                  </a:lnTo>
                  <a:lnTo>
                    <a:pt x="36" y="330"/>
                  </a:lnTo>
                  <a:lnTo>
                    <a:pt x="30" y="330"/>
                  </a:lnTo>
                  <a:lnTo>
                    <a:pt x="34" y="322"/>
                  </a:lnTo>
                  <a:lnTo>
                    <a:pt x="30" y="324"/>
                  </a:lnTo>
                  <a:lnTo>
                    <a:pt x="30" y="330"/>
                  </a:lnTo>
                  <a:lnTo>
                    <a:pt x="26" y="332"/>
                  </a:lnTo>
                  <a:lnTo>
                    <a:pt x="20" y="332"/>
                  </a:lnTo>
                  <a:lnTo>
                    <a:pt x="20" y="326"/>
                  </a:lnTo>
                  <a:lnTo>
                    <a:pt x="18" y="332"/>
                  </a:lnTo>
                  <a:lnTo>
                    <a:pt x="2" y="334"/>
                  </a:lnTo>
                  <a:lnTo>
                    <a:pt x="0" y="326"/>
                  </a:lnTo>
                  <a:lnTo>
                    <a:pt x="4" y="324"/>
                  </a:lnTo>
                  <a:lnTo>
                    <a:pt x="4" y="320"/>
                  </a:lnTo>
                  <a:lnTo>
                    <a:pt x="0" y="316"/>
                  </a:lnTo>
                  <a:lnTo>
                    <a:pt x="6" y="314"/>
                  </a:lnTo>
                  <a:lnTo>
                    <a:pt x="12" y="312"/>
                  </a:lnTo>
                  <a:lnTo>
                    <a:pt x="16" y="310"/>
                  </a:lnTo>
                  <a:lnTo>
                    <a:pt x="2" y="312"/>
                  </a:lnTo>
                  <a:lnTo>
                    <a:pt x="2" y="306"/>
                  </a:lnTo>
                  <a:lnTo>
                    <a:pt x="6" y="308"/>
                  </a:lnTo>
                  <a:lnTo>
                    <a:pt x="6" y="304"/>
                  </a:lnTo>
                  <a:lnTo>
                    <a:pt x="12" y="304"/>
                  </a:lnTo>
                  <a:lnTo>
                    <a:pt x="14" y="304"/>
                  </a:lnTo>
                  <a:lnTo>
                    <a:pt x="18" y="298"/>
                  </a:lnTo>
                  <a:lnTo>
                    <a:pt x="20" y="304"/>
                  </a:lnTo>
                  <a:lnTo>
                    <a:pt x="20" y="298"/>
                  </a:lnTo>
                  <a:lnTo>
                    <a:pt x="22" y="296"/>
                  </a:lnTo>
                  <a:lnTo>
                    <a:pt x="18" y="296"/>
                  </a:lnTo>
                  <a:lnTo>
                    <a:pt x="20" y="294"/>
                  </a:lnTo>
                  <a:lnTo>
                    <a:pt x="18" y="294"/>
                  </a:lnTo>
                  <a:lnTo>
                    <a:pt x="34" y="292"/>
                  </a:lnTo>
                  <a:lnTo>
                    <a:pt x="32" y="292"/>
                  </a:lnTo>
                  <a:lnTo>
                    <a:pt x="34" y="290"/>
                  </a:lnTo>
                  <a:lnTo>
                    <a:pt x="26" y="288"/>
                  </a:lnTo>
                  <a:lnTo>
                    <a:pt x="28" y="286"/>
                  </a:lnTo>
                  <a:lnTo>
                    <a:pt x="26" y="284"/>
                  </a:lnTo>
                  <a:lnTo>
                    <a:pt x="28" y="280"/>
                  </a:lnTo>
                  <a:lnTo>
                    <a:pt x="32" y="282"/>
                  </a:lnTo>
                  <a:lnTo>
                    <a:pt x="34" y="280"/>
                  </a:lnTo>
                  <a:lnTo>
                    <a:pt x="34" y="276"/>
                  </a:lnTo>
                  <a:lnTo>
                    <a:pt x="40" y="274"/>
                  </a:lnTo>
                  <a:lnTo>
                    <a:pt x="40" y="272"/>
                  </a:lnTo>
                  <a:lnTo>
                    <a:pt x="44" y="274"/>
                  </a:lnTo>
                  <a:lnTo>
                    <a:pt x="44" y="270"/>
                  </a:lnTo>
                  <a:lnTo>
                    <a:pt x="48" y="268"/>
                  </a:lnTo>
                  <a:lnTo>
                    <a:pt x="54" y="264"/>
                  </a:lnTo>
                  <a:lnTo>
                    <a:pt x="56" y="270"/>
                  </a:lnTo>
                  <a:lnTo>
                    <a:pt x="58" y="268"/>
                  </a:lnTo>
                  <a:lnTo>
                    <a:pt x="58" y="264"/>
                  </a:lnTo>
                  <a:lnTo>
                    <a:pt x="62" y="260"/>
                  </a:lnTo>
                  <a:lnTo>
                    <a:pt x="66" y="268"/>
                  </a:lnTo>
                  <a:lnTo>
                    <a:pt x="68" y="268"/>
                  </a:lnTo>
                  <a:lnTo>
                    <a:pt x="70" y="266"/>
                  </a:lnTo>
                  <a:lnTo>
                    <a:pt x="76" y="264"/>
                  </a:lnTo>
                  <a:lnTo>
                    <a:pt x="74" y="260"/>
                  </a:lnTo>
                  <a:lnTo>
                    <a:pt x="84" y="256"/>
                  </a:lnTo>
                  <a:lnTo>
                    <a:pt x="86" y="254"/>
                  </a:lnTo>
                  <a:lnTo>
                    <a:pt x="84" y="252"/>
                  </a:lnTo>
                  <a:lnTo>
                    <a:pt x="68" y="264"/>
                  </a:lnTo>
                  <a:lnTo>
                    <a:pt x="66" y="260"/>
                  </a:lnTo>
                  <a:lnTo>
                    <a:pt x="66" y="256"/>
                  </a:lnTo>
                  <a:lnTo>
                    <a:pt x="64" y="258"/>
                  </a:lnTo>
                  <a:lnTo>
                    <a:pt x="62" y="254"/>
                  </a:lnTo>
                  <a:lnTo>
                    <a:pt x="68" y="250"/>
                  </a:lnTo>
                  <a:lnTo>
                    <a:pt x="68" y="246"/>
                  </a:lnTo>
                  <a:lnTo>
                    <a:pt x="78" y="232"/>
                  </a:lnTo>
                  <a:lnTo>
                    <a:pt x="86" y="234"/>
                  </a:lnTo>
                  <a:lnTo>
                    <a:pt x="86" y="226"/>
                  </a:lnTo>
                  <a:lnTo>
                    <a:pt x="84" y="226"/>
                  </a:lnTo>
                  <a:lnTo>
                    <a:pt x="86" y="220"/>
                  </a:lnTo>
                  <a:lnTo>
                    <a:pt x="92" y="214"/>
                  </a:lnTo>
                  <a:lnTo>
                    <a:pt x="98" y="212"/>
                  </a:lnTo>
                  <a:lnTo>
                    <a:pt x="98" y="208"/>
                  </a:lnTo>
                  <a:lnTo>
                    <a:pt x="94" y="210"/>
                  </a:lnTo>
                  <a:lnTo>
                    <a:pt x="98" y="204"/>
                  </a:lnTo>
                  <a:lnTo>
                    <a:pt x="98" y="200"/>
                  </a:lnTo>
                  <a:lnTo>
                    <a:pt x="102" y="206"/>
                  </a:lnTo>
                  <a:lnTo>
                    <a:pt x="100" y="198"/>
                  </a:lnTo>
                  <a:lnTo>
                    <a:pt x="102" y="196"/>
                  </a:lnTo>
                  <a:lnTo>
                    <a:pt x="104" y="188"/>
                  </a:lnTo>
                  <a:lnTo>
                    <a:pt x="108" y="190"/>
                  </a:lnTo>
                  <a:lnTo>
                    <a:pt x="108" y="184"/>
                  </a:lnTo>
                  <a:lnTo>
                    <a:pt x="100" y="188"/>
                  </a:lnTo>
                  <a:lnTo>
                    <a:pt x="108" y="178"/>
                  </a:lnTo>
                  <a:lnTo>
                    <a:pt x="112" y="178"/>
                  </a:lnTo>
                  <a:lnTo>
                    <a:pt x="112" y="176"/>
                  </a:lnTo>
                  <a:lnTo>
                    <a:pt x="110" y="176"/>
                  </a:lnTo>
                  <a:lnTo>
                    <a:pt x="108" y="170"/>
                  </a:lnTo>
                  <a:lnTo>
                    <a:pt x="114" y="168"/>
                  </a:lnTo>
                  <a:lnTo>
                    <a:pt x="110" y="168"/>
                  </a:lnTo>
                  <a:lnTo>
                    <a:pt x="112" y="164"/>
                  </a:lnTo>
                  <a:lnTo>
                    <a:pt x="118" y="158"/>
                  </a:lnTo>
                  <a:lnTo>
                    <a:pt x="116" y="156"/>
                  </a:lnTo>
                  <a:lnTo>
                    <a:pt x="118" y="154"/>
                  </a:lnTo>
                  <a:lnTo>
                    <a:pt x="122" y="152"/>
                  </a:lnTo>
                  <a:lnTo>
                    <a:pt x="126" y="146"/>
                  </a:lnTo>
                  <a:lnTo>
                    <a:pt x="126" y="142"/>
                  </a:lnTo>
                  <a:lnTo>
                    <a:pt x="128" y="136"/>
                  </a:lnTo>
                  <a:lnTo>
                    <a:pt x="134" y="134"/>
                  </a:lnTo>
                  <a:lnTo>
                    <a:pt x="140" y="138"/>
                  </a:lnTo>
                  <a:lnTo>
                    <a:pt x="144" y="132"/>
                  </a:lnTo>
                  <a:lnTo>
                    <a:pt x="136" y="132"/>
                  </a:lnTo>
                  <a:lnTo>
                    <a:pt x="142" y="128"/>
                  </a:lnTo>
                  <a:lnTo>
                    <a:pt x="140" y="126"/>
                  </a:lnTo>
                  <a:lnTo>
                    <a:pt x="142" y="126"/>
                  </a:lnTo>
                  <a:lnTo>
                    <a:pt x="140" y="122"/>
                  </a:lnTo>
                  <a:lnTo>
                    <a:pt x="144" y="118"/>
                  </a:lnTo>
                  <a:lnTo>
                    <a:pt x="142" y="116"/>
                  </a:lnTo>
                  <a:lnTo>
                    <a:pt x="146" y="112"/>
                  </a:lnTo>
                  <a:lnTo>
                    <a:pt x="148" y="112"/>
                  </a:lnTo>
                  <a:lnTo>
                    <a:pt x="148" y="122"/>
                  </a:lnTo>
                  <a:lnTo>
                    <a:pt x="152" y="118"/>
                  </a:lnTo>
                  <a:lnTo>
                    <a:pt x="150" y="112"/>
                  </a:lnTo>
                  <a:lnTo>
                    <a:pt x="152" y="110"/>
                  </a:lnTo>
                  <a:lnTo>
                    <a:pt x="150" y="106"/>
                  </a:lnTo>
                  <a:lnTo>
                    <a:pt x="152" y="104"/>
                  </a:lnTo>
                  <a:lnTo>
                    <a:pt x="154" y="102"/>
                  </a:lnTo>
                  <a:lnTo>
                    <a:pt x="164" y="108"/>
                  </a:lnTo>
                  <a:lnTo>
                    <a:pt x="166" y="102"/>
                  </a:lnTo>
                  <a:lnTo>
                    <a:pt x="154" y="100"/>
                  </a:lnTo>
                  <a:lnTo>
                    <a:pt x="156" y="96"/>
                  </a:lnTo>
                  <a:lnTo>
                    <a:pt x="166" y="94"/>
                  </a:lnTo>
                  <a:lnTo>
                    <a:pt x="168" y="92"/>
                  </a:lnTo>
                  <a:lnTo>
                    <a:pt x="166" y="90"/>
                  </a:lnTo>
                  <a:lnTo>
                    <a:pt x="170" y="90"/>
                  </a:lnTo>
                  <a:lnTo>
                    <a:pt x="168" y="86"/>
                  </a:lnTo>
                  <a:lnTo>
                    <a:pt x="168" y="86"/>
                  </a:lnTo>
                  <a:lnTo>
                    <a:pt x="168" y="82"/>
                  </a:lnTo>
                  <a:lnTo>
                    <a:pt x="176" y="74"/>
                  </a:lnTo>
                  <a:lnTo>
                    <a:pt x="174" y="70"/>
                  </a:lnTo>
                  <a:lnTo>
                    <a:pt x="176" y="64"/>
                  </a:lnTo>
                  <a:lnTo>
                    <a:pt x="178" y="66"/>
                  </a:lnTo>
                  <a:lnTo>
                    <a:pt x="178" y="70"/>
                  </a:lnTo>
                  <a:lnTo>
                    <a:pt x="182" y="72"/>
                  </a:lnTo>
                  <a:lnTo>
                    <a:pt x="186" y="70"/>
                  </a:lnTo>
                  <a:lnTo>
                    <a:pt x="180" y="62"/>
                  </a:lnTo>
                  <a:lnTo>
                    <a:pt x="184" y="62"/>
                  </a:lnTo>
                  <a:lnTo>
                    <a:pt x="194" y="74"/>
                  </a:lnTo>
                  <a:lnTo>
                    <a:pt x="192" y="68"/>
                  </a:lnTo>
                  <a:lnTo>
                    <a:pt x="188" y="64"/>
                  </a:lnTo>
                  <a:lnTo>
                    <a:pt x="188" y="58"/>
                  </a:lnTo>
                  <a:lnTo>
                    <a:pt x="190" y="54"/>
                  </a:lnTo>
                  <a:lnTo>
                    <a:pt x="196" y="52"/>
                  </a:lnTo>
                  <a:lnTo>
                    <a:pt x="196" y="66"/>
                  </a:lnTo>
                  <a:lnTo>
                    <a:pt x="198" y="54"/>
                  </a:lnTo>
                  <a:lnTo>
                    <a:pt x="204" y="46"/>
                  </a:lnTo>
                  <a:lnTo>
                    <a:pt x="204" y="62"/>
                  </a:lnTo>
                  <a:lnTo>
                    <a:pt x="202" y="70"/>
                  </a:lnTo>
                  <a:lnTo>
                    <a:pt x="210" y="58"/>
                  </a:lnTo>
                  <a:lnTo>
                    <a:pt x="208" y="54"/>
                  </a:lnTo>
                  <a:lnTo>
                    <a:pt x="210" y="50"/>
                  </a:lnTo>
                  <a:lnTo>
                    <a:pt x="214" y="46"/>
                  </a:lnTo>
                  <a:lnTo>
                    <a:pt x="214" y="50"/>
                  </a:lnTo>
                  <a:lnTo>
                    <a:pt x="214" y="52"/>
                  </a:lnTo>
                  <a:lnTo>
                    <a:pt x="218" y="48"/>
                  </a:lnTo>
                  <a:lnTo>
                    <a:pt x="218" y="42"/>
                  </a:lnTo>
                  <a:lnTo>
                    <a:pt x="228" y="56"/>
                  </a:lnTo>
                  <a:lnTo>
                    <a:pt x="228" y="40"/>
                  </a:lnTo>
                  <a:lnTo>
                    <a:pt x="222" y="38"/>
                  </a:lnTo>
                  <a:lnTo>
                    <a:pt x="222" y="32"/>
                  </a:lnTo>
                  <a:lnTo>
                    <a:pt x="224" y="38"/>
                  </a:lnTo>
                  <a:lnTo>
                    <a:pt x="226" y="32"/>
                  </a:lnTo>
                  <a:lnTo>
                    <a:pt x="232" y="40"/>
                  </a:lnTo>
                  <a:lnTo>
                    <a:pt x="234" y="38"/>
                  </a:lnTo>
                  <a:lnTo>
                    <a:pt x="232" y="36"/>
                  </a:lnTo>
                  <a:lnTo>
                    <a:pt x="240" y="36"/>
                  </a:lnTo>
                  <a:lnTo>
                    <a:pt x="238" y="40"/>
                  </a:lnTo>
                  <a:lnTo>
                    <a:pt x="244" y="46"/>
                  </a:lnTo>
                  <a:lnTo>
                    <a:pt x="244" y="36"/>
                  </a:lnTo>
                  <a:lnTo>
                    <a:pt x="252" y="26"/>
                  </a:lnTo>
                  <a:lnTo>
                    <a:pt x="258" y="26"/>
                  </a:lnTo>
                  <a:lnTo>
                    <a:pt x="258" y="22"/>
                  </a:lnTo>
                  <a:lnTo>
                    <a:pt x="262" y="18"/>
                  </a:lnTo>
                  <a:lnTo>
                    <a:pt x="258" y="12"/>
                  </a:lnTo>
                  <a:lnTo>
                    <a:pt x="262" y="12"/>
                  </a:lnTo>
                  <a:lnTo>
                    <a:pt x="262" y="6"/>
                  </a:lnTo>
                  <a:lnTo>
                    <a:pt x="268" y="4"/>
                  </a:lnTo>
                  <a:lnTo>
                    <a:pt x="270" y="12"/>
                  </a:lnTo>
                  <a:lnTo>
                    <a:pt x="278" y="10"/>
                  </a:lnTo>
                  <a:lnTo>
                    <a:pt x="270" y="26"/>
                  </a:lnTo>
                  <a:lnTo>
                    <a:pt x="270" y="34"/>
                  </a:lnTo>
                  <a:lnTo>
                    <a:pt x="266" y="40"/>
                  </a:lnTo>
                  <a:lnTo>
                    <a:pt x="266" y="42"/>
                  </a:lnTo>
                  <a:lnTo>
                    <a:pt x="268" y="42"/>
                  </a:lnTo>
                  <a:lnTo>
                    <a:pt x="288" y="6"/>
                  </a:lnTo>
                  <a:lnTo>
                    <a:pt x="290" y="16"/>
                  </a:lnTo>
                  <a:lnTo>
                    <a:pt x="288" y="18"/>
                  </a:lnTo>
                  <a:lnTo>
                    <a:pt x="290" y="20"/>
                  </a:lnTo>
                  <a:lnTo>
                    <a:pt x="288" y="30"/>
                  </a:lnTo>
                  <a:lnTo>
                    <a:pt x="294" y="26"/>
                  </a:lnTo>
                  <a:lnTo>
                    <a:pt x="294" y="22"/>
                  </a:lnTo>
                  <a:lnTo>
                    <a:pt x="298" y="20"/>
                  </a:lnTo>
                  <a:lnTo>
                    <a:pt x="302" y="0"/>
                  </a:lnTo>
                  <a:lnTo>
                    <a:pt x="314" y="4"/>
                  </a:lnTo>
                  <a:lnTo>
                    <a:pt x="312" y="12"/>
                  </a:lnTo>
                  <a:lnTo>
                    <a:pt x="306" y="14"/>
                  </a:lnTo>
                  <a:lnTo>
                    <a:pt x="308" y="16"/>
                  </a:lnTo>
                  <a:lnTo>
                    <a:pt x="304" y="20"/>
                  </a:lnTo>
                  <a:lnTo>
                    <a:pt x="312" y="18"/>
                  </a:lnTo>
                  <a:lnTo>
                    <a:pt x="308" y="26"/>
                  </a:lnTo>
                  <a:lnTo>
                    <a:pt x="316" y="26"/>
                  </a:lnTo>
                  <a:lnTo>
                    <a:pt x="316" y="14"/>
                  </a:lnTo>
                  <a:lnTo>
                    <a:pt x="324" y="10"/>
                  </a:lnTo>
                  <a:lnTo>
                    <a:pt x="326" y="18"/>
                  </a:lnTo>
                  <a:lnTo>
                    <a:pt x="334" y="16"/>
                  </a:lnTo>
                  <a:lnTo>
                    <a:pt x="338" y="20"/>
                  </a:lnTo>
                  <a:lnTo>
                    <a:pt x="336" y="22"/>
                  </a:lnTo>
                  <a:lnTo>
                    <a:pt x="348" y="28"/>
                  </a:lnTo>
                  <a:lnTo>
                    <a:pt x="348" y="30"/>
                  </a:lnTo>
                  <a:lnTo>
                    <a:pt x="334" y="40"/>
                  </a:lnTo>
                  <a:lnTo>
                    <a:pt x="316" y="38"/>
                  </a:lnTo>
                  <a:lnTo>
                    <a:pt x="334" y="50"/>
                  </a:lnTo>
                  <a:lnTo>
                    <a:pt x="328" y="56"/>
                  </a:lnTo>
                  <a:lnTo>
                    <a:pt x="338" y="56"/>
                  </a:lnTo>
                  <a:lnTo>
                    <a:pt x="346" y="52"/>
                  </a:lnTo>
                  <a:lnTo>
                    <a:pt x="346" y="60"/>
                  </a:lnTo>
                  <a:lnTo>
                    <a:pt x="338" y="58"/>
                  </a:lnTo>
                  <a:lnTo>
                    <a:pt x="336" y="66"/>
                  </a:lnTo>
                  <a:lnTo>
                    <a:pt x="326" y="72"/>
                  </a:lnTo>
                  <a:lnTo>
                    <a:pt x="322" y="80"/>
                  </a:lnTo>
                  <a:lnTo>
                    <a:pt x="320" y="74"/>
                  </a:lnTo>
                  <a:lnTo>
                    <a:pt x="326" y="66"/>
                  </a:lnTo>
                  <a:lnTo>
                    <a:pt x="324" y="56"/>
                  </a:lnTo>
                  <a:lnTo>
                    <a:pt x="308" y="42"/>
                  </a:lnTo>
                  <a:lnTo>
                    <a:pt x="294" y="46"/>
                  </a:lnTo>
                  <a:lnTo>
                    <a:pt x="282" y="52"/>
                  </a:lnTo>
                  <a:lnTo>
                    <a:pt x="278" y="60"/>
                  </a:lnTo>
                  <a:lnTo>
                    <a:pt x="278" y="82"/>
                  </a:lnTo>
                  <a:lnTo>
                    <a:pt x="262" y="94"/>
                  </a:lnTo>
                  <a:lnTo>
                    <a:pt x="254" y="86"/>
                  </a:lnTo>
                  <a:lnTo>
                    <a:pt x="246" y="94"/>
                  </a:lnTo>
                  <a:lnTo>
                    <a:pt x="234" y="90"/>
                  </a:lnTo>
                  <a:lnTo>
                    <a:pt x="224" y="74"/>
                  </a:lnTo>
                  <a:lnTo>
                    <a:pt x="218" y="70"/>
                  </a:lnTo>
                  <a:lnTo>
                    <a:pt x="214" y="70"/>
                  </a:lnTo>
                  <a:lnTo>
                    <a:pt x="216" y="76"/>
                  </a:lnTo>
                  <a:lnTo>
                    <a:pt x="208" y="80"/>
                  </a:lnTo>
                  <a:lnTo>
                    <a:pt x="202" y="80"/>
                  </a:lnTo>
                  <a:lnTo>
                    <a:pt x="204" y="86"/>
                  </a:lnTo>
                  <a:lnTo>
                    <a:pt x="200" y="96"/>
                  </a:lnTo>
                  <a:lnTo>
                    <a:pt x="202" y="100"/>
                  </a:lnTo>
                  <a:lnTo>
                    <a:pt x="200" y="102"/>
                  </a:lnTo>
                  <a:lnTo>
                    <a:pt x="178" y="100"/>
                  </a:lnTo>
                  <a:lnTo>
                    <a:pt x="176" y="102"/>
                  </a:lnTo>
                  <a:lnTo>
                    <a:pt x="176" y="110"/>
                  </a:lnTo>
                  <a:lnTo>
                    <a:pt x="172" y="120"/>
                  </a:lnTo>
                  <a:lnTo>
                    <a:pt x="166" y="114"/>
                  </a:lnTo>
                  <a:lnTo>
                    <a:pt x="156" y="122"/>
                  </a:lnTo>
                  <a:lnTo>
                    <a:pt x="154" y="130"/>
                  </a:lnTo>
                  <a:lnTo>
                    <a:pt x="148" y="140"/>
                  </a:lnTo>
                  <a:lnTo>
                    <a:pt x="152" y="146"/>
                  </a:lnTo>
                  <a:lnTo>
                    <a:pt x="152" y="150"/>
                  </a:lnTo>
                  <a:lnTo>
                    <a:pt x="140" y="168"/>
                  </a:lnTo>
                  <a:lnTo>
                    <a:pt x="136" y="180"/>
                  </a:lnTo>
                  <a:lnTo>
                    <a:pt x="128" y="184"/>
                  </a:lnTo>
                  <a:lnTo>
                    <a:pt x="128" y="200"/>
                  </a:lnTo>
                  <a:lnTo>
                    <a:pt x="126" y="212"/>
                  </a:lnTo>
                  <a:lnTo>
                    <a:pt x="116" y="230"/>
                  </a:lnTo>
                  <a:lnTo>
                    <a:pt x="122" y="238"/>
                  </a:lnTo>
                  <a:lnTo>
                    <a:pt x="122" y="246"/>
                  </a:lnTo>
                  <a:lnTo>
                    <a:pt x="118" y="250"/>
                  </a:lnTo>
                  <a:lnTo>
                    <a:pt x="106" y="250"/>
                  </a:lnTo>
                  <a:lnTo>
                    <a:pt x="96" y="260"/>
                  </a:lnTo>
                  <a:lnTo>
                    <a:pt x="94" y="268"/>
                  </a:lnTo>
                  <a:lnTo>
                    <a:pt x="96" y="278"/>
                  </a:lnTo>
                  <a:lnTo>
                    <a:pt x="94" y="292"/>
                  </a:lnTo>
                  <a:lnTo>
                    <a:pt x="96" y="300"/>
                  </a:lnTo>
                  <a:lnTo>
                    <a:pt x="96" y="314"/>
                  </a:lnTo>
                  <a:lnTo>
                    <a:pt x="102" y="322"/>
                  </a:lnTo>
                  <a:lnTo>
                    <a:pt x="104" y="328"/>
                  </a:lnTo>
                  <a:lnTo>
                    <a:pt x="102" y="332"/>
                  </a:lnTo>
                  <a:lnTo>
                    <a:pt x="94" y="338"/>
                  </a:lnTo>
                  <a:lnTo>
                    <a:pt x="98" y="340"/>
                  </a:lnTo>
                  <a:lnTo>
                    <a:pt x="100" y="348"/>
                  </a:lnTo>
                  <a:lnTo>
                    <a:pt x="98" y="356"/>
                  </a:lnTo>
                  <a:lnTo>
                    <a:pt x="98" y="362"/>
                  </a:lnTo>
                  <a:lnTo>
                    <a:pt x="90" y="366"/>
                  </a:lnTo>
                  <a:lnTo>
                    <a:pt x="90" y="370"/>
                  </a:lnTo>
                  <a:lnTo>
                    <a:pt x="88" y="376"/>
                  </a:lnTo>
                  <a:lnTo>
                    <a:pt x="88" y="382"/>
                  </a:lnTo>
                  <a:lnTo>
                    <a:pt x="86" y="392"/>
                  </a:lnTo>
                  <a:lnTo>
                    <a:pt x="84" y="394"/>
                  </a:lnTo>
                  <a:lnTo>
                    <a:pt x="84" y="390"/>
                  </a:lnTo>
                  <a:lnTo>
                    <a:pt x="82" y="394"/>
                  </a:lnTo>
                  <a:lnTo>
                    <a:pt x="82" y="388"/>
                  </a:lnTo>
                  <a:lnTo>
                    <a:pt x="80" y="386"/>
                  </a:lnTo>
                  <a:lnTo>
                    <a:pt x="76" y="384"/>
                  </a:lnTo>
                  <a:lnTo>
                    <a:pt x="74" y="372"/>
                  </a:lnTo>
                  <a:lnTo>
                    <a:pt x="76" y="368"/>
                  </a:lnTo>
                  <a:lnTo>
                    <a:pt x="74" y="366"/>
                  </a:lnTo>
                  <a:lnTo>
                    <a:pt x="72" y="368"/>
                  </a:lnTo>
                  <a:lnTo>
                    <a:pt x="72" y="376"/>
                  </a:lnTo>
                  <a:lnTo>
                    <a:pt x="72" y="376"/>
                  </a:lnTo>
                  <a:lnTo>
                    <a:pt x="70" y="372"/>
                  </a:lnTo>
                  <a:lnTo>
                    <a:pt x="68" y="376"/>
                  </a:lnTo>
                  <a:lnTo>
                    <a:pt x="72" y="382"/>
                  </a:lnTo>
                  <a:lnTo>
                    <a:pt x="68" y="390"/>
                  </a:lnTo>
                  <a:lnTo>
                    <a:pt x="60" y="388"/>
                  </a:lnTo>
                  <a:lnTo>
                    <a:pt x="60" y="390"/>
                  </a:lnTo>
                  <a:lnTo>
                    <a:pt x="54" y="400"/>
                  </a:lnTo>
                  <a:lnTo>
                    <a:pt x="42" y="412"/>
                  </a:lnTo>
                  <a:lnTo>
                    <a:pt x="40" y="408"/>
                  </a:lnTo>
                  <a:lnTo>
                    <a:pt x="36" y="414"/>
                  </a:lnTo>
                  <a:lnTo>
                    <a:pt x="32" y="416"/>
                  </a:lnTo>
                  <a:lnTo>
                    <a:pt x="28" y="414"/>
                  </a:lnTo>
                  <a:lnTo>
                    <a:pt x="30" y="412"/>
                  </a:lnTo>
                  <a:lnTo>
                    <a:pt x="26" y="412"/>
                  </a:lnTo>
                  <a:lnTo>
                    <a:pt x="26" y="414"/>
                  </a:lnTo>
                  <a:lnTo>
                    <a:pt x="22" y="414"/>
                  </a:lnTo>
                  <a:lnTo>
                    <a:pt x="22" y="406"/>
                  </a:lnTo>
                  <a:lnTo>
                    <a:pt x="20" y="410"/>
                  </a:lnTo>
                  <a:lnTo>
                    <a:pt x="18" y="410"/>
                  </a:lnTo>
                  <a:lnTo>
                    <a:pt x="6" y="398"/>
                  </a:lnTo>
                  <a:lnTo>
                    <a:pt x="8" y="390"/>
                  </a:lnTo>
                  <a:lnTo>
                    <a:pt x="12" y="392"/>
                  </a:lnTo>
                  <a:lnTo>
                    <a:pt x="12" y="390"/>
                  </a:lnTo>
                  <a:lnTo>
                    <a:pt x="16" y="384"/>
                  </a:lnTo>
                  <a:lnTo>
                    <a:pt x="16" y="382"/>
                  </a:lnTo>
                  <a:lnTo>
                    <a:pt x="14" y="382"/>
                  </a:lnTo>
                  <a:lnTo>
                    <a:pt x="18" y="378"/>
                  </a:lnTo>
                  <a:lnTo>
                    <a:pt x="4" y="382"/>
                  </a:lnTo>
                  <a:lnTo>
                    <a:pt x="2" y="378"/>
                  </a:lnTo>
                  <a:lnTo>
                    <a:pt x="6" y="374"/>
                  </a:lnTo>
                  <a:lnTo>
                    <a:pt x="12" y="374"/>
                  </a:lnTo>
                  <a:lnTo>
                    <a:pt x="18" y="368"/>
                  </a:lnTo>
                  <a:lnTo>
                    <a:pt x="10" y="368"/>
                  </a:lnTo>
                  <a:lnTo>
                    <a:pt x="16" y="360"/>
                  </a:lnTo>
                  <a:lnTo>
                    <a:pt x="16" y="358"/>
                  </a:lnTo>
                  <a:lnTo>
                    <a:pt x="20" y="352"/>
                  </a:lnTo>
                  <a:lnTo>
                    <a:pt x="22" y="356"/>
                  </a:lnTo>
                  <a:lnTo>
                    <a:pt x="22" y="352"/>
                  </a:lnTo>
                  <a:lnTo>
                    <a:pt x="26" y="350"/>
                  </a:lnTo>
                  <a:lnTo>
                    <a:pt x="20" y="348"/>
                  </a:lnTo>
                  <a:lnTo>
                    <a:pt x="18" y="350"/>
                  </a:lnTo>
                  <a:lnTo>
                    <a:pt x="10" y="362"/>
                  </a:lnTo>
                  <a:lnTo>
                    <a:pt x="10" y="3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9" name="Freeform 271"/>
            <p:cNvSpPr>
              <a:spLocks/>
            </p:cNvSpPr>
            <p:nvPr/>
          </p:nvSpPr>
          <p:spPr bwMode="auto">
            <a:xfrm>
              <a:off x="5434013" y="3897313"/>
              <a:ext cx="111125" cy="82550"/>
            </a:xfrm>
            <a:custGeom>
              <a:avLst/>
              <a:gdLst/>
              <a:ahLst/>
              <a:cxnLst>
                <a:cxn ang="0">
                  <a:pos x="54" y="52"/>
                </a:cxn>
                <a:cxn ang="0">
                  <a:pos x="44" y="50"/>
                </a:cxn>
                <a:cxn ang="0">
                  <a:pos x="34" y="50"/>
                </a:cxn>
                <a:cxn ang="0">
                  <a:pos x="24" y="48"/>
                </a:cxn>
                <a:cxn ang="0">
                  <a:pos x="12" y="46"/>
                </a:cxn>
                <a:cxn ang="0">
                  <a:pos x="8" y="34"/>
                </a:cxn>
                <a:cxn ang="0">
                  <a:pos x="0" y="26"/>
                </a:cxn>
                <a:cxn ang="0">
                  <a:pos x="0" y="24"/>
                </a:cxn>
                <a:cxn ang="0">
                  <a:pos x="4" y="20"/>
                </a:cxn>
                <a:cxn ang="0">
                  <a:pos x="4" y="26"/>
                </a:cxn>
                <a:cxn ang="0">
                  <a:pos x="8" y="26"/>
                </a:cxn>
                <a:cxn ang="0">
                  <a:pos x="10" y="30"/>
                </a:cxn>
                <a:cxn ang="0">
                  <a:pos x="18" y="30"/>
                </a:cxn>
                <a:cxn ang="0">
                  <a:pos x="22" y="28"/>
                </a:cxn>
                <a:cxn ang="0">
                  <a:pos x="40" y="30"/>
                </a:cxn>
                <a:cxn ang="0">
                  <a:pos x="46" y="26"/>
                </a:cxn>
                <a:cxn ang="0">
                  <a:pos x="44" y="24"/>
                </a:cxn>
                <a:cxn ang="0">
                  <a:pos x="48" y="24"/>
                </a:cxn>
                <a:cxn ang="0">
                  <a:pos x="48" y="20"/>
                </a:cxn>
                <a:cxn ang="0">
                  <a:pos x="58" y="12"/>
                </a:cxn>
                <a:cxn ang="0">
                  <a:pos x="66" y="0"/>
                </a:cxn>
                <a:cxn ang="0">
                  <a:pos x="68" y="6"/>
                </a:cxn>
                <a:cxn ang="0">
                  <a:pos x="70" y="6"/>
                </a:cxn>
                <a:cxn ang="0">
                  <a:pos x="70" y="18"/>
                </a:cxn>
                <a:cxn ang="0">
                  <a:pos x="66" y="18"/>
                </a:cxn>
                <a:cxn ang="0">
                  <a:pos x="62" y="18"/>
                </a:cxn>
                <a:cxn ang="0">
                  <a:pos x="64" y="24"/>
                </a:cxn>
                <a:cxn ang="0">
                  <a:pos x="66" y="30"/>
                </a:cxn>
                <a:cxn ang="0">
                  <a:pos x="58" y="32"/>
                </a:cxn>
                <a:cxn ang="0">
                  <a:pos x="58" y="42"/>
                </a:cxn>
                <a:cxn ang="0">
                  <a:pos x="56" y="50"/>
                </a:cxn>
                <a:cxn ang="0">
                  <a:pos x="54" y="52"/>
                </a:cxn>
                <a:cxn ang="0">
                  <a:pos x="54" y="52"/>
                </a:cxn>
              </a:cxnLst>
              <a:rect l="0" t="0" r="r" b="b"/>
              <a:pathLst>
                <a:path w="70" h="52">
                  <a:moveTo>
                    <a:pt x="54" y="52"/>
                  </a:moveTo>
                  <a:lnTo>
                    <a:pt x="44" y="50"/>
                  </a:lnTo>
                  <a:lnTo>
                    <a:pt x="34" y="50"/>
                  </a:lnTo>
                  <a:lnTo>
                    <a:pt x="24" y="48"/>
                  </a:lnTo>
                  <a:lnTo>
                    <a:pt x="12" y="46"/>
                  </a:lnTo>
                  <a:lnTo>
                    <a:pt x="8" y="34"/>
                  </a:lnTo>
                  <a:lnTo>
                    <a:pt x="0" y="26"/>
                  </a:lnTo>
                  <a:lnTo>
                    <a:pt x="0" y="24"/>
                  </a:lnTo>
                  <a:lnTo>
                    <a:pt x="4" y="20"/>
                  </a:lnTo>
                  <a:lnTo>
                    <a:pt x="4" y="26"/>
                  </a:lnTo>
                  <a:lnTo>
                    <a:pt x="8" y="26"/>
                  </a:lnTo>
                  <a:lnTo>
                    <a:pt x="10" y="30"/>
                  </a:lnTo>
                  <a:lnTo>
                    <a:pt x="18" y="30"/>
                  </a:lnTo>
                  <a:lnTo>
                    <a:pt x="22" y="28"/>
                  </a:lnTo>
                  <a:lnTo>
                    <a:pt x="40" y="30"/>
                  </a:lnTo>
                  <a:lnTo>
                    <a:pt x="46" y="26"/>
                  </a:lnTo>
                  <a:lnTo>
                    <a:pt x="44" y="24"/>
                  </a:lnTo>
                  <a:lnTo>
                    <a:pt x="48" y="24"/>
                  </a:lnTo>
                  <a:lnTo>
                    <a:pt x="48" y="20"/>
                  </a:lnTo>
                  <a:lnTo>
                    <a:pt x="58" y="12"/>
                  </a:lnTo>
                  <a:lnTo>
                    <a:pt x="66" y="0"/>
                  </a:lnTo>
                  <a:lnTo>
                    <a:pt x="68" y="6"/>
                  </a:lnTo>
                  <a:lnTo>
                    <a:pt x="70" y="6"/>
                  </a:lnTo>
                  <a:lnTo>
                    <a:pt x="70" y="18"/>
                  </a:lnTo>
                  <a:lnTo>
                    <a:pt x="66" y="18"/>
                  </a:lnTo>
                  <a:lnTo>
                    <a:pt x="62" y="18"/>
                  </a:lnTo>
                  <a:lnTo>
                    <a:pt x="64" y="24"/>
                  </a:lnTo>
                  <a:lnTo>
                    <a:pt x="66" y="30"/>
                  </a:lnTo>
                  <a:lnTo>
                    <a:pt x="58" y="32"/>
                  </a:lnTo>
                  <a:lnTo>
                    <a:pt x="58" y="42"/>
                  </a:lnTo>
                  <a:lnTo>
                    <a:pt x="56" y="50"/>
                  </a:lnTo>
                  <a:lnTo>
                    <a:pt x="54" y="52"/>
                  </a:lnTo>
                  <a:lnTo>
                    <a:pt x="54" y="5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0" name="Freeform 272"/>
            <p:cNvSpPr>
              <a:spLocks/>
            </p:cNvSpPr>
            <p:nvPr/>
          </p:nvSpPr>
          <p:spPr bwMode="auto">
            <a:xfrm>
              <a:off x="5453063" y="3925888"/>
              <a:ext cx="168275" cy="187325"/>
            </a:xfrm>
            <a:custGeom>
              <a:avLst/>
              <a:gdLst/>
              <a:ahLst/>
              <a:cxnLst>
                <a:cxn ang="0">
                  <a:pos x="50" y="42"/>
                </a:cxn>
                <a:cxn ang="0">
                  <a:pos x="48" y="50"/>
                </a:cxn>
                <a:cxn ang="0">
                  <a:pos x="46" y="56"/>
                </a:cxn>
                <a:cxn ang="0">
                  <a:pos x="44" y="64"/>
                </a:cxn>
                <a:cxn ang="0">
                  <a:pos x="42" y="70"/>
                </a:cxn>
                <a:cxn ang="0">
                  <a:pos x="32" y="74"/>
                </a:cxn>
                <a:cxn ang="0">
                  <a:pos x="22" y="78"/>
                </a:cxn>
                <a:cxn ang="0">
                  <a:pos x="10" y="80"/>
                </a:cxn>
                <a:cxn ang="0">
                  <a:pos x="0" y="84"/>
                </a:cxn>
                <a:cxn ang="0">
                  <a:pos x="8" y="102"/>
                </a:cxn>
                <a:cxn ang="0">
                  <a:pos x="14" y="118"/>
                </a:cxn>
                <a:cxn ang="0">
                  <a:pos x="30" y="112"/>
                </a:cxn>
                <a:cxn ang="0">
                  <a:pos x="40" y="114"/>
                </a:cxn>
                <a:cxn ang="0">
                  <a:pos x="44" y="110"/>
                </a:cxn>
                <a:cxn ang="0">
                  <a:pos x="44" y="106"/>
                </a:cxn>
                <a:cxn ang="0">
                  <a:pos x="48" y="102"/>
                </a:cxn>
                <a:cxn ang="0">
                  <a:pos x="60" y="98"/>
                </a:cxn>
                <a:cxn ang="0">
                  <a:pos x="64" y="88"/>
                </a:cxn>
                <a:cxn ang="0">
                  <a:pos x="70" y="84"/>
                </a:cxn>
                <a:cxn ang="0">
                  <a:pos x="78" y="84"/>
                </a:cxn>
                <a:cxn ang="0">
                  <a:pos x="78" y="70"/>
                </a:cxn>
                <a:cxn ang="0">
                  <a:pos x="80" y="64"/>
                </a:cxn>
                <a:cxn ang="0">
                  <a:pos x="84" y="62"/>
                </a:cxn>
                <a:cxn ang="0">
                  <a:pos x="86" y="64"/>
                </a:cxn>
                <a:cxn ang="0">
                  <a:pos x="88" y="64"/>
                </a:cxn>
                <a:cxn ang="0">
                  <a:pos x="92" y="56"/>
                </a:cxn>
                <a:cxn ang="0">
                  <a:pos x="102" y="44"/>
                </a:cxn>
                <a:cxn ang="0">
                  <a:pos x="106" y="36"/>
                </a:cxn>
                <a:cxn ang="0">
                  <a:pos x="98" y="30"/>
                </a:cxn>
                <a:cxn ang="0">
                  <a:pos x="90" y="20"/>
                </a:cxn>
                <a:cxn ang="0">
                  <a:pos x="76" y="16"/>
                </a:cxn>
                <a:cxn ang="0">
                  <a:pos x="66" y="10"/>
                </a:cxn>
                <a:cxn ang="0">
                  <a:pos x="60" y="4"/>
                </a:cxn>
                <a:cxn ang="0">
                  <a:pos x="58" y="0"/>
                </a:cxn>
                <a:cxn ang="0">
                  <a:pos x="54" y="0"/>
                </a:cxn>
                <a:cxn ang="0">
                  <a:pos x="50" y="0"/>
                </a:cxn>
                <a:cxn ang="0">
                  <a:pos x="52" y="6"/>
                </a:cxn>
                <a:cxn ang="0">
                  <a:pos x="54" y="12"/>
                </a:cxn>
                <a:cxn ang="0">
                  <a:pos x="46" y="14"/>
                </a:cxn>
                <a:cxn ang="0">
                  <a:pos x="46" y="24"/>
                </a:cxn>
                <a:cxn ang="0">
                  <a:pos x="44" y="32"/>
                </a:cxn>
                <a:cxn ang="0">
                  <a:pos x="50" y="42"/>
                </a:cxn>
                <a:cxn ang="0">
                  <a:pos x="50" y="42"/>
                </a:cxn>
              </a:cxnLst>
              <a:rect l="0" t="0" r="r" b="b"/>
              <a:pathLst>
                <a:path w="106" h="118">
                  <a:moveTo>
                    <a:pt x="50" y="42"/>
                  </a:moveTo>
                  <a:lnTo>
                    <a:pt x="48" y="50"/>
                  </a:lnTo>
                  <a:lnTo>
                    <a:pt x="46" y="56"/>
                  </a:lnTo>
                  <a:lnTo>
                    <a:pt x="44" y="64"/>
                  </a:lnTo>
                  <a:lnTo>
                    <a:pt x="42" y="70"/>
                  </a:lnTo>
                  <a:lnTo>
                    <a:pt x="32" y="74"/>
                  </a:lnTo>
                  <a:lnTo>
                    <a:pt x="22" y="78"/>
                  </a:lnTo>
                  <a:lnTo>
                    <a:pt x="10" y="80"/>
                  </a:lnTo>
                  <a:lnTo>
                    <a:pt x="0" y="84"/>
                  </a:lnTo>
                  <a:lnTo>
                    <a:pt x="8" y="102"/>
                  </a:lnTo>
                  <a:lnTo>
                    <a:pt x="14" y="118"/>
                  </a:lnTo>
                  <a:lnTo>
                    <a:pt x="30" y="112"/>
                  </a:lnTo>
                  <a:lnTo>
                    <a:pt x="40" y="114"/>
                  </a:lnTo>
                  <a:lnTo>
                    <a:pt x="44" y="110"/>
                  </a:lnTo>
                  <a:lnTo>
                    <a:pt x="44" y="106"/>
                  </a:lnTo>
                  <a:lnTo>
                    <a:pt x="48" y="102"/>
                  </a:lnTo>
                  <a:lnTo>
                    <a:pt x="60" y="98"/>
                  </a:lnTo>
                  <a:lnTo>
                    <a:pt x="64" y="88"/>
                  </a:lnTo>
                  <a:lnTo>
                    <a:pt x="70" y="84"/>
                  </a:lnTo>
                  <a:lnTo>
                    <a:pt x="78" y="84"/>
                  </a:lnTo>
                  <a:lnTo>
                    <a:pt x="78" y="70"/>
                  </a:lnTo>
                  <a:lnTo>
                    <a:pt x="80" y="64"/>
                  </a:lnTo>
                  <a:lnTo>
                    <a:pt x="84" y="62"/>
                  </a:lnTo>
                  <a:lnTo>
                    <a:pt x="86" y="64"/>
                  </a:lnTo>
                  <a:lnTo>
                    <a:pt x="88" y="64"/>
                  </a:lnTo>
                  <a:lnTo>
                    <a:pt x="92" y="56"/>
                  </a:lnTo>
                  <a:lnTo>
                    <a:pt x="102" y="44"/>
                  </a:lnTo>
                  <a:lnTo>
                    <a:pt x="106" y="36"/>
                  </a:lnTo>
                  <a:lnTo>
                    <a:pt x="98" y="30"/>
                  </a:lnTo>
                  <a:lnTo>
                    <a:pt x="90" y="20"/>
                  </a:lnTo>
                  <a:lnTo>
                    <a:pt x="76" y="16"/>
                  </a:lnTo>
                  <a:lnTo>
                    <a:pt x="66" y="10"/>
                  </a:lnTo>
                  <a:lnTo>
                    <a:pt x="60" y="4"/>
                  </a:lnTo>
                  <a:lnTo>
                    <a:pt x="58" y="0"/>
                  </a:lnTo>
                  <a:lnTo>
                    <a:pt x="54" y="0"/>
                  </a:lnTo>
                  <a:lnTo>
                    <a:pt x="50" y="0"/>
                  </a:lnTo>
                  <a:lnTo>
                    <a:pt x="52" y="6"/>
                  </a:lnTo>
                  <a:lnTo>
                    <a:pt x="54" y="12"/>
                  </a:lnTo>
                  <a:lnTo>
                    <a:pt x="46" y="14"/>
                  </a:lnTo>
                  <a:lnTo>
                    <a:pt x="46" y="24"/>
                  </a:lnTo>
                  <a:lnTo>
                    <a:pt x="44" y="32"/>
                  </a:lnTo>
                  <a:lnTo>
                    <a:pt x="50" y="42"/>
                  </a:lnTo>
                  <a:lnTo>
                    <a:pt x="50" y="4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1" name="Freeform 273"/>
            <p:cNvSpPr>
              <a:spLocks/>
            </p:cNvSpPr>
            <p:nvPr/>
          </p:nvSpPr>
          <p:spPr bwMode="auto">
            <a:xfrm>
              <a:off x="5256213" y="4059238"/>
              <a:ext cx="219075" cy="139700"/>
            </a:xfrm>
            <a:custGeom>
              <a:avLst/>
              <a:gdLst/>
              <a:ahLst/>
              <a:cxnLst>
                <a:cxn ang="0">
                  <a:pos x="124" y="0"/>
                </a:cxn>
                <a:cxn ang="0">
                  <a:pos x="114" y="2"/>
                </a:cxn>
                <a:cxn ang="0">
                  <a:pos x="104" y="6"/>
                </a:cxn>
                <a:cxn ang="0">
                  <a:pos x="92" y="8"/>
                </a:cxn>
                <a:cxn ang="0">
                  <a:pos x="82" y="10"/>
                </a:cxn>
                <a:cxn ang="0">
                  <a:pos x="74" y="20"/>
                </a:cxn>
                <a:cxn ang="0">
                  <a:pos x="66" y="30"/>
                </a:cxn>
                <a:cxn ang="0">
                  <a:pos x="56" y="38"/>
                </a:cxn>
                <a:cxn ang="0">
                  <a:pos x="48" y="48"/>
                </a:cxn>
                <a:cxn ang="0">
                  <a:pos x="48" y="32"/>
                </a:cxn>
                <a:cxn ang="0">
                  <a:pos x="36" y="28"/>
                </a:cxn>
                <a:cxn ang="0">
                  <a:pos x="24" y="24"/>
                </a:cxn>
                <a:cxn ang="0">
                  <a:pos x="10" y="28"/>
                </a:cxn>
                <a:cxn ang="0">
                  <a:pos x="4" y="32"/>
                </a:cxn>
                <a:cxn ang="0">
                  <a:pos x="4" y="36"/>
                </a:cxn>
                <a:cxn ang="0">
                  <a:pos x="0" y="36"/>
                </a:cxn>
                <a:cxn ang="0">
                  <a:pos x="2" y="44"/>
                </a:cxn>
                <a:cxn ang="0">
                  <a:pos x="0" y="46"/>
                </a:cxn>
                <a:cxn ang="0">
                  <a:pos x="0" y="52"/>
                </a:cxn>
                <a:cxn ang="0">
                  <a:pos x="0" y="52"/>
                </a:cxn>
                <a:cxn ang="0">
                  <a:pos x="2" y="56"/>
                </a:cxn>
                <a:cxn ang="0">
                  <a:pos x="6" y="70"/>
                </a:cxn>
                <a:cxn ang="0">
                  <a:pos x="8" y="72"/>
                </a:cxn>
                <a:cxn ang="0">
                  <a:pos x="8" y="82"/>
                </a:cxn>
                <a:cxn ang="0">
                  <a:pos x="12" y="88"/>
                </a:cxn>
                <a:cxn ang="0">
                  <a:pos x="16" y="88"/>
                </a:cxn>
                <a:cxn ang="0">
                  <a:pos x="30" y="88"/>
                </a:cxn>
                <a:cxn ang="0">
                  <a:pos x="38" y="84"/>
                </a:cxn>
                <a:cxn ang="0">
                  <a:pos x="42" y="78"/>
                </a:cxn>
                <a:cxn ang="0">
                  <a:pos x="56" y="78"/>
                </a:cxn>
                <a:cxn ang="0">
                  <a:pos x="62" y="76"/>
                </a:cxn>
                <a:cxn ang="0">
                  <a:pos x="70" y="72"/>
                </a:cxn>
                <a:cxn ang="0">
                  <a:pos x="78" y="70"/>
                </a:cxn>
                <a:cxn ang="0">
                  <a:pos x="82" y="70"/>
                </a:cxn>
                <a:cxn ang="0">
                  <a:pos x="86" y="64"/>
                </a:cxn>
                <a:cxn ang="0">
                  <a:pos x="92" y="60"/>
                </a:cxn>
                <a:cxn ang="0">
                  <a:pos x="116" y="54"/>
                </a:cxn>
                <a:cxn ang="0">
                  <a:pos x="120" y="50"/>
                </a:cxn>
                <a:cxn ang="0">
                  <a:pos x="128" y="48"/>
                </a:cxn>
                <a:cxn ang="0">
                  <a:pos x="128" y="44"/>
                </a:cxn>
                <a:cxn ang="0">
                  <a:pos x="130" y="40"/>
                </a:cxn>
                <a:cxn ang="0">
                  <a:pos x="138" y="34"/>
                </a:cxn>
                <a:cxn ang="0">
                  <a:pos x="132" y="18"/>
                </a:cxn>
                <a:cxn ang="0">
                  <a:pos x="124" y="0"/>
                </a:cxn>
                <a:cxn ang="0">
                  <a:pos x="124" y="0"/>
                </a:cxn>
              </a:cxnLst>
              <a:rect l="0" t="0" r="r" b="b"/>
              <a:pathLst>
                <a:path w="138" h="88">
                  <a:moveTo>
                    <a:pt x="124" y="0"/>
                  </a:moveTo>
                  <a:lnTo>
                    <a:pt x="114" y="2"/>
                  </a:lnTo>
                  <a:lnTo>
                    <a:pt x="104" y="6"/>
                  </a:lnTo>
                  <a:lnTo>
                    <a:pt x="92" y="8"/>
                  </a:lnTo>
                  <a:lnTo>
                    <a:pt x="82" y="10"/>
                  </a:lnTo>
                  <a:lnTo>
                    <a:pt x="74" y="20"/>
                  </a:lnTo>
                  <a:lnTo>
                    <a:pt x="66" y="30"/>
                  </a:lnTo>
                  <a:lnTo>
                    <a:pt x="56" y="38"/>
                  </a:lnTo>
                  <a:lnTo>
                    <a:pt x="48" y="48"/>
                  </a:lnTo>
                  <a:lnTo>
                    <a:pt x="48" y="32"/>
                  </a:lnTo>
                  <a:lnTo>
                    <a:pt x="36" y="28"/>
                  </a:lnTo>
                  <a:lnTo>
                    <a:pt x="24" y="24"/>
                  </a:lnTo>
                  <a:lnTo>
                    <a:pt x="10" y="28"/>
                  </a:lnTo>
                  <a:lnTo>
                    <a:pt x="4" y="32"/>
                  </a:lnTo>
                  <a:lnTo>
                    <a:pt x="4" y="36"/>
                  </a:lnTo>
                  <a:lnTo>
                    <a:pt x="0" y="36"/>
                  </a:lnTo>
                  <a:lnTo>
                    <a:pt x="2" y="44"/>
                  </a:lnTo>
                  <a:lnTo>
                    <a:pt x="0" y="46"/>
                  </a:lnTo>
                  <a:lnTo>
                    <a:pt x="0" y="52"/>
                  </a:lnTo>
                  <a:lnTo>
                    <a:pt x="0" y="52"/>
                  </a:lnTo>
                  <a:lnTo>
                    <a:pt x="2" y="56"/>
                  </a:lnTo>
                  <a:lnTo>
                    <a:pt x="6" y="70"/>
                  </a:lnTo>
                  <a:lnTo>
                    <a:pt x="8" y="72"/>
                  </a:lnTo>
                  <a:lnTo>
                    <a:pt x="8" y="82"/>
                  </a:lnTo>
                  <a:lnTo>
                    <a:pt x="12" y="88"/>
                  </a:lnTo>
                  <a:lnTo>
                    <a:pt x="16" y="88"/>
                  </a:lnTo>
                  <a:lnTo>
                    <a:pt x="30" y="88"/>
                  </a:lnTo>
                  <a:lnTo>
                    <a:pt x="38" y="84"/>
                  </a:lnTo>
                  <a:lnTo>
                    <a:pt x="42" y="78"/>
                  </a:lnTo>
                  <a:lnTo>
                    <a:pt x="56" y="78"/>
                  </a:lnTo>
                  <a:lnTo>
                    <a:pt x="62" y="76"/>
                  </a:lnTo>
                  <a:lnTo>
                    <a:pt x="70" y="72"/>
                  </a:lnTo>
                  <a:lnTo>
                    <a:pt x="78" y="70"/>
                  </a:lnTo>
                  <a:lnTo>
                    <a:pt x="82" y="70"/>
                  </a:lnTo>
                  <a:lnTo>
                    <a:pt x="86" y="64"/>
                  </a:lnTo>
                  <a:lnTo>
                    <a:pt x="92" y="60"/>
                  </a:lnTo>
                  <a:lnTo>
                    <a:pt x="116" y="54"/>
                  </a:lnTo>
                  <a:lnTo>
                    <a:pt x="120" y="50"/>
                  </a:lnTo>
                  <a:lnTo>
                    <a:pt x="128" y="48"/>
                  </a:lnTo>
                  <a:lnTo>
                    <a:pt x="128" y="44"/>
                  </a:lnTo>
                  <a:lnTo>
                    <a:pt x="130" y="40"/>
                  </a:lnTo>
                  <a:lnTo>
                    <a:pt x="138" y="34"/>
                  </a:lnTo>
                  <a:lnTo>
                    <a:pt x="132" y="18"/>
                  </a:lnTo>
                  <a:lnTo>
                    <a:pt x="124" y="0"/>
                  </a:lnTo>
                  <a:lnTo>
                    <a:pt x="12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2" name="Freeform 274"/>
            <p:cNvSpPr>
              <a:spLocks/>
            </p:cNvSpPr>
            <p:nvPr/>
          </p:nvSpPr>
          <p:spPr bwMode="auto">
            <a:xfrm>
              <a:off x="4986338" y="4687888"/>
              <a:ext cx="228600" cy="368300"/>
            </a:xfrm>
            <a:custGeom>
              <a:avLst/>
              <a:gdLst/>
              <a:ahLst/>
              <a:cxnLst>
                <a:cxn ang="0">
                  <a:pos x="64" y="28"/>
                </a:cxn>
                <a:cxn ang="0">
                  <a:pos x="78" y="16"/>
                </a:cxn>
                <a:cxn ang="0">
                  <a:pos x="86" y="18"/>
                </a:cxn>
                <a:cxn ang="0">
                  <a:pos x="104" y="16"/>
                </a:cxn>
                <a:cxn ang="0">
                  <a:pos x="112" y="12"/>
                </a:cxn>
                <a:cxn ang="0">
                  <a:pos x="120" y="14"/>
                </a:cxn>
                <a:cxn ang="0">
                  <a:pos x="140" y="4"/>
                </a:cxn>
                <a:cxn ang="0">
                  <a:pos x="142" y="4"/>
                </a:cxn>
                <a:cxn ang="0">
                  <a:pos x="144" y="10"/>
                </a:cxn>
                <a:cxn ang="0">
                  <a:pos x="140" y="34"/>
                </a:cxn>
                <a:cxn ang="0">
                  <a:pos x="140" y="38"/>
                </a:cxn>
                <a:cxn ang="0">
                  <a:pos x="142" y="52"/>
                </a:cxn>
                <a:cxn ang="0">
                  <a:pos x="142" y="56"/>
                </a:cxn>
                <a:cxn ang="0">
                  <a:pos x="144" y="60"/>
                </a:cxn>
                <a:cxn ang="0">
                  <a:pos x="140" y="68"/>
                </a:cxn>
                <a:cxn ang="0">
                  <a:pos x="134" y="80"/>
                </a:cxn>
                <a:cxn ang="0">
                  <a:pos x="130" y="82"/>
                </a:cxn>
                <a:cxn ang="0">
                  <a:pos x="122" y="90"/>
                </a:cxn>
                <a:cxn ang="0">
                  <a:pos x="110" y="94"/>
                </a:cxn>
                <a:cxn ang="0">
                  <a:pos x="92" y="106"/>
                </a:cxn>
                <a:cxn ang="0">
                  <a:pos x="88" y="110"/>
                </a:cxn>
                <a:cxn ang="0">
                  <a:pos x="84" y="118"/>
                </a:cxn>
                <a:cxn ang="0">
                  <a:pos x="82" y="116"/>
                </a:cxn>
                <a:cxn ang="0">
                  <a:pos x="66" y="132"/>
                </a:cxn>
                <a:cxn ang="0">
                  <a:pos x="62" y="142"/>
                </a:cxn>
                <a:cxn ang="0">
                  <a:pos x="66" y="148"/>
                </a:cxn>
                <a:cxn ang="0">
                  <a:pos x="72" y="164"/>
                </a:cxn>
                <a:cxn ang="0">
                  <a:pos x="72" y="180"/>
                </a:cxn>
                <a:cxn ang="0">
                  <a:pos x="70" y="194"/>
                </a:cxn>
                <a:cxn ang="0">
                  <a:pos x="72" y="194"/>
                </a:cxn>
                <a:cxn ang="0">
                  <a:pos x="64" y="204"/>
                </a:cxn>
                <a:cxn ang="0">
                  <a:pos x="38" y="214"/>
                </a:cxn>
                <a:cxn ang="0">
                  <a:pos x="36" y="224"/>
                </a:cxn>
                <a:cxn ang="0">
                  <a:pos x="38" y="232"/>
                </a:cxn>
                <a:cxn ang="0">
                  <a:pos x="28" y="218"/>
                </a:cxn>
                <a:cxn ang="0">
                  <a:pos x="22" y="170"/>
                </a:cxn>
                <a:cxn ang="0">
                  <a:pos x="28" y="158"/>
                </a:cxn>
                <a:cxn ang="0">
                  <a:pos x="36" y="120"/>
                </a:cxn>
                <a:cxn ang="0">
                  <a:pos x="40" y="98"/>
                </a:cxn>
                <a:cxn ang="0">
                  <a:pos x="36" y="84"/>
                </a:cxn>
                <a:cxn ang="0">
                  <a:pos x="4" y="76"/>
                </a:cxn>
                <a:cxn ang="0">
                  <a:pos x="0" y="64"/>
                </a:cxn>
                <a:cxn ang="0">
                  <a:pos x="22" y="58"/>
                </a:cxn>
                <a:cxn ang="0">
                  <a:pos x="42" y="50"/>
                </a:cxn>
                <a:cxn ang="0">
                  <a:pos x="60" y="56"/>
                </a:cxn>
                <a:cxn ang="0">
                  <a:pos x="62" y="68"/>
                </a:cxn>
                <a:cxn ang="0">
                  <a:pos x="60" y="82"/>
                </a:cxn>
                <a:cxn ang="0">
                  <a:pos x="68" y="92"/>
                </a:cxn>
                <a:cxn ang="0">
                  <a:pos x="72" y="88"/>
                </a:cxn>
                <a:cxn ang="0">
                  <a:pos x="72" y="82"/>
                </a:cxn>
                <a:cxn ang="0">
                  <a:pos x="80" y="70"/>
                </a:cxn>
                <a:cxn ang="0">
                  <a:pos x="80" y="62"/>
                </a:cxn>
                <a:cxn ang="0">
                  <a:pos x="66" y="44"/>
                </a:cxn>
              </a:cxnLst>
              <a:rect l="0" t="0" r="r" b="b"/>
              <a:pathLst>
                <a:path w="144" h="232">
                  <a:moveTo>
                    <a:pt x="66" y="44"/>
                  </a:moveTo>
                  <a:lnTo>
                    <a:pt x="64" y="28"/>
                  </a:lnTo>
                  <a:lnTo>
                    <a:pt x="68" y="16"/>
                  </a:lnTo>
                  <a:lnTo>
                    <a:pt x="78" y="16"/>
                  </a:lnTo>
                  <a:lnTo>
                    <a:pt x="82" y="16"/>
                  </a:lnTo>
                  <a:lnTo>
                    <a:pt x="86" y="18"/>
                  </a:lnTo>
                  <a:lnTo>
                    <a:pt x="94" y="16"/>
                  </a:lnTo>
                  <a:lnTo>
                    <a:pt x="104" y="16"/>
                  </a:lnTo>
                  <a:lnTo>
                    <a:pt x="108" y="14"/>
                  </a:lnTo>
                  <a:lnTo>
                    <a:pt x="112" y="12"/>
                  </a:lnTo>
                  <a:lnTo>
                    <a:pt x="116" y="14"/>
                  </a:lnTo>
                  <a:lnTo>
                    <a:pt x="120" y="14"/>
                  </a:lnTo>
                  <a:lnTo>
                    <a:pt x="134" y="8"/>
                  </a:lnTo>
                  <a:lnTo>
                    <a:pt x="140" y="4"/>
                  </a:lnTo>
                  <a:lnTo>
                    <a:pt x="142" y="0"/>
                  </a:lnTo>
                  <a:lnTo>
                    <a:pt x="142" y="4"/>
                  </a:lnTo>
                  <a:lnTo>
                    <a:pt x="144" y="4"/>
                  </a:lnTo>
                  <a:lnTo>
                    <a:pt x="144" y="10"/>
                  </a:lnTo>
                  <a:lnTo>
                    <a:pt x="138" y="20"/>
                  </a:lnTo>
                  <a:lnTo>
                    <a:pt x="140" y="34"/>
                  </a:lnTo>
                  <a:lnTo>
                    <a:pt x="138" y="34"/>
                  </a:lnTo>
                  <a:lnTo>
                    <a:pt x="140" y="38"/>
                  </a:lnTo>
                  <a:lnTo>
                    <a:pt x="140" y="52"/>
                  </a:lnTo>
                  <a:lnTo>
                    <a:pt x="142" y="52"/>
                  </a:lnTo>
                  <a:lnTo>
                    <a:pt x="142" y="54"/>
                  </a:lnTo>
                  <a:lnTo>
                    <a:pt x="142" y="56"/>
                  </a:lnTo>
                  <a:lnTo>
                    <a:pt x="144" y="58"/>
                  </a:lnTo>
                  <a:lnTo>
                    <a:pt x="144" y="60"/>
                  </a:lnTo>
                  <a:lnTo>
                    <a:pt x="140" y="66"/>
                  </a:lnTo>
                  <a:lnTo>
                    <a:pt x="140" y="68"/>
                  </a:lnTo>
                  <a:lnTo>
                    <a:pt x="140" y="72"/>
                  </a:lnTo>
                  <a:lnTo>
                    <a:pt x="134" y="80"/>
                  </a:lnTo>
                  <a:lnTo>
                    <a:pt x="130" y="82"/>
                  </a:lnTo>
                  <a:lnTo>
                    <a:pt x="130" y="82"/>
                  </a:lnTo>
                  <a:lnTo>
                    <a:pt x="130" y="84"/>
                  </a:lnTo>
                  <a:lnTo>
                    <a:pt x="122" y="90"/>
                  </a:lnTo>
                  <a:lnTo>
                    <a:pt x="120" y="92"/>
                  </a:lnTo>
                  <a:lnTo>
                    <a:pt x="110" y="94"/>
                  </a:lnTo>
                  <a:lnTo>
                    <a:pt x="100" y="100"/>
                  </a:lnTo>
                  <a:lnTo>
                    <a:pt x="92" y="106"/>
                  </a:lnTo>
                  <a:lnTo>
                    <a:pt x="92" y="108"/>
                  </a:lnTo>
                  <a:lnTo>
                    <a:pt x="88" y="110"/>
                  </a:lnTo>
                  <a:lnTo>
                    <a:pt x="90" y="110"/>
                  </a:lnTo>
                  <a:lnTo>
                    <a:pt x="84" y="118"/>
                  </a:lnTo>
                  <a:lnTo>
                    <a:pt x="82" y="118"/>
                  </a:lnTo>
                  <a:lnTo>
                    <a:pt x="82" y="116"/>
                  </a:lnTo>
                  <a:lnTo>
                    <a:pt x="80" y="118"/>
                  </a:lnTo>
                  <a:lnTo>
                    <a:pt x="66" y="132"/>
                  </a:lnTo>
                  <a:lnTo>
                    <a:pt x="62" y="132"/>
                  </a:lnTo>
                  <a:lnTo>
                    <a:pt x="62" y="142"/>
                  </a:lnTo>
                  <a:lnTo>
                    <a:pt x="66" y="146"/>
                  </a:lnTo>
                  <a:lnTo>
                    <a:pt x="66" y="148"/>
                  </a:lnTo>
                  <a:lnTo>
                    <a:pt x="72" y="166"/>
                  </a:lnTo>
                  <a:lnTo>
                    <a:pt x="72" y="164"/>
                  </a:lnTo>
                  <a:lnTo>
                    <a:pt x="74" y="166"/>
                  </a:lnTo>
                  <a:lnTo>
                    <a:pt x="72" y="180"/>
                  </a:lnTo>
                  <a:lnTo>
                    <a:pt x="70" y="192"/>
                  </a:lnTo>
                  <a:lnTo>
                    <a:pt x="70" y="194"/>
                  </a:lnTo>
                  <a:lnTo>
                    <a:pt x="72" y="190"/>
                  </a:lnTo>
                  <a:lnTo>
                    <a:pt x="72" y="194"/>
                  </a:lnTo>
                  <a:lnTo>
                    <a:pt x="68" y="200"/>
                  </a:lnTo>
                  <a:lnTo>
                    <a:pt x="64" y="204"/>
                  </a:lnTo>
                  <a:lnTo>
                    <a:pt x="48" y="208"/>
                  </a:lnTo>
                  <a:lnTo>
                    <a:pt x="38" y="214"/>
                  </a:lnTo>
                  <a:lnTo>
                    <a:pt x="34" y="220"/>
                  </a:lnTo>
                  <a:lnTo>
                    <a:pt x="36" y="224"/>
                  </a:lnTo>
                  <a:lnTo>
                    <a:pt x="38" y="222"/>
                  </a:lnTo>
                  <a:lnTo>
                    <a:pt x="38" y="232"/>
                  </a:lnTo>
                  <a:lnTo>
                    <a:pt x="28" y="232"/>
                  </a:lnTo>
                  <a:lnTo>
                    <a:pt x="28" y="218"/>
                  </a:lnTo>
                  <a:lnTo>
                    <a:pt x="26" y="194"/>
                  </a:lnTo>
                  <a:lnTo>
                    <a:pt x="22" y="170"/>
                  </a:lnTo>
                  <a:lnTo>
                    <a:pt x="22" y="164"/>
                  </a:lnTo>
                  <a:lnTo>
                    <a:pt x="28" y="158"/>
                  </a:lnTo>
                  <a:lnTo>
                    <a:pt x="38" y="134"/>
                  </a:lnTo>
                  <a:lnTo>
                    <a:pt x="36" y="120"/>
                  </a:lnTo>
                  <a:lnTo>
                    <a:pt x="40" y="108"/>
                  </a:lnTo>
                  <a:lnTo>
                    <a:pt x="40" y="98"/>
                  </a:lnTo>
                  <a:lnTo>
                    <a:pt x="38" y="86"/>
                  </a:lnTo>
                  <a:lnTo>
                    <a:pt x="36" y="84"/>
                  </a:lnTo>
                  <a:lnTo>
                    <a:pt x="18" y="78"/>
                  </a:lnTo>
                  <a:lnTo>
                    <a:pt x="4" y="76"/>
                  </a:lnTo>
                  <a:lnTo>
                    <a:pt x="4" y="72"/>
                  </a:lnTo>
                  <a:lnTo>
                    <a:pt x="0" y="64"/>
                  </a:lnTo>
                  <a:lnTo>
                    <a:pt x="10" y="62"/>
                  </a:lnTo>
                  <a:lnTo>
                    <a:pt x="22" y="58"/>
                  </a:lnTo>
                  <a:lnTo>
                    <a:pt x="34" y="54"/>
                  </a:lnTo>
                  <a:lnTo>
                    <a:pt x="42" y="50"/>
                  </a:lnTo>
                  <a:lnTo>
                    <a:pt x="50" y="58"/>
                  </a:lnTo>
                  <a:lnTo>
                    <a:pt x="60" y="56"/>
                  </a:lnTo>
                  <a:lnTo>
                    <a:pt x="62" y="58"/>
                  </a:lnTo>
                  <a:lnTo>
                    <a:pt x="62" y="68"/>
                  </a:lnTo>
                  <a:lnTo>
                    <a:pt x="58" y="76"/>
                  </a:lnTo>
                  <a:lnTo>
                    <a:pt x="60" y="82"/>
                  </a:lnTo>
                  <a:lnTo>
                    <a:pt x="70" y="90"/>
                  </a:lnTo>
                  <a:lnTo>
                    <a:pt x="68" y="92"/>
                  </a:lnTo>
                  <a:lnTo>
                    <a:pt x="72" y="92"/>
                  </a:lnTo>
                  <a:lnTo>
                    <a:pt x="72" y="88"/>
                  </a:lnTo>
                  <a:lnTo>
                    <a:pt x="70" y="84"/>
                  </a:lnTo>
                  <a:lnTo>
                    <a:pt x="72" y="82"/>
                  </a:lnTo>
                  <a:lnTo>
                    <a:pt x="78" y="78"/>
                  </a:lnTo>
                  <a:lnTo>
                    <a:pt x="80" y="70"/>
                  </a:lnTo>
                  <a:lnTo>
                    <a:pt x="78" y="66"/>
                  </a:lnTo>
                  <a:lnTo>
                    <a:pt x="80" y="62"/>
                  </a:lnTo>
                  <a:lnTo>
                    <a:pt x="78" y="58"/>
                  </a:lnTo>
                  <a:lnTo>
                    <a:pt x="66" y="44"/>
                  </a:lnTo>
                  <a:lnTo>
                    <a:pt x="66" y="4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3" name="Freeform 275"/>
            <p:cNvSpPr>
              <a:spLocks/>
            </p:cNvSpPr>
            <p:nvPr/>
          </p:nvSpPr>
          <p:spPr bwMode="auto">
            <a:xfrm>
              <a:off x="5046663" y="4668838"/>
              <a:ext cx="66675" cy="165100"/>
            </a:xfrm>
            <a:custGeom>
              <a:avLst/>
              <a:gdLst/>
              <a:ahLst/>
              <a:cxnLst>
                <a:cxn ang="0">
                  <a:pos x="28" y="56"/>
                </a:cxn>
                <a:cxn ang="0">
                  <a:pos x="28" y="58"/>
                </a:cxn>
                <a:cxn ang="0">
                  <a:pos x="30" y="60"/>
                </a:cxn>
                <a:cxn ang="0">
                  <a:pos x="32" y="68"/>
                </a:cxn>
                <a:cxn ang="0">
                  <a:pos x="28" y="64"/>
                </a:cxn>
                <a:cxn ang="0">
                  <a:pos x="26" y="66"/>
                </a:cxn>
                <a:cxn ang="0">
                  <a:pos x="24" y="64"/>
                </a:cxn>
                <a:cxn ang="0">
                  <a:pos x="24" y="58"/>
                </a:cxn>
                <a:cxn ang="0">
                  <a:pos x="22" y="56"/>
                </a:cxn>
                <a:cxn ang="0">
                  <a:pos x="20" y="46"/>
                </a:cxn>
                <a:cxn ang="0">
                  <a:pos x="16" y="40"/>
                </a:cxn>
                <a:cxn ang="0">
                  <a:pos x="20" y="30"/>
                </a:cxn>
                <a:cxn ang="0">
                  <a:pos x="20" y="14"/>
                </a:cxn>
                <a:cxn ang="0">
                  <a:pos x="14" y="8"/>
                </a:cxn>
                <a:cxn ang="0">
                  <a:pos x="16" y="4"/>
                </a:cxn>
                <a:cxn ang="0">
                  <a:pos x="14" y="2"/>
                </a:cxn>
                <a:cxn ang="0">
                  <a:pos x="10" y="2"/>
                </a:cxn>
                <a:cxn ang="0">
                  <a:pos x="2" y="0"/>
                </a:cxn>
                <a:cxn ang="0">
                  <a:pos x="4" y="2"/>
                </a:cxn>
                <a:cxn ang="0">
                  <a:pos x="6" y="2"/>
                </a:cxn>
                <a:cxn ang="0">
                  <a:pos x="8" y="4"/>
                </a:cxn>
                <a:cxn ang="0">
                  <a:pos x="12" y="16"/>
                </a:cxn>
                <a:cxn ang="0">
                  <a:pos x="8" y="20"/>
                </a:cxn>
                <a:cxn ang="0">
                  <a:pos x="6" y="28"/>
                </a:cxn>
                <a:cxn ang="0">
                  <a:pos x="6" y="38"/>
                </a:cxn>
                <a:cxn ang="0">
                  <a:pos x="10" y="42"/>
                </a:cxn>
                <a:cxn ang="0">
                  <a:pos x="4" y="44"/>
                </a:cxn>
                <a:cxn ang="0">
                  <a:pos x="2" y="52"/>
                </a:cxn>
                <a:cxn ang="0">
                  <a:pos x="0" y="58"/>
                </a:cxn>
                <a:cxn ang="0">
                  <a:pos x="2" y="62"/>
                </a:cxn>
                <a:cxn ang="0">
                  <a:pos x="4" y="62"/>
                </a:cxn>
                <a:cxn ang="0">
                  <a:pos x="12" y="70"/>
                </a:cxn>
                <a:cxn ang="0">
                  <a:pos x="22" y="68"/>
                </a:cxn>
                <a:cxn ang="0">
                  <a:pos x="24" y="70"/>
                </a:cxn>
                <a:cxn ang="0">
                  <a:pos x="24" y="80"/>
                </a:cxn>
                <a:cxn ang="0">
                  <a:pos x="20" y="88"/>
                </a:cxn>
                <a:cxn ang="0">
                  <a:pos x="22" y="94"/>
                </a:cxn>
                <a:cxn ang="0">
                  <a:pos x="32" y="102"/>
                </a:cxn>
                <a:cxn ang="0">
                  <a:pos x="30" y="104"/>
                </a:cxn>
                <a:cxn ang="0">
                  <a:pos x="34" y="104"/>
                </a:cxn>
                <a:cxn ang="0">
                  <a:pos x="34" y="100"/>
                </a:cxn>
                <a:cxn ang="0">
                  <a:pos x="32" y="96"/>
                </a:cxn>
                <a:cxn ang="0">
                  <a:pos x="34" y="94"/>
                </a:cxn>
                <a:cxn ang="0">
                  <a:pos x="40" y="90"/>
                </a:cxn>
                <a:cxn ang="0">
                  <a:pos x="42" y="82"/>
                </a:cxn>
                <a:cxn ang="0">
                  <a:pos x="40" y="78"/>
                </a:cxn>
                <a:cxn ang="0">
                  <a:pos x="42" y="74"/>
                </a:cxn>
                <a:cxn ang="0">
                  <a:pos x="40" y="70"/>
                </a:cxn>
                <a:cxn ang="0">
                  <a:pos x="28" y="56"/>
                </a:cxn>
                <a:cxn ang="0">
                  <a:pos x="28" y="56"/>
                </a:cxn>
              </a:cxnLst>
              <a:rect l="0" t="0" r="r" b="b"/>
              <a:pathLst>
                <a:path w="42" h="104">
                  <a:moveTo>
                    <a:pt x="28" y="56"/>
                  </a:moveTo>
                  <a:lnTo>
                    <a:pt x="28" y="58"/>
                  </a:lnTo>
                  <a:lnTo>
                    <a:pt x="30" y="60"/>
                  </a:lnTo>
                  <a:lnTo>
                    <a:pt x="32" y="68"/>
                  </a:lnTo>
                  <a:lnTo>
                    <a:pt x="28" y="64"/>
                  </a:lnTo>
                  <a:lnTo>
                    <a:pt x="26" y="66"/>
                  </a:lnTo>
                  <a:lnTo>
                    <a:pt x="24" y="64"/>
                  </a:lnTo>
                  <a:lnTo>
                    <a:pt x="24" y="58"/>
                  </a:lnTo>
                  <a:lnTo>
                    <a:pt x="22" y="56"/>
                  </a:lnTo>
                  <a:lnTo>
                    <a:pt x="20" y="46"/>
                  </a:lnTo>
                  <a:lnTo>
                    <a:pt x="16" y="40"/>
                  </a:lnTo>
                  <a:lnTo>
                    <a:pt x="20" y="30"/>
                  </a:lnTo>
                  <a:lnTo>
                    <a:pt x="20" y="14"/>
                  </a:lnTo>
                  <a:lnTo>
                    <a:pt x="14" y="8"/>
                  </a:lnTo>
                  <a:lnTo>
                    <a:pt x="16" y="4"/>
                  </a:lnTo>
                  <a:lnTo>
                    <a:pt x="14" y="2"/>
                  </a:lnTo>
                  <a:lnTo>
                    <a:pt x="10" y="2"/>
                  </a:lnTo>
                  <a:lnTo>
                    <a:pt x="2" y="0"/>
                  </a:lnTo>
                  <a:lnTo>
                    <a:pt x="4" y="2"/>
                  </a:lnTo>
                  <a:lnTo>
                    <a:pt x="6" y="2"/>
                  </a:lnTo>
                  <a:lnTo>
                    <a:pt x="8" y="4"/>
                  </a:lnTo>
                  <a:lnTo>
                    <a:pt x="12" y="16"/>
                  </a:lnTo>
                  <a:lnTo>
                    <a:pt x="8" y="20"/>
                  </a:lnTo>
                  <a:lnTo>
                    <a:pt x="6" y="28"/>
                  </a:lnTo>
                  <a:lnTo>
                    <a:pt x="6" y="38"/>
                  </a:lnTo>
                  <a:lnTo>
                    <a:pt x="10" y="42"/>
                  </a:lnTo>
                  <a:lnTo>
                    <a:pt x="4" y="44"/>
                  </a:lnTo>
                  <a:lnTo>
                    <a:pt x="2" y="52"/>
                  </a:lnTo>
                  <a:lnTo>
                    <a:pt x="0" y="58"/>
                  </a:lnTo>
                  <a:lnTo>
                    <a:pt x="2" y="62"/>
                  </a:lnTo>
                  <a:lnTo>
                    <a:pt x="4" y="62"/>
                  </a:lnTo>
                  <a:lnTo>
                    <a:pt x="12" y="70"/>
                  </a:lnTo>
                  <a:lnTo>
                    <a:pt x="22" y="68"/>
                  </a:lnTo>
                  <a:lnTo>
                    <a:pt x="24" y="70"/>
                  </a:lnTo>
                  <a:lnTo>
                    <a:pt x="24" y="80"/>
                  </a:lnTo>
                  <a:lnTo>
                    <a:pt x="20" y="88"/>
                  </a:lnTo>
                  <a:lnTo>
                    <a:pt x="22" y="94"/>
                  </a:lnTo>
                  <a:lnTo>
                    <a:pt x="32" y="102"/>
                  </a:lnTo>
                  <a:lnTo>
                    <a:pt x="30" y="104"/>
                  </a:lnTo>
                  <a:lnTo>
                    <a:pt x="34" y="104"/>
                  </a:lnTo>
                  <a:lnTo>
                    <a:pt x="34" y="100"/>
                  </a:lnTo>
                  <a:lnTo>
                    <a:pt x="32" y="96"/>
                  </a:lnTo>
                  <a:lnTo>
                    <a:pt x="34" y="94"/>
                  </a:lnTo>
                  <a:lnTo>
                    <a:pt x="40" y="90"/>
                  </a:lnTo>
                  <a:lnTo>
                    <a:pt x="42" y="82"/>
                  </a:lnTo>
                  <a:lnTo>
                    <a:pt x="40" y="78"/>
                  </a:lnTo>
                  <a:lnTo>
                    <a:pt x="42" y="74"/>
                  </a:lnTo>
                  <a:lnTo>
                    <a:pt x="40" y="70"/>
                  </a:lnTo>
                  <a:lnTo>
                    <a:pt x="28" y="56"/>
                  </a:lnTo>
                  <a:lnTo>
                    <a:pt x="28"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4" name="Freeform 276"/>
            <p:cNvSpPr>
              <a:spLocks/>
            </p:cNvSpPr>
            <p:nvPr/>
          </p:nvSpPr>
          <p:spPr bwMode="auto">
            <a:xfrm>
              <a:off x="4979988" y="4487863"/>
              <a:ext cx="231775" cy="228600"/>
            </a:xfrm>
            <a:custGeom>
              <a:avLst/>
              <a:gdLst/>
              <a:ahLst/>
              <a:cxnLst>
                <a:cxn ang="0">
                  <a:pos x="12" y="86"/>
                </a:cxn>
                <a:cxn ang="0">
                  <a:pos x="8" y="76"/>
                </a:cxn>
                <a:cxn ang="0">
                  <a:pos x="2" y="70"/>
                </a:cxn>
                <a:cxn ang="0">
                  <a:pos x="2" y="56"/>
                </a:cxn>
                <a:cxn ang="0">
                  <a:pos x="0" y="46"/>
                </a:cxn>
                <a:cxn ang="0">
                  <a:pos x="16" y="30"/>
                </a:cxn>
                <a:cxn ang="0">
                  <a:pos x="12" y="24"/>
                </a:cxn>
                <a:cxn ang="0">
                  <a:pos x="18" y="14"/>
                </a:cxn>
                <a:cxn ang="0">
                  <a:pos x="30" y="0"/>
                </a:cxn>
                <a:cxn ang="0">
                  <a:pos x="30" y="6"/>
                </a:cxn>
                <a:cxn ang="0">
                  <a:pos x="28" y="16"/>
                </a:cxn>
                <a:cxn ang="0">
                  <a:pos x="28" y="22"/>
                </a:cxn>
                <a:cxn ang="0">
                  <a:pos x="32" y="24"/>
                </a:cxn>
                <a:cxn ang="0">
                  <a:pos x="34" y="22"/>
                </a:cxn>
                <a:cxn ang="0">
                  <a:pos x="36" y="18"/>
                </a:cxn>
                <a:cxn ang="0">
                  <a:pos x="38" y="22"/>
                </a:cxn>
                <a:cxn ang="0">
                  <a:pos x="42" y="22"/>
                </a:cxn>
                <a:cxn ang="0">
                  <a:pos x="44" y="26"/>
                </a:cxn>
                <a:cxn ang="0">
                  <a:pos x="44" y="24"/>
                </a:cxn>
                <a:cxn ang="0">
                  <a:pos x="46" y="20"/>
                </a:cxn>
                <a:cxn ang="0">
                  <a:pos x="50" y="20"/>
                </a:cxn>
                <a:cxn ang="0">
                  <a:pos x="56" y="18"/>
                </a:cxn>
                <a:cxn ang="0">
                  <a:pos x="54" y="16"/>
                </a:cxn>
                <a:cxn ang="0">
                  <a:pos x="50" y="16"/>
                </a:cxn>
                <a:cxn ang="0">
                  <a:pos x="52" y="14"/>
                </a:cxn>
                <a:cxn ang="0">
                  <a:pos x="52" y="12"/>
                </a:cxn>
                <a:cxn ang="0">
                  <a:pos x="54" y="10"/>
                </a:cxn>
                <a:cxn ang="0">
                  <a:pos x="56" y="8"/>
                </a:cxn>
                <a:cxn ang="0">
                  <a:pos x="58" y="6"/>
                </a:cxn>
                <a:cxn ang="0">
                  <a:pos x="58" y="4"/>
                </a:cxn>
                <a:cxn ang="0">
                  <a:pos x="58" y="2"/>
                </a:cxn>
                <a:cxn ang="0">
                  <a:pos x="62" y="0"/>
                </a:cxn>
                <a:cxn ang="0">
                  <a:pos x="112" y="38"/>
                </a:cxn>
                <a:cxn ang="0">
                  <a:pos x="124" y="68"/>
                </a:cxn>
                <a:cxn ang="0">
                  <a:pos x="134" y="82"/>
                </a:cxn>
                <a:cxn ang="0">
                  <a:pos x="132" y="94"/>
                </a:cxn>
                <a:cxn ang="0">
                  <a:pos x="130" y="96"/>
                </a:cxn>
                <a:cxn ang="0">
                  <a:pos x="132" y="106"/>
                </a:cxn>
                <a:cxn ang="0">
                  <a:pos x="134" y="112"/>
                </a:cxn>
                <a:cxn ang="0">
                  <a:pos x="146" y="126"/>
                </a:cxn>
                <a:cxn ang="0">
                  <a:pos x="138" y="134"/>
                </a:cxn>
                <a:cxn ang="0">
                  <a:pos x="120" y="140"/>
                </a:cxn>
                <a:cxn ang="0">
                  <a:pos x="112" y="140"/>
                </a:cxn>
                <a:cxn ang="0">
                  <a:pos x="98" y="142"/>
                </a:cxn>
                <a:cxn ang="0">
                  <a:pos x="86" y="142"/>
                </a:cxn>
                <a:cxn ang="0">
                  <a:pos x="72" y="142"/>
                </a:cxn>
                <a:cxn ang="0">
                  <a:pos x="66" y="122"/>
                </a:cxn>
                <a:cxn ang="0">
                  <a:pos x="58" y="116"/>
                </a:cxn>
                <a:cxn ang="0">
                  <a:pos x="56" y="116"/>
                </a:cxn>
                <a:cxn ang="0">
                  <a:pos x="44" y="114"/>
                </a:cxn>
                <a:cxn ang="0">
                  <a:pos x="24" y="102"/>
                </a:cxn>
                <a:cxn ang="0">
                  <a:pos x="20" y="102"/>
                </a:cxn>
              </a:cxnLst>
              <a:rect l="0" t="0" r="r" b="b"/>
              <a:pathLst>
                <a:path w="146" h="144">
                  <a:moveTo>
                    <a:pt x="20" y="102"/>
                  </a:moveTo>
                  <a:lnTo>
                    <a:pt x="12" y="86"/>
                  </a:lnTo>
                  <a:lnTo>
                    <a:pt x="12" y="80"/>
                  </a:lnTo>
                  <a:lnTo>
                    <a:pt x="8" y="76"/>
                  </a:lnTo>
                  <a:lnTo>
                    <a:pt x="2" y="74"/>
                  </a:lnTo>
                  <a:lnTo>
                    <a:pt x="2" y="70"/>
                  </a:lnTo>
                  <a:lnTo>
                    <a:pt x="4" y="66"/>
                  </a:lnTo>
                  <a:lnTo>
                    <a:pt x="2" y="56"/>
                  </a:lnTo>
                  <a:lnTo>
                    <a:pt x="0" y="54"/>
                  </a:lnTo>
                  <a:lnTo>
                    <a:pt x="0" y="46"/>
                  </a:lnTo>
                  <a:lnTo>
                    <a:pt x="8" y="44"/>
                  </a:lnTo>
                  <a:lnTo>
                    <a:pt x="16" y="30"/>
                  </a:lnTo>
                  <a:lnTo>
                    <a:pt x="16" y="26"/>
                  </a:lnTo>
                  <a:lnTo>
                    <a:pt x="12" y="24"/>
                  </a:lnTo>
                  <a:lnTo>
                    <a:pt x="14" y="20"/>
                  </a:lnTo>
                  <a:lnTo>
                    <a:pt x="18" y="14"/>
                  </a:lnTo>
                  <a:lnTo>
                    <a:pt x="12" y="2"/>
                  </a:lnTo>
                  <a:lnTo>
                    <a:pt x="30" y="0"/>
                  </a:lnTo>
                  <a:lnTo>
                    <a:pt x="30" y="2"/>
                  </a:lnTo>
                  <a:lnTo>
                    <a:pt x="30" y="6"/>
                  </a:lnTo>
                  <a:lnTo>
                    <a:pt x="28" y="10"/>
                  </a:lnTo>
                  <a:lnTo>
                    <a:pt x="28" y="16"/>
                  </a:lnTo>
                  <a:lnTo>
                    <a:pt x="30" y="20"/>
                  </a:lnTo>
                  <a:lnTo>
                    <a:pt x="28" y="22"/>
                  </a:lnTo>
                  <a:lnTo>
                    <a:pt x="30" y="24"/>
                  </a:lnTo>
                  <a:lnTo>
                    <a:pt x="32" y="24"/>
                  </a:lnTo>
                  <a:lnTo>
                    <a:pt x="32" y="22"/>
                  </a:lnTo>
                  <a:lnTo>
                    <a:pt x="34" y="22"/>
                  </a:lnTo>
                  <a:lnTo>
                    <a:pt x="34" y="20"/>
                  </a:lnTo>
                  <a:lnTo>
                    <a:pt x="36" y="18"/>
                  </a:lnTo>
                  <a:lnTo>
                    <a:pt x="36" y="18"/>
                  </a:lnTo>
                  <a:lnTo>
                    <a:pt x="38" y="22"/>
                  </a:lnTo>
                  <a:lnTo>
                    <a:pt x="40" y="22"/>
                  </a:lnTo>
                  <a:lnTo>
                    <a:pt x="42" y="22"/>
                  </a:lnTo>
                  <a:lnTo>
                    <a:pt x="42" y="22"/>
                  </a:lnTo>
                  <a:lnTo>
                    <a:pt x="44" y="26"/>
                  </a:lnTo>
                  <a:lnTo>
                    <a:pt x="46" y="26"/>
                  </a:lnTo>
                  <a:lnTo>
                    <a:pt x="44" y="24"/>
                  </a:lnTo>
                  <a:lnTo>
                    <a:pt x="46" y="22"/>
                  </a:lnTo>
                  <a:lnTo>
                    <a:pt x="46" y="20"/>
                  </a:lnTo>
                  <a:lnTo>
                    <a:pt x="50" y="20"/>
                  </a:lnTo>
                  <a:lnTo>
                    <a:pt x="50" y="20"/>
                  </a:lnTo>
                  <a:lnTo>
                    <a:pt x="52" y="20"/>
                  </a:lnTo>
                  <a:lnTo>
                    <a:pt x="56" y="18"/>
                  </a:lnTo>
                  <a:lnTo>
                    <a:pt x="56" y="18"/>
                  </a:lnTo>
                  <a:lnTo>
                    <a:pt x="54" y="16"/>
                  </a:lnTo>
                  <a:lnTo>
                    <a:pt x="52" y="16"/>
                  </a:lnTo>
                  <a:lnTo>
                    <a:pt x="50" y="16"/>
                  </a:lnTo>
                  <a:lnTo>
                    <a:pt x="50" y="14"/>
                  </a:lnTo>
                  <a:lnTo>
                    <a:pt x="52" y="14"/>
                  </a:lnTo>
                  <a:lnTo>
                    <a:pt x="52" y="12"/>
                  </a:lnTo>
                  <a:lnTo>
                    <a:pt x="52" y="12"/>
                  </a:lnTo>
                  <a:lnTo>
                    <a:pt x="54" y="12"/>
                  </a:lnTo>
                  <a:lnTo>
                    <a:pt x="54" y="10"/>
                  </a:lnTo>
                  <a:lnTo>
                    <a:pt x="56" y="8"/>
                  </a:lnTo>
                  <a:lnTo>
                    <a:pt x="56" y="8"/>
                  </a:lnTo>
                  <a:lnTo>
                    <a:pt x="56" y="8"/>
                  </a:lnTo>
                  <a:lnTo>
                    <a:pt x="58" y="6"/>
                  </a:lnTo>
                  <a:lnTo>
                    <a:pt x="58" y="6"/>
                  </a:lnTo>
                  <a:lnTo>
                    <a:pt x="58" y="4"/>
                  </a:lnTo>
                  <a:lnTo>
                    <a:pt x="58" y="4"/>
                  </a:lnTo>
                  <a:lnTo>
                    <a:pt x="58" y="2"/>
                  </a:lnTo>
                  <a:lnTo>
                    <a:pt x="62" y="0"/>
                  </a:lnTo>
                  <a:lnTo>
                    <a:pt x="62" y="0"/>
                  </a:lnTo>
                  <a:lnTo>
                    <a:pt x="108" y="28"/>
                  </a:lnTo>
                  <a:lnTo>
                    <a:pt x="112" y="38"/>
                  </a:lnTo>
                  <a:lnTo>
                    <a:pt x="130" y="50"/>
                  </a:lnTo>
                  <a:lnTo>
                    <a:pt x="124" y="68"/>
                  </a:lnTo>
                  <a:lnTo>
                    <a:pt x="124" y="72"/>
                  </a:lnTo>
                  <a:lnTo>
                    <a:pt x="134" y="82"/>
                  </a:lnTo>
                  <a:lnTo>
                    <a:pt x="130" y="90"/>
                  </a:lnTo>
                  <a:lnTo>
                    <a:pt x="132" y="94"/>
                  </a:lnTo>
                  <a:lnTo>
                    <a:pt x="132" y="96"/>
                  </a:lnTo>
                  <a:lnTo>
                    <a:pt x="130" y="96"/>
                  </a:lnTo>
                  <a:lnTo>
                    <a:pt x="130" y="98"/>
                  </a:lnTo>
                  <a:lnTo>
                    <a:pt x="132" y="106"/>
                  </a:lnTo>
                  <a:lnTo>
                    <a:pt x="132" y="106"/>
                  </a:lnTo>
                  <a:lnTo>
                    <a:pt x="134" y="112"/>
                  </a:lnTo>
                  <a:lnTo>
                    <a:pt x="138" y="122"/>
                  </a:lnTo>
                  <a:lnTo>
                    <a:pt x="146" y="126"/>
                  </a:lnTo>
                  <a:lnTo>
                    <a:pt x="144" y="130"/>
                  </a:lnTo>
                  <a:lnTo>
                    <a:pt x="138" y="134"/>
                  </a:lnTo>
                  <a:lnTo>
                    <a:pt x="124" y="140"/>
                  </a:lnTo>
                  <a:lnTo>
                    <a:pt x="120" y="140"/>
                  </a:lnTo>
                  <a:lnTo>
                    <a:pt x="116" y="138"/>
                  </a:lnTo>
                  <a:lnTo>
                    <a:pt x="112" y="140"/>
                  </a:lnTo>
                  <a:lnTo>
                    <a:pt x="108" y="142"/>
                  </a:lnTo>
                  <a:lnTo>
                    <a:pt x="98" y="142"/>
                  </a:lnTo>
                  <a:lnTo>
                    <a:pt x="90" y="144"/>
                  </a:lnTo>
                  <a:lnTo>
                    <a:pt x="86" y="142"/>
                  </a:lnTo>
                  <a:lnTo>
                    <a:pt x="82" y="142"/>
                  </a:lnTo>
                  <a:lnTo>
                    <a:pt x="72" y="142"/>
                  </a:lnTo>
                  <a:lnTo>
                    <a:pt x="68" y="138"/>
                  </a:lnTo>
                  <a:lnTo>
                    <a:pt x="66" y="122"/>
                  </a:lnTo>
                  <a:lnTo>
                    <a:pt x="62" y="116"/>
                  </a:lnTo>
                  <a:lnTo>
                    <a:pt x="58" y="116"/>
                  </a:lnTo>
                  <a:lnTo>
                    <a:pt x="58" y="118"/>
                  </a:lnTo>
                  <a:lnTo>
                    <a:pt x="56" y="116"/>
                  </a:lnTo>
                  <a:lnTo>
                    <a:pt x="52" y="116"/>
                  </a:lnTo>
                  <a:lnTo>
                    <a:pt x="44" y="114"/>
                  </a:lnTo>
                  <a:lnTo>
                    <a:pt x="28" y="108"/>
                  </a:lnTo>
                  <a:lnTo>
                    <a:pt x="24" y="102"/>
                  </a:lnTo>
                  <a:lnTo>
                    <a:pt x="20" y="102"/>
                  </a:lnTo>
                  <a:lnTo>
                    <a:pt x="20" y="10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5" name="Freeform 277"/>
            <p:cNvSpPr>
              <a:spLocks/>
            </p:cNvSpPr>
            <p:nvPr/>
          </p:nvSpPr>
          <p:spPr bwMode="auto">
            <a:xfrm>
              <a:off x="4595813" y="4592638"/>
              <a:ext cx="266700" cy="263525"/>
            </a:xfrm>
            <a:custGeom>
              <a:avLst/>
              <a:gdLst/>
              <a:ahLst/>
              <a:cxnLst>
                <a:cxn ang="0">
                  <a:pos x="74" y="156"/>
                </a:cxn>
                <a:cxn ang="0">
                  <a:pos x="46" y="156"/>
                </a:cxn>
                <a:cxn ang="0">
                  <a:pos x="22" y="150"/>
                </a:cxn>
                <a:cxn ang="0">
                  <a:pos x="14" y="150"/>
                </a:cxn>
                <a:cxn ang="0">
                  <a:pos x="6" y="152"/>
                </a:cxn>
                <a:cxn ang="0">
                  <a:pos x="0" y="146"/>
                </a:cxn>
                <a:cxn ang="0">
                  <a:pos x="2" y="136"/>
                </a:cxn>
                <a:cxn ang="0">
                  <a:pos x="6" y="126"/>
                </a:cxn>
                <a:cxn ang="0">
                  <a:pos x="12" y="100"/>
                </a:cxn>
                <a:cxn ang="0">
                  <a:pos x="16" y="94"/>
                </a:cxn>
                <a:cxn ang="0">
                  <a:pos x="26" y="86"/>
                </a:cxn>
                <a:cxn ang="0">
                  <a:pos x="28" y="70"/>
                </a:cxn>
                <a:cxn ang="0">
                  <a:pos x="28" y="64"/>
                </a:cxn>
                <a:cxn ang="0">
                  <a:pos x="20" y="44"/>
                </a:cxn>
                <a:cxn ang="0">
                  <a:pos x="22" y="32"/>
                </a:cxn>
                <a:cxn ang="0">
                  <a:pos x="10" y="6"/>
                </a:cxn>
                <a:cxn ang="0">
                  <a:pos x="32" y="0"/>
                </a:cxn>
                <a:cxn ang="0">
                  <a:pos x="52" y="0"/>
                </a:cxn>
                <a:cxn ang="0">
                  <a:pos x="66" y="4"/>
                </a:cxn>
                <a:cxn ang="0">
                  <a:pos x="80" y="30"/>
                </a:cxn>
                <a:cxn ang="0">
                  <a:pos x="94" y="28"/>
                </a:cxn>
                <a:cxn ang="0">
                  <a:pos x="106" y="14"/>
                </a:cxn>
                <a:cxn ang="0">
                  <a:pos x="122" y="18"/>
                </a:cxn>
                <a:cxn ang="0">
                  <a:pos x="136" y="22"/>
                </a:cxn>
                <a:cxn ang="0">
                  <a:pos x="136" y="48"/>
                </a:cxn>
                <a:cxn ang="0">
                  <a:pos x="138" y="70"/>
                </a:cxn>
                <a:cxn ang="0">
                  <a:pos x="146" y="68"/>
                </a:cxn>
                <a:cxn ang="0">
                  <a:pos x="164" y="68"/>
                </a:cxn>
                <a:cxn ang="0">
                  <a:pos x="168" y="68"/>
                </a:cxn>
                <a:cxn ang="0">
                  <a:pos x="168" y="96"/>
                </a:cxn>
                <a:cxn ang="0">
                  <a:pos x="150" y="96"/>
                </a:cxn>
                <a:cxn ang="0">
                  <a:pos x="140" y="106"/>
                </a:cxn>
                <a:cxn ang="0">
                  <a:pos x="140" y="130"/>
                </a:cxn>
                <a:cxn ang="0">
                  <a:pos x="156" y="160"/>
                </a:cxn>
                <a:cxn ang="0">
                  <a:pos x="112" y="162"/>
                </a:cxn>
                <a:cxn ang="0">
                  <a:pos x="96" y="162"/>
                </a:cxn>
                <a:cxn ang="0">
                  <a:pos x="90" y="156"/>
                </a:cxn>
              </a:cxnLst>
              <a:rect l="0" t="0" r="r" b="b"/>
              <a:pathLst>
                <a:path w="168" h="166">
                  <a:moveTo>
                    <a:pt x="90" y="156"/>
                  </a:moveTo>
                  <a:lnTo>
                    <a:pt x="74" y="156"/>
                  </a:lnTo>
                  <a:lnTo>
                    <a:pt x="60" y="156"/>
                  </a:lnTo>
                  <a:lnTo>
                    <a:pt x="46" y="156"/>
                  </a:lnTo>
                  <a:lnTo>
                    <a:pt x="30" y="156"/>
                  </a:lnTo>
                  <a:lnTo>
                    <a:pt x="22" y="150"/>
                  </a:lnTo>
                  <a:lnTo>
                    <a:pt x="20" y="150"/>
                  </a:lnTo>
                  <a:lnTo>
                    <a:pt x="14" y="150"/>
                  </a:lnTo>
                  <a:lnTo>
                    <a:pt x="8" y="154"/>
                  </a:lnTo>
                  <a:lnTo>
                    <a:pt x="6" y="152"/>
                  </a:lnTo>
                  <a:lnTo>
                    <a:pt x="0" y="156"/>
                  </a:lnTo>
                  <a:lnTo>
                    <a:pt x="0" y="146"/>
                  </a:lnTo>
                  <a:lnTo>
                    <a:pt x="2" y="148"/>
                  </a:lnTo>
                  <a:lnTo>
                    <a:pt x="2" y="136"/>
                  </a:lnTo>
                  <a:lnTo>
                    <a:pt x="4" y="134"/>
                  </a:lnTo>
                  <a:lnTo>
                    <a:pt x="6" y="126"/>
                  </a:lnTo>
                  <a:lnTo>
                    <a:pt x="10" y="106"/>
                  </a:lnTo>
                  <a:lnTo>
                    <a:pt x="12" y="100"/>
                  </a:lnTo>
                  <a:lnTo>
                    <a:pt x="16" y="98"/>
                  </a:lnTo>
                  <a:lnTo>
                    <a:pt x="16" y="94"/>
                  </a:lnTo>
                  <a:lnTo>
                    <a:pt x="22" y="92"/>
                  </a:lnTo>
                  <a:lnTo>
                    <a:pt x="26" y="86"/>
                  </a:lnTo>
                  <a:lnTo>
                    <a:pt x="28" y="80"/>
                  </a:lnTo>
                  <a:lnTo>
                    <a:pt x="28" y="70"/>
                  </a:lnTo>
                  <a:lnTo>
                    <a:pt x="30" y="68"/>
                  </a:lnTo>
                  <a:lnTo>
                    <a:pt x="28" y="64"/>
                  </a:lnTo>
                  <a:lnTo>
                    <a:pt x="22" y="56"/>
                  </a:lnTo>
                  <a:lnTo>
                    <a:pt x="20" y="44"/>
                  </a:lnTo>
                  <a:lnTo>
                    <a:pt x="22" y="40"/>
                  </a:lnTo>
                  <a:lnTo>
                    <a:pt x="22" y="32"/>
                  </a:lnTo>
                  <a:lnTo>
                    <a:pt x="16" y="16"/>
                  </a:lnTo>
                  <a:lnTo>
                    <a:pt x="10" y="6"/>
                  </a:lnTo>
                  <a:lnTo>
                    <a:pt x="22" y="0"/>
                  </a:lnTo>
                  <a:lnTo>
                    <a:pt x="32" y="0"/>
                  </a:lnTo>
                  <a:lnTo>
                    <a:pt x="42" y="0"/>
                  </a:lnTo>
                  <a:lnTo>
                    <a:pt x="52" y="0"/>
                  </a:lnTo>
                  <a:lnTo>
                    <a:pt x="62" y="0"/>
                  </a:lnTo>
                  <a:lnTo>
                    <a:pt x="66" y="4"/>
                  </a:lnTo>
                  <a:lnTo>
                    <a:pt x="72" y="20"/>
                  </a:lnTo>
                  <a:lnTo>
                    <a:pt x="80" y="30"/>
                  </a:lnTo>
                  <a:lnTo>
                    <a:pt x="82" y="30"/>
                  </a:lnTo>
                  <a:lnTo>
                    <a:pt x="94" y="28"/>
                  </a:lnTo>
                  <a:lnTo>
                    <a:pt x="104" y="28"/>
                  </a:lnTo>
                  <a:lnTo>
                    <a:pt x="106" y="14"/>
                  </a:lnTo>
                  <a:lnTo>
                    <a:pt x="122" y="14"/>
                  </a:lnTo>
                  <a:lnTo>
                    <a:pt x="122" y="18"/>
                  </a:lnTo>
                  <a:lnTo>
                    <a:pt x="134" y="20"/>
                  </a:lnTo>
                  <a:lnTo>
                    <a:pt x="136" y="22"/>
                  </a:lnTo>
                  <a:lnTo>
                    <a:pt x="138" y="40"/>
                  </a:lnTo>
                  <a:lnTo>
                    <a:pt x="136" y="48"/>
                  </a:lnTo>
                  <a:lnTo>
                    <a:pt x="140" y="64"/>
                  </a:lnTo>
                  <a:lnTo>
                    <a:pt x="138" y="70"/>
                  </a:lnTo>
                  <a:lnTo>
                    <a:pt x="144" y="74"/>
                  </a:lnTo>
                  <a:lnTo>
                    <a:pt x="146" y="68"/>
                  </a:lnTo>
                  <a:lnTo>
                    <a:pt x="154" y="68"/>
                  </a:lnTo>
                  <a:lnTo>
                    <a:pt x="164" y="68"/>
                  </a:lnTo>
                  <a:lnTo>
                    <a:pt x="166" y="66"/>
                  </a:lnTo>
                  <a:lnTo>
                    <a:pt x="168" y="68"/>
                  </a:lnTo>
                  <a:lnTo>
                    <a:pt x="166" y="94"/>
                  </a:lnTo>
                  <a:lnTo>
                    <a:pt x="168" y="96"/>
                  </a:lnTo>
                  <a:lnTo>
                    <a:pt x="158" y="96"/>
                  </a:lnTo>
                  <a:lnTo>
                    <a:pt x="150" y="96"/>
                  </a:lnTo>
                  <a:lnTo>
                    <a:pt x="140" y="96"/>
                  </a:lnTo>
                  <a:lnTo>
                    <a:pt x="140" y="106"/>
                  </a:lnTo>
                  <a:lnTo>
                    <a:pt x="140" y="116"/>
                  </a:lnTo>
                  <a:lnTo>
                    <a:pt x="140" y="130"/>
                  </a:lnTo>
                  <a:lnTo>
                    <a:pt x="140" y="146"/>
                  </a:lnTo>
                  <a:lnTo>
                    <a:pt x="156" y="160"/>
                  </a:lnTo>
                  <a:lnTo>
                    <a:pt x="132" y="166"/>
                  </a:lnTo>
                  <a:lnTo>
                    <a:pt x="112" y="162"/>
                  </a:lnTo>
                  <a:lnTo>
                    <a:pt x="100" y="162"/>
                  </a:lnTo>
                  <a:lnTo>
                    <a:pt x="96" y="162"/>
                  </a:lnTo>
                  <a:lnTo>
                    <a:pt x="90" y="156"/>
                  </a:lnTo>
                  <a:lnTo>
                    <a:pt x="90" y="1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6" name="Freeform 278"/>
            <p:cNvSpPr>
              <a:spLocks/>
            </p:cNvSpPr>
            <p:nvPr/>
          </p:nvSpPr>
          <p:spPr bwMode="auto">
            <a:xfrm>
              <a:off x="4884738" y="4802188"/>
              <a:ext cx="165100" cy="155575"/>
            </a:xfrm>
            <a:custGeom>
              <a:avLst/>
              <a:gdLst/>
              <a:ahLst/>
              <a:cxnLst>
                <a:cxn ang="0">
                  <a:pos x="24" y="32"/>
                </a:cxn>
                <a:cxn ang="0">
                  <a:pos x="26" y="30"/>
                </a:cxn>
                <a:cxn ang="0">
                  <a:pos x="32" y="24"/>
                </a:cxn>
                <a:cxn ang="0">
                  <a:pos x="38" y="20"/>
                </a:cxn>
                <a:cxn ang="0">
                  <a:pos x="38" y="18"/>
                </a:cxn>
                <a:cxn ang="0">
                  <a:pos x="44" y="16"/>
                </a:cxn>
                <a:cxn ang="0">
                  <a:pos x="48" y="18"/>
                </a:cxn>
                <a:cxn ang="0">
                  <a:pos x="48" y="14"/>
                </a:cxn>
                <a:cxn ang="0">
                  <a:pos x="46" y="14"/>
                </a:cxn>
                <a:cxn ang="0">
                  <a:pos x="46" y="12"/>
                </a:cxn>
                <a:cxn ang="0">
                  <a:pos x="48" y="6"/>
                </a:cxn>
                <a:cxn ang="0">
                  <a:pos x="60" y="0"/>
                </a:cxn>
                <a:cxn ang="0">
                  <a:pos x="64" y="0"/>
                </a:cxn>
                <a:cxn ang="0">
                  <a:pos x="68" y="0"/>
                </a:cxn>
                <a:cxn ang="0">
                  <a:pos x="68" y="4"/>
                </a:cxn>
                <a:cxn ang="0">
                  <a:pos x="82" y="6"/>
                </a:cxn>
                <a:cxn ang="0">
                  <a:pos x="100" y="12"/>
                </a:cxn>
                <a:cxn ang="0">
                  <a:pos x="102" y="14"/>
                </a:cxn>
                <a:cxn ang="0">
                  <a:pos x="104" y="26"/>
                </a:cxn>
                <a:cxn ang="0">
                  <a:pos x="104" y="36"/>
                </a:cxn>
                <a:cxn ang="0">
                  <a:pos x="100" y="48"/>
                </a:cxn>
                <a:cxn ang="0">
                  <a:pos x="102" y="62"/>
                </a:cxn>
                <a:cxn ang="0">
                  <a:pos x="92" y="86"/>
                </a:cxn>
                <a:cxn ang="0">
                  <a:pos x="86" y="92"/>
                </a:cxn>
                <a:cxn ang="0">
                  <a:pos x="86" y="98"/>
                </a:cxn>
                <a:cxn ang="0">
                  <a:pos x="80" y="94"/>
                </a:cxn>
                <a:cxn ang="0">
                  <a:pos x="76" y="94"/>
                </a:cxn>
                <a:cxn ang="0">
                  <a:pos x="66" y="92"/>
                </a:cxn>
                <a:cxn ang="0">
                  <a:pos x="58" y="90"/>
                </a:cxn>
                <a:cxn ang="0">
                  <a:pos x="56" y="92"/>
                </a:cxn>
                <a:cxn ang="0">
                  <a:pos x="46" y="88"/>
                </a:cxn>
                <a:cxn ang="0">
                  <a:pos x="40" y="86"/>
                </a:cxn>
                <a:cxn ang="0">
                  <a:pos x="36" y="84"/>
                </a:cxn>
                <a:cxn ang="0">
                  <a:pos x="34" y="70"/>
                </a:cxn>
                <a:cxn ang="0">
                  <a:pos x="22" y="62"/>
                </a:cxn>
                <a:cxn ang="0">
                  <a:pos x="18" y="60"/>
                </a:cxn>
                <a:cxn ang="0">
                  <a:pos x="12" y="52"/>
                </a:cxn>
                <a:cxn ang="0">
                  <a:pos x="6" y="42"/>
                </a:cxn>
                <a:cxn ang="0">
                  <a:pos x="0" y="34"/>
                </a:cxn>
                <a:cxn ang="0">
                  <a:pos x="0" y="30"/>
                </a:cxn>
                <a:cxn ang="0">
                  <a:pos x="10" y="32"/>
                </a:cxn>
                <a:cxn ang="0">
                  <a:pos x="16" y="32"/>
                </a:cxn>
                <a:cxn ang="0">
                  <a:pos x="20" y="34"/>
                </a:cxn>
                <a:cxn ang="0">
                  <a:pos x="22" y="34"/>
                </a:cxn>
                <a:cxn ang="0">
                  <a:pos x="24" y="32"/>
                </a:cxn>
                <a:cxn ang="0">
                  <a:pos x="24" y="32"/>
                </a:cxn>
              </a:cxnLst>
              <a:rect l="0" t="0" r="r" b="b"/>
              <a:pathLst>
                <a:path w="104" h="98">
                  <a:moveTo>
                    <a:pt x="24" y="32"/>
                  </a:moveTo>
                  <a:lnTo>
                    <a:pt x="26" y="30"/>
                  </a:lnTo>
                  <a:lnTo>
                    <a:pt x="32" y="24"/>
                  </a:lnTo>
                  <a:lnTo>
                    <a:pt x="38" y="20"/>
                  </a:lnTo>
                  <a:lnTo>
                    <a:pt x="38" y="18"/>
                  </a:lnTo>
                  <a:lnTo>
                    <a:pt x="44" y="16"/>
                  </a:lnTo>
                  <a:lnTo>
                    <a:pt x="48" y="18"/>
                  </a:lnTo>
                  <a:lnTo>
                    <a:pt x="48" y="14"/>
                  </a:lnTo>
                  <a:lnTo>
                    <a:pt x="46" y="14"/>
                  </a:lnTo>
                  <a:lnTo>
                    <a:pt x="46" y="12"/>
                  </a:lnTo>
                  <a:lnTo>
                    <a:pt x="48" y="6"/>
                  </a:lnTo>
                  <a:lnTo>
                    <a:pt x="60" y="0"/>
                  </a:lnTo>
                  <a:lnTo>
                    <a:pt x="64" y="0"/>
                  </a:lnTo>
                  <a:lnTo>
                    <a:pt x="68" y="0"/>
                  </a:lnTo>
                  <a:lnTo>
                    <a:pt x="68" y="4"/>
                  </a:lnTo>
                  <a:lnTo>
                    <a:pt x="82" y="6"/>
                  </a:lnTo>
                  <a:lnTo>
                    <a:pt x="100" y="12"/>
                  </a:lnTo>
                  <a:lnTo>
                    <a:pt x="102" y="14"/>
                  </a:lnTo>
                  <a:lnTo>
                    <a:pt x="104" y="26"/>
                  </a:lnTo>
                  <a:lnTo>
                    <a:pt x="104" y="36"/>
                  </a:lnTo>
                  <a:lnTo>
                    <a:pt x="100" y="48"/>
                  </a:lnTo>
                  <a:lnTo>
                    <a:pt x="102" y="62"/>
                  </a:lnTo>
                  <a:lnTo>
                    <a:pt x="92" y="86"/>
                  </a:lnTo>
                  <a:lnTo>
                    <a:pt x="86" y="92"/>
                  </a:lnTo>
                  <a:lnTo>
                    <a:pt x="86" y="98"/>
                  </a:lnTo>
                  <a:lnTo>
                    <a:pt x="80" y="94"/>
                  </a:lnTo>
                  <a:lnTo>
                    <a:pt x="76" y="94"/>
                  </a:lnTo>
                  <a:lnTo>
                    <a:pt x="66" y="92"/>
                  </a:lnTo>
                  <a:lnTo>
                    <a:pt x="58" y="90"/>
                  </a:lnTo>
                  <a:lnTo>
                    <a:pt x="56" y="92"/>
                  </a:lnTo>
                  <a:lnTo>
                    <a:pt x="46" y="88"/>
                  </a:lnTo>
                  <a:lnTo>
                    <a:pt x="40" y="86"/>
                  </a:lnTo>
                  <a:lnTo>
                    <a:pt x="36" y="84"/>
                  </a:lnTo>
                  <a:lnTo>
                    <a:pt x="34" y="70"/>
                  </a:lnTo>
                  <a:lnTo>
                    <a:pt x="22" y="62"/>
                  </a:lnTo>
                  <a:lnTo>
                    <a:pt x="18" y="60"/>
                  </a:lnTo>
                  <a:lnTo>
                    <a:pt x="12" y="52"/>
                  </a:lnTo>
                  <a:lnTo>
                    <a:pt x="6" y="42"/>
                  </a:lnTo>
                  <a:lnTo>
                    <a:pt x="0" y="34"/>
                  </a:lnTo>
                  <a:lnTo>
                    <a:pt x="0" y="30"/>
                  </a:lnTo>
                  <a:lnTo>
                    <a:pt x="10" y="32"/>
                  </a:lnTo>
                  <a:lnTo>
                    <a:pt x="16" y="32"/>
                  </a:lnTo>
                  <a:lnTo>
                    <a:pt x="20" y="34"/>
                  </a:lnTo>
                  <a:lnTo>
                    <a:pt x="22" y="34"/>
                  </a:lnTo>
                  <a:lnTo>
                    <a:pt x="24" y="32"/>
                  </a:lnTo>
                  <a:lnTo>
                    <a:pt x="24"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7" name="Freeform 279"/>
            <p:cNvSpPr>
              <a:spLocks/>
            </p:cNvSpPr>
            <p:nvPr/>
          </p:nvSpPr>
          <p:spPr bwMode="auto">
            <a:xfrm>
              <a:off x="4351338" y="3957638"/>
              <a:ext cx="336550" cy="260350"/>
            </a:xfrm>
            <a:custGeom>
              <a:avLst/>
              <a:gdLst/>
              <a:ahLst/>
              <a:cxnLst>
                <a:cxn ang="0">
                  <a:pos x="54" y="72"/>
                </a:cxn>
                <a:cxn ang="0">
                  <a:pos x="54" y="94"/>
                </a:cxn>
                <a:cxn ang="0">
                  <a:pos x="50" y="106"/>
                </a:cxn>
                <a:cxn ang="0">
                  <a:pos x="30" y="114"/>
                </a:cxn>
                <a:cxn ang="0">
                  <a:pos x="10" y="120"/>
                </a:cxn>
                <a:cxn ang="0">
                  <a:pos x="0" y="126"/>
                </a:cxn>
                <a:cxn ang="0">
                  <a:pos x="4" y="134"/>
                </a:cxn>
                <a:cxn ang="0">
                  <a:pos x="16" y="150"/>
                </a:cxn>
                <a:cxn ang="0">
                  <a:pos x="24" y="150"/>
                </a:cxn>
                <a:cxn ang="0">
                  <a:pos x="28" y="154"/>
                </a:cxn>
                <a:cxn ang="0">
                  <a:pos x="26" y="158"/>
                </a:cxn>
                <a:cxn ang="0">
                  <a:pos x="32" y="160"/>
                </a:cxn>
                <a:cxn ang="0">
                  <a:pos x="36" y="156"/>
                </a:cxn>
                <a:cxn ang="0">
                  <a:pos x="46" y="154"/>
                </a:cxn>
                <a:cxn ang="0">
                  <a:pos x="54" y="142"/>
                </a:cxn>
                <a:cxn ang="0">
                  <a:pos x="74" y="136"/>
                </a:cxn>
                <a:cxn ang="0">
                  <a:pos x="92" y="148"/>
                </a:cxn>
                <a:cxn ang="0">
                  <a:pos x="100" y="144"/>
                </a:cxn>
                <a:cxn ang="0">
                  <a:pos x="114" y="148"/>
                </a:cxn>
                <a:cxn ang="0">
                  <a:pos x="126" y="150"/>
                </a:cxn>
                <a:cxn ang="0">
                  <a:pos x="154" y="142"/>
                </a:cxn>
                <a:cxn ang="0">
                  <a:pos x="170" y="140"/>
                </a:cxn>
                <a:cxn ang="0">
                  <a:pos x="174" y="136"/>
                </a:cxn>
                <a:cxn ang="0">
                  <a:pos x="178" y="128"/>
                </a:cxn>
                <a:cxn ang="0">
                  <a:pos x="180" y="124"/>
                </a:cxn>
                <a:cxn ang="0">
                  <a:pos x="204" y="94"/>
                </a:cxn>
                <a:cxn ang="0">
                  <a:pos x="210" y="50"/>
                </a:cxn>
                <a:cxn ang="0">
                  <a:pos x="204" y="38"/>
                </a:cxn>
                <a:cxn ang="0">
                  <a:pos x="200" y="6"/>
                </a:cxn>
                <a:cxn ang="0">
                  <a:pos x="194" y="4"/>
                </a:cxn>
                <a:cxn ang="0">
                  <a:pos x="156" y="0"/>
                </a:cxn>
                <a:cxn ang="0">
                  <a:pos x="142" y="8"/>
                </a:cxn>
                <a:cxn ang="0">
                  <a:pos x="130" y="16"/>
                </a:cxn>
                <a:cxn ang="0">
                  <a:pos x="118" y="26"/>
                </a:cxn>
                <a:cxn ang="0">
                  <a:pos x="104" y="34"/>
                </a:cxn>
                <a:cxn ang="0">
                  <a:pos x="90" y="46"/>
                </a:cxn>
                <a:cxn ang="0">
                  <a:pos x="74" y="56"/>
                </a:cxn>
                <a:cxn ang="0">
                  <a:pos x="54" y="62"/>
                </a:cxn>
              </a:cxnLst>
              <a:rect l="0" t="0" r="r" b="b"/>
              <a:pathLst>
                <a:path w="212" h="164">
                  <a:moveTo>
                    <a:pt x="54" y="62"/>
                  </a:moveTo>
                  <a:lnTo>
                    <a:pt x="54" y="72"/>
                  </a:lnTo>
                  <a:lnTo>
                    <a:pt x="54" y="84"/>
                  </a:lnTo>
                  <a:lnTo>
                    <a:pt x="54" y="94"/>
                  </a:lnTo>
                  <a:lnTo>
                    <a:pt x="54" y="106"/>
                  </a:lnTo>
                  <a:lnTo>
                    <a:pt x="50" y="106"/>
                  </a:lnTo>
                  <a:lnTo>
                    <a:pt x="46" y="114"/>
                  </a:lnTo>
                  <a:lnTo>
                    <a:pt x="30" y="114"/>
                  </a:lnTo>
                  <a:lnTo>
                    <a:pt x="16" y="116"/>
                  </a:lnTo>
                  <a:lnTo>
                    <a:pt x="10" y="120"/>
                  </a:lnTo>
                  <a:lnTo>
                    <a:pt x="2" y="120"/>
                  </a:lnTo>
                  <a:lnTo>
                    <a:pt x="0" y="126"/>
                  </a:lnTo>
                  <a:lnTo>
                    <a:pt x="2" y="128"/>
                  </a:lnTo>
                  <a:lnTo>
                    <a:pt x="4" y="134"/>
                  </a:lnTo>
                  <a:lnTo>
                    <a:pt x="10" y="140"/>
                  </a:lnTo>
                  <a:lnTo>
                    <a:pt x="16" y="150"/>
                  </a:lnTo>
                  <a:lnTo>
                    <a:pt x="22" y="152"/>
                  </a:lnTo>
                  <a:lnTo>
                    <a:pt x="24" y="150"/>
                  </a:lnTo>
                  <a:lnTo>
                    <a:pt x="28" y="152"/>
                  </a:lnTo>
                  <a:lnTo>
                    <a:pt x="28" y="154"/>
                  </a:lnTo>
                  <a:lnTo>
                    <a:pt x="26" y="156"/>
                  </a:lnTo>
                  <a:lnTo>
                    <a:pt x="26" y="158"/>
                  </a:lnTo>
                  <a:lnTo>
                    <a:pt x="30" y="162"/>
                  </a:lnTo>
                  <a:lnTo>
                    <a:pt x="32" y="160"/>
                  </a:lnTo>
                  <a:lnTo>
                    <a:pt x="30" y="158"/>
                  </a:lnTo>
                  <a:lnTo>
                    <a:pt x="36" y="156"/>
                  </a:lnTo>
                  <a:lnTo>
                    <a:pt x="46" y="164"/>
                  </a:lnTo>
                  <a:lnTo>
                    <a:pt x="46" y="154"/>
                  </a:lnTo>
                  <a:lnTo>
                    <a:pt x="52" y="150"/>
                  </a:lnTo>
                  <a:lnTo>
                    <a:pt x="54" y="142"/>
                  </a:lnTo>
                  <a:lnTo>
                    <a:pt x="64" y="136"/>
                  </a:lnTo>
                  <a:lnTo>
                    <a:pt x="74" y="136"/>
                  </a:lnTo>
                  <a:lnTo>
                    <a:pt x="84" y="140"/>
                  </a:lnTo>
                  <a:lnTo>
                    <a:pt x="92" y="148"/>
                  </a:lnTo>
                  <a:lnTo>
                    <a:pt x="94" y="148"/>
                  </a:lnTo>
                  <a:lnTo>
                    <a:pt x="100" y="144"/>
                  </a:lnTo>
                  <a:lnTo>
                    <a:pt x="104" y="142"/>
                  </a:lnTo>
                  <a:lnTo>
                    <a:pt x="114" y="148"/>
                  </a:lnTo>
                  <a:lnTo>
                    <a:pt x="124" y="150"/>
                  </a:lnTo>
                  <a:lnTo>
                    <a:pt x="126" y="150"/>
                  </a:lnTo>
                  <a:lnTo>
                    <a:pt x="136" y="142"/>
                  </a:lnTo>
                  <a:lnTo>
                    <a:pt x="154" y="142"/>
                  </a:lnTo>
                  <a:lnTo>
                    <a:pt x="164" y="144"/>
                  </a:lnTo>
                  <a:lnTo>
                    <a:pt x="170" y="140"/>
                  </a:lnTo>
                  <a:lnTo>
                    <a:pt x="172" y="140"/>
                  </a:lnTo>
                  <a:lnTo>
                    <a:pt x="174" y="136"/>
                  </a:lnTo>
                  <a:lnTo>
                    <a:pt x="180" y="136"/>
                  </a:lnTo>
                  <a:lnTo>
                    <a:pt x="178" y="128"/>
                  </a:lnTo>
                  <a:lnTo>
                    <a:pt x="178" y="126"/>
                  </a:lnTo>
                  <a:lnTo>
                    <a:pt x="180" y="124"/>
                  </a:lnTo>
                  <a:lnTo>
                    <a:pt x="182" y="118"/>
                  </a:lnTo>
                  <a:lnTo>
                    <a:pt x="204" y="94"/>
                  </a:lnTo>
                  <a:lnTo>
                    <a:pt x="206" y="70"/>
                  </a:lnTo>
                  <a:lnTo>
                    <a:pt x="210" y="50"/>
                  </a:lnTo>
                  <a:lnTo>
                    <a:pt x="212" y="44"/>
                  </a:lnTo>
                  <a:lnTo>
                    <a:pt x="204" y="38"/>
                  </a:lnTo>
                  <a:lnTo>
                    <a:pt x="200" y="28"/>
                  </a:lnTo>
                  <a:lnTo>
                    <a:pt x="200" y="6"/>
                  </a:lnTo>
                  <a:lnTo>
                    <a:pt x="196" y="8"/>
                  </a:lnTo>
                  <a:lnTo>
                    <a:pt x="194" y="4"/>
                  </a:lnTo>
                  <a:lnTo>
                    <a:pt x="186" y="0"/>
                  </a:lnTo>
                  <a:lnTo>
                    <a:pt x="156" y="0"/>
                  </a:lnTo>
                  <a:lnTo>
                    <a:pt x="150" y="4"/>
                  </a:lnTo>
                  <a:lnTo>
                    <a:pt x="142" y="8"/>
                  </a:lnTo>
                  <a:lnTo>
                    <a:pt x="136" y="12"/>
                  </a:lnTo>
                  <a:lnTo>
                    <a:pt x="130" y="16"/>
                  </a:lnTo>
                  <a:lnTo>
                    <a:pt x="124" y="22"/>
                  </a:lnTo>
                  <a:lnTo>
                    <a:pt x="118" y="26"/>
                  </a:lnTo>
                  <a:lnTo>
                    <a:pt x="110" y="30"/>
                  </a:lnTo>
                  <a:lnTo>
                    <a:pt x="104" y="34"/>
                  </a:lnTo>
                  <a:lnTo>
                    <a:pt x="98" y="40"/>
                  </a:lnTo>
                  <a:lnTo>
                    <a:pt x="90" y="46"/>
                  </a:lnTo>
                  <a:lnTo>
                    <a:pt x="82" y="50"/>
                  </a:lnTo>
                  <a:lnTo>
                    <a:pt x="74" y="56"/>
                  </a:lnTo>
                  <a:lnTo>
                    <a:pt x="64" y="60"/>
                  </a:lnTo>
                  <a:lnTo>
                    <a:pt x="54" y="62"/>
                  </a:lnTo>
                  <a:lnTo>
                    <a:pt x="54"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8" name="Freeform 280"/>
            <p:cNvSpPr>
              <a:spLocks/>
            </p:cNvSpPr>
            <p:nvPr/>
          </p:nvSpPr>
          <p:spPr bwMode="auto">
            <a:xfrm>
              <a:off x="6053138" y="3795713"/>
              <a:ext cx="168275" cy="95250"/>
            </a:xfrm>
            <a:custGeom>
              <a:avLst/>
              <a:gdLst/>
              <a:ahLst/>
              <a:cxnLst>
                <a:cxn ang="0">
                  <a:pos x="104" y="48"/>
                </a:cxn>
                <a:cxn ang="0">
                  <a:pos x="104" y="42"/>
                </a:cxn>
                <a:cxn ang="0">
                  <a:pos x="106" y="38"/>
                </a:cxn>
                <a:cxn ang="0">
                  <a:pos x="104" y="38"/>
                </a:cxn>
                <a:cxn ang="0">
                  <a:pos x="102" y="40"/>
                </a:cxn>
                <a:cxn ang="0">
                  <a:pos x="96" y="40"/>
                </a:cxn>
                <a:cxn ang="0">
                  <a:pos x="86" y="36"/>
                </a:cxn>
                <a:cxn ang="0">
                  <a:pos x="86" y="38"/>
                </a:cxn>
                <a:cxn ang="0">
                  <a:pos x="80" y="36"/>
                </a:cxn>
                <a:cxn ang="0">
                  <a:pos x="78" y="38"/>
                </a:cxn>
                <a:cxn ang="0">
                  <a:pos x="74" y="32"/>
                </a:cxn>
                <a:cxn ang="0">
                  <a:pos x="70" y="34"/>
                </a:cxn>
                <a:cxn ang="0">
                  <a:pos x="68" y="30"/>
                </a:cxn>
                <a:cxn ang="0">
                  <a:pos x="68" y="26"/>
                </a:cxn>
                <a:cxn ang="0">
                  <a:pos x="62" y="26"/>
                </a:cxn>
                <a:cxn ang="0">
                  <a:pos x="56" y="26"/>
                </a:cxn>
                <a:cxn ang="0">
                  <a:pos x="56" y="24"/>
                </a:cxn>
                <a:cxn ang="0">
                  <a:pos x="54" y="24"/>
                </a:cxn>
                <a:cxn ang="0">
                  <a:pos x="54" y="16"/>
                </a:cxn>
                <a:cxn ang="0">
                  <a:pos x="50" y="16"/>
                </a:cxn>
                <a:cxn ang="0">
                  <a:pos x="46" y="20"/>
                </a:cxn>
                <a:cxn ang="0">
                  <a:pos x="44" y="18"/>
                </a:cxn>
                <a:cxn ang="0">
                  <a:pos x="42" y="12"/>
                </a:cxn>
                <a:cxn ang="0">
                  <a:pos x="30" y="4"/>
                </a:cxn>
                <a:cxn ang="0">
                  <a:pos x="16" y="0"/>
                </a:cxn>
                <a:cxn ang="0">
                  <a:pos x="16" y="4"/>
                </a:cxn>
                <a:cxn ang="0">
                  <a:pos x="12" y="2"/>
                </a:cxn>
                <a:cxn ang="0">
                  <a:pos x="10" y="2"/>
                </a:cxn>
                <a:cxn ang="0">
                  <a:pos x="4" y="8"/>
                </a:cxn>
                <a:cxn ang="0">
                  <a:pos x="2" y="16"/>
                </a:cxn>
                <a:cxn ang="0">
                  <a:pos x="0" y="22"/>
                </a:cxn>
                <a:cxn ang="0">
                  <a:pos x="0" y="24"/>
                </a:cxn>
                <a:cxn ang="0">
                  <a:pos x="2" y="24"/>
                </a:cxn>
                <a:cxn ang="0">
                  <a:pos x="4" y="28"/>
                </a:cxn>
                <a:cxn ang="0">
                  <a:pos x="6" y="28"/>
                </a:cxn>
                <a:cxn ang="0">
                  <a:pos x="10" y="28"/>
                </a:cxn>
                <a:cxn ang="0">
                  <a:pos x="20" y="36"/>
                </a:cxn>
                <a:cxn ang="0">
                  <a:pos x="32" y="42"/>
                </a:cxn>
                <a:cxn ang="0">
                  <a:pos x="36" y="46"/>
                </a:cxn>
                <a:cxn ang="0">
                  <a:pos x="56" y="46"/>
                </a:cxn>
                <a:cxn ang="0">
                  <a:pos x="64" y="54"/>
                </a:cxn>
                <a:cxn ang="0">
                  <a:pos x="94" y="60"/>
                </a:cxn>
                <a:cxn ang="0">
                  <a:pos x="106" y="60"/>
                </a:cxn>
                <a:cxn ang="0">
                  <a:pos x="106" y="54"/>
                </a:cxn>
                <a:cxn ang="0">
                  <a:pos x="104" y="52"/>
                </a:cxn>
                <a:cxn ang="0">
                  <a:pos x="104" y="48"/>
                </a:cxn>
                <a:cxn ang="0">
                  <a:pos x="104" y="48"/>
                </a:cxn>
              </a:cxnLst>
              <a:rect l="0" t="0" r="r" b="b"/>
              <a:pathLst>
                <a:path w="106" h="60">
                  <a:moveTo>
                    <a:pt x="104" y="48"/>
                  </a:moveTo>
                  <a:lnTo>
                    <a:pt x="104" y="42"/>
                  </a:lnTo>
                  <a:lnTo>
                    <a:pt x="106" y="38"/>
                  </a:lnTo>
                  <a:lnTo>
                    <a:pt x="104" y="38"/>
                  </a:lnTo>
                  <a:lnTo>
                    <a:pt x="102" y="40"/>
                  </a:lnTo>
                  <a:lnTo>
                    <a:pt x="96" y="40"/>
                  </a:lnTo>
                  <a:lnTo>
                    <a:pt x="86" y="36"/>
                  </a:lnTo>
                  <a:lnTo>
                    <a:pt x="86" y="38"/>
                  </a:lnTo>
                  <a:lnTo>
                    <a:pt x="80" y="36"/>
                  </a:lnTo>
                  <a:lnTo>
                    <a:pt x="78" y="38"/>
                  </a:lnTo>
                  <a:lnTo>
                    <a:pt x="74" y="32"/>
                  </a:lnTo>
                  <a:lnTo>
                    <a:pt x="70" y="34"/>
                  </a:lnTo>
                  <a:lnTo>
                    <a:pt x="68" y="30"/>
                  </a:lnTo>
                  <a:lnTo>
                    <a:pt x="68" y="26"/>
                  </a:lnTo>
                  <a:lnTo>
                    <a:pt x="62" y="26"/>
                  </a:lnTo>
                  <a:lnTo>
                    <a:pt x="56" y="26"/>
                  </a:lnTo>
                  <a:lnTo>
                    <a:pt x="56" y="24"/>
                  </a:lnTo>
                  <a:lnTo>
                    <a:pt x="54" y="24"/>
                  </a:lnTo>
                  <a:lnTo>
                    <a:pt x="54" y="16"/>
                  </a:lnTo>
                  <a:lnTo>
                    <a:pt x="50" y="16"/>
                  </a:lnTo>
                  <a:lnTo>
                    <a:pt x="46" y="20"/>
                  </a:lnTo>
                  <a:lnTo>
                    <a:pt x="44" y="18"/>
                  </a:lnTo>
                  <a:lnTo>
                    <a:pt x="42" y="12"/>
                  </a:lnTo>
                  <a:lnTo>
                    <a:pt x="30" y="4"/>
                  </a:lnTo>
                  <a:lnTo>
                    <a:pt x="16" y="0"/>
                  </a:lnTo>
                  <a:lnTo>
                    <a:pt x="16" y="4"/>
                  </a:lnTo>
                  <a:lnTo>
                    <a:pt x="12" y="2"/>
                  </a:lnTo>
                  <a:lnTo>
                    <a:pt x="10" y="2"/>
                  </a:lnTo>
                  <a:lnTo>
                    <a:pt x="4" y="8"/>
                  </a:lnTo>
                  <a:lnTo>
                    <a:pt x="2" y="16"/>
                  </a:lnTo>
                  <a:lnTo>
                    <a:pt x="0" y="22"/>
                  </a:lnTo>
                  <a:lnTo>
                    <a:pt x="0" y="24"/>
                  </a:lnTo>
                  <a:lnTo>
                    <a:pt x="2" y="24"/>
                  </a:lnTo>
                  <a:lnTo>
                    <a:pt x="4" y="28"/>
                  </a:lnTo>
                  <a:lnTo>
                    <a:pt x="6" y="28"/>
                  </a:lnTo>
                  <a:lnTo>
                    <a:pt x="10" y="28"/>
                  </a:lnTo>
                  <a:lnTo>
                    <a:pt x="20" y="36"/>
                  </a:lnTo>
                  <a:lnTo>
                    <a:pt x="32" y="42"/>
                  </a:lnTo>
                  <a:lnTo>
                    <a:pt x="36" y="46"/>
                  </a:lnTo>
                  <a:lnTo>
                    <a:pt x="56" y="46"/>
                  </a:lnTo>
                  <a:lnTo>
                    <a:pt x="64" y="54"/>
                  </a:lnTo>
                  <a:lnTo>
                    <a:pt x="94" y="60"/>
                  </a:lnTo>
                  <a:lnTo>
                    <a:pt x="106" y="60"/>
                  </a:lnTo>
                  <a:lnTo>
                    <a:pt x="106" y="54"/>
                  </a:lnTo>
                  <a:lnTo>
                    <a:pt x="104" y="52"/>
                  </a:lnTo>
                  <a:lnTo>
                    <a:pt x="104" y="48"/>
                  </a:lnTo>
                  <a:lnTo>
                    <a:pt x="104"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9" name="Freeform 281"/>
            <p:cNvSpPr>
              <a:spLocks/>
            </p:cNvSpPr>
            <p:nvPr/>
          </p:nvSpPr>
          <p:spPr bwMode="auto">
            <a:xfrm>
              <a:off x="5846763" y="3544888"/>
              <a:ext cx="3175" cy="3175"/>
            </a:xfrm>
            <a:custGeom>
              <a:avLst/>
              <a:gdLst/>
              <a:ahLst/>
              <a:cxnLst>
                <a:cxn ang="0">
                  <a:pos x="2" y="2"/>
                </a:cxn>
                <a:cxn ang="0">
                  <a:pos x="0" y="0"/>
                </a:cxn>
                <a:cxn ang="0">
                  <a:pos x="0" y="2"/>
                </a:cxn>
                <a:cxn ang="0">
                  <a:pos x="2" y="2"/>
                </a:cxn>
                <a:cxn ang="0">
                  <a:pos x="2" y="2"/>
                </a:cxn>
              </a:cxnLst>
              <a:rect l="0" t="0" r="r" b="b"/>
              <a:pathLst>
                <a:path w="2" h="2">
                  <a:moveTo>
                    <a:pt x="2" y="2"/>
                  </a:moveTo>
                  <a:lnTo>
                    <a:pt x="0" y="0"/>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0" name="Freeform 282"/>
            <p:cNvSpPr>
              <a:spLocks/>
            </p:cNvSpPr>
            <p:nvPr/>
          </p:nvSpPr>
          <p:spPr bwMode="auto">
            <a:xfrm>
              <a:off x="5856288" y="3538538"/>
              <a:ext cx="6350" cy="6350"/>
            </a:xfrm>
            <a:custGeom>
              <a:avLst/>
              <a:gdLst/>
              <a:ahLst/>
              <a:cxnLst>
                <a:cxn ang="0">
                  <a:pos x="4" y="4"/>
                </a:cxn>
                <a:cxn ang="0">
                  <a:pos x="2" y="0"/>
                </a:cxn>
                <a:cxn ang="0">
                  <a:pos x="0" y="0"/>
                </a:cxn>
                <a:cxn ang="0">
                  <a:pos x="2" y="4"/>
                </a:cxn>
                <a:cxn ang="0">
                  <a:pos x="4" y="4"/>
                </a:cxn>
                <a:cxn ang="0">
                  <a:pos x="4" y="4"/>
                </a:cxn>
              </a:cxnLst>
              <a:rect l="0" t="0" r="r" b="b"/>
              <a:pathLst>
                <a:path w="4" h="4">
                  <a:moveTo>
                    <a:pt x="4" y="4"/>
                  </a:moveTo>
                  <a:lnTo>
                    <a:pt x="2" y="0"/>
                  </a:lnTo>
                  <a:lnTo>
                    <a:pt x="0" y="0"/>
                  </a:lnTo>
                  <a:lnTo>
                    <a:pt x="2" y="4"/>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1" name="Freeform 283"/>
            <p:cNvSpPr>
              <a:spLocks/>
            </p:cNvSpPr>
            <p:nvPr/>
          </p:nvSpPr>
          <p:spPr bwMode="auto">
            <a:xfrm>
              <a:off x="5868988" y="3544888"/>
              <a:ext cx="6350" cy="1588"/>
            </a:xfrm>
            <a:custGeom>
              <a:avLst/>
              <a:gdLst/>
              <a:ahLst/>
              <a:cxnLst>
                <a:cxn ang="0">
                  <a:pos x="4" y="0"/>
                </a:cxn>
                <a:cxn ang="0">
                  <a:pos x="0" y="0"/>
                </a:cxn>
                <a:cxn ang="0">
                  <a:pos x="2" y="0"/>
                </a:cxn>
                <a:cxn ang="0">
                  <a:pos x="4" y="0"/>
                </a:cxn>
                <a:cxn ang="0">
                  <a:pos x="4" y="0"/>
                </a:cxn>
              </a:cxnLst>
              <a:rect l="0" t="0" r="r" b="b"/>
              <a:pathLst>
                <a:path w="4">
                  <a:moveTo>
                    <a:pt x="4" y="0"/>
                  </a:moveTo>
                  <a:lnTo>
                    <a:pt x="0" y="0"/>
                  </a:lnTo>
                  <a:lnTo>
                    <a:pt x="2"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2" name="Freeform 284"/>
            <p:cNvSpPr>
              <a:spLocks/>
            </p:cNvSpPr>
            <p:nvPr/>
          </p:nvSpPr>
          <p:spPr bwMode="auto">
            <a:xfrm>
              <a:off x="5821363" y="3449638"/>
              <a:ext cx="234950" cy="114300"/>
            </a:xfrm>
            <a:custGeom>
              <a:avLst/>
              <a:gdLst/>
              <a:ahLst/>
              <a:cxnLst>
                <a:cxn ang="0">
                  <a:pos x="22" y="16"/>
                </a:cxn>
                <a:cxn ang="0">
                  <a:pos x="24" y="10"/>
                </a:cxn>
                <a:cxn ang="0">
                  <a:pos x="30" y="8"/>
                </a:cxn>
                <a:cxn ang="0">
                  <a:pos x="40" y="10"/>
                </a:cxn>
                <a:cxn ang="0">
                  <a:pos x="54" y="14"/>
                </a:cxn>
                <a:cxn ang="0">
                  <a:pos x="56" y="6"/>
                </a:cxn>
                <a:cxn ang="0">
                  <a:pos x="66" y="0"/>
                </a:cxn>
                <a:cxn ang="0">
                  <a:pos x="72" y="6"/>
                </a:cxn>
                <a:cxn ang="0">
                  <a:pos x="82" y="6"/>
                </a:cxn>
                <a:cxn ang="0">
                  <a:pos x="104" y="6"/>
                </a:cxn>
                <a:cxn ang="0">
                  <a:pos x="134" y="10"/>
                </a:cxn>
                <a:cxn ang="0">
                  <a:pos x="136" y="14"/>
                </a:cxn>
                <a:cxn ang="0">
                  <a:pos x="148" y="18"/>
                </a:cxn>
                <a:cxn ang="0">
                  <a:pos x="146" y="24"/>
                </a:cxn>
                <a:cxn ang="0">
                  <a:pos x="126" y="34"/>
                </a:cxn>
                <a:cxn ang="0">
                  <a:pos x="120" y="40"/>
                </a:cxn>
                <a:cxn ang="0">
                  <a:pos x="102" y="44"/>
                </a:cxn>
                <a:cxn ang="0">
                  <a:pos x="98" y="52"/>
                </a:cxn>
                <a:cxn ang="0">
                  <a:pos x="94" y="54"/>
                </a:cxn>
                <a:cxn ang="0">
                  <a:pos x="86" y="54"/>
                </a:cxn>
                <a:cxn ang="0">
                  <a:pos x="84" y="50"/>
                </a:cxn>
                <a:cxn ang="0">
                  <a:pos x="82" y="50"/>
                </a:cxn>
                <a:cxn ang="0">
                  <a:pos x="76" y="52"/>
                </a:cxn>
                <a:cxn ang="0">
                  <a:pos x="74" y="54"/>
                </a:cxn>
                <a:cxn ang="0">
                  <a:pos x="64" y="60"/>
                </a:cxn>
                <a:cxn ang="0">
                  <a:pos x="62" y="64"/>
                </a:cxn>
                <a:cxn ang="0">
                  <a:pos x="62" y="66"/>
                </a:cxn>
                <a:cxn ang="0">
                  <a:pos x="56" y="66"/>
                </a:cxn>
                <a:cxn ang="0">
                  <a:pos x="56" y="70"/>
                </a:cxn>
                <a:cxn ang="0">
                  <a:pos x="48" y="68"/>
                </a:cxn>
                <a:cxn ang="0">
                  <a:pos x="40" y="72"/>
                </a:cxn>
                <a:cxn ang="0">
                  <a:pos x="34" y="70"/>
                </a:cxn>
                <a:cxn ang="0">
                  <a:pos x="32" y="66"/>
                </a:cxn>
                <a:cxn ang="0">
                  <a:pos x="30" y="66"/>
                </a:cxn>
                <a:cxn ang="0">
                  <a:pos x="22" y="68"/>
                </a:cxn>
                <a:cxn ang="0">
                  <a:pos x="16" y="66"/>
                </a:cxn>
                <a:cxn ang="0">
                  <a:pos x="2" y="66"/>
                </a:cxn>
                <a:cxn ang="0">
                  <a:pos x="0" y="64"/>
                </a:cxn>
                <a:cxn ang="0">
                  <a:pos x="0" y="58"/>
                </a:cxn>
                <a:cxn ang="0">
                  <a:pos x="6" y="56"/>
                </a:cxn>
                <a:cxn ang="0">
                  <a:pos x="12" y="56"/>
                </a:cxn>
                <a:cxn ang="0">
                  <a:pos x="16" y="58"/>
                </a:cxn>
                <a:cxn ang="0">
                  <a:pos x="22" y="54"/>
                </a:cxn>
                <a:cxn ang="0">
                  <a:pos x="34" y="54"/>
                </a:cxn>
                <a:cxn ang="0">
                  <a:pos x="38" y="50"/>
                </a:cxn>
                <a:cxn ang="0">
                  <a:pos x="44" y="50"/>
                </a:cxn>
                <a:cxn ang="0">
                  <a:pos x="52" y="44"/>
                </a:cxn>
                <a:cxn ang="0">
                  <a:pos x="40" y="40"/>
                </a:cxn>
                <a:cxn ang="0">
                  <a:pos x="34" y="36"/>
                </a:cxn>
                <a:cxn ang="0">
                  <a:pos x="34" y="34"/>
                </a:cxn>
                <a:cxn ang="0">
                  <a:pos x="32" y="32"/>
                </a:cxn>
                <a:cxn ang="0">
                  <a:pos x="28" y="38"/>
                </a:cxn>
                <a:cxn ang="0">
                  <a:pos x="20" y="36"/>
                </a:cxn>
                <a:cxn ang="0">
                  <a:pos x="18" y="32"/>
                </a:cxn>
                <a:cxn ang="0">
                  <a:pos x="14" y="32"/>
                </a:cxn>
                <a:cxn ang="0">
                  <a:pos x="14" y="30"/>
                </a:cxn>
                <a:cxn ang="0">
                  <a:pos x="26" y="20"/>
                </a:cxn>
                <a:cxn ang="0">
                  <a:pos x="26" y="18"/>
                </a:cxn>
                <a:cxn ang="0">
                  <a:pos x="22" y="16"/>
                </a:cxn>
                <a:cxn ang="0">
                  <a:pos x="22" y="16"/>
                </a:cxn>
              </a:cxnLst>
              <a:rect l="0" t="0" r="r" b="b"/>
              <a:pathLst>
                <a:path w="148" h="72">
                  <a:moveTo>
                    <a:pt x="22" y="16"/>
                  </a:moveTo>
                  <a:lnTo>
                    <a:pt x="24" y="10"/>
                  </a:lnTo>
                  <a:lnTo>
                    <a:pt x="30" y="8"/>
                  </a:lnTo>
                  <a:lnTo>
                    <a:pt x="40" y="10"/>
                  </a:lnTo>
                  <a:lnTo>
                    <a:pt x="54" y="14"/>
                  </a:lnTo>
                  <a:lnTo>
                    <a:pt x="56" y="6"/>
                  </a:lnTo>
                  <a:lnTo>
                    <a:pt x="66" y="0"/>
                  </a:lnTo>
                  <a:lnTo>
                    <a:pt x="72" y="6"/>
                  </a:lnTo>
                  <a:lnTo>
                    <a:pt x="82" y="6"/>
                  </a:lnTo>
                  <a:lnTo>
                    <a:pt x="104" y="6"/>
                  </a:lnTo>
                  <a:lnTo>
                    <a:pt x="134" y="10"/>
                  </a:lnTo>
                  <a:lnTo>
                    <a:pt x="136" y="14"/>
                  </a:lnTo>
                  <a:lnTo>
                    <a:pt x="148" y="18"/>
                  </a:lnTo>
                  <a:lnTo>
                    <a:pt x="146" y="24"/>
                  </a:lnTo>
                  <a:lnTo>
                    <a:pt x="126" y="34"/>
                  </a:lnTo>
                  <a:lnTo>
                    <a:pt x="120" y="40"/>
                  </a:lnTo>
                  <a:lnTo>
                    <a:pt x="102" y="44"/>
                  </a:lnTo>
                  <a:lnTo>
                    <a:pt x="98" y="52"/>
                  </a:lnTo>
                  <a:lnTo>
                    <a:pt x="94" y="54"/>
                  </a:lnTo>
                  <a:lnTo>
                    <a:pt x="86" y="54"/>
                  </a:lnTo>
                  <a:lnTo>
                    <a:pt x="84" y="50"/>
                  </a:lnTo>
                  <a:lnTo>
                    <a:pt x="82" y="50"/>
                  </a:lnTo>
                  <a:lnTo>
                    <a:pt x="76" y="52"/>
                  </a:lnTo>
                  <a:lnTo>
                    <a:pt x="74" y="54"/>
                  </a:lnTo>
                  <a:lnTo>
                    <a:pt x="64" y="60"/>
                  </a:lnTo>
                  <a:lnTo>
                    <a:pt x="62" y="64"/>
                  </a:lnTo>
                  <a:lnTo>
                    <a:pt x="62" y="66"/>
                  </a:lnTo>
                  <a:lnTo>
                    <a:pt x="56" y="66"/>
                  </a:lnTo>
                  <a:lnTo>
                    <a:pt x="56" y="70"/>
                  </a:lnTo>
                  <a:lnTo>
                    <a:pt x="48" y="68"/>
                  </a:lnTo>
                  <a:lnTo>
                    <a:pt x="40" y="72"/>
                  </a:lnTo>
                  <a:lnTo>
                    <a:pt x="34" y="70"/>
                  </a:lnTo>
                  <a:lnTo>
                    <a:pt x="32" y="66"/>
                  </a:lnTo>
                  <a:lnTo>
                    <a:pt x="30" y="66"/>
                  </a:lnTo>
                  <a:lnTo>
                    <a:pt x="22" y="68"/>
                  </a:lnTo>
                  <a:lnTo>
                    <a:pt x="16" y="66"/>
                  </a:lnTo>
                  <a:lnTo>
                    <a:pt x="2" y="66"/>
                  </a:lnTo>
                  <a:lnTo>
                    <a:pt x="0" y="64"/>
                  </a:lnTo>
                  <a:lnTo>
                    <a:pt x="0" y="58"/>
                  </a:lnTo>
                  <a:lnTo>
                    <a:pt x="6" y="56"/>
                  </a:lnTo>
                  <a:lnTo>
                    <a:pt x="12" y="56"/>
                  </a:lnTo>
                  <a:lnTo>
                    <a:pt x="16" y="58"/>
                  </a:lnTo>
                  <a:lnTo>
                    <a:pt x="22" y="54"/>
                  </a:lnTo>
                  <a:lnTo>
                    <a:pt x="34" y="54"/>
                  </a:lnTo>
                  <a:lnTo>
                    <a:pt x="38" y="50"/>
                  </a:lnTo>
                  <a:lnTo>
                    <a:pt x="44" y="50"/>
                  </a:lnTo>
                  <a:lnTo>
                    <a:pt x="52" y="44"/>
                  </a:lnTo>
                  <a:lnTo>
                    <a:pt x="40" y="40"/>
                  </a:lnTo>
                  <a:lnTo>
                    <a:pt x="34" y="36"/>
                  </a:lnTo>
                  <a:lnTo>
                    <a:pt x="34" y="34"/>
                  </a:lnTo>
                  <a:lnTo>
                    <a:pt x="32" y="32"/>
                  </a:lnTo>
                  <a:lnTo>
                    <a:pt x="28" y="38"/>
                  </a:lnTo>
                  <a:lnTo>
                    <a:pt x="20" y="36"/>
                  </a:lnTo>
                  <a:lnTo>
                    <a:pt x="18" y="32"/>
                  </a:lnTo>
                  <a:lnTo>
                    <a:pt x="14" y="32"/>
                  </a:lnTo>
                  <a:lnTo>
                    <a:pt x="14" y="30"/>
                  </a:lnTo>
                  <a:lnTo>
                    <a:pt x="26" y="20"/>
                  </a:lnTo>
                  <a:lnTo>
                    <a:pt x="26" y="18"/>
                  </a:lnTo>
                  <a:lnTo>
                    <a:pt x="22" y="16"/>
                  </a:lnTo>
                  <a:lnTo>
                    <a:pt x="22"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3" name="Freeform 285"/>
            <p:cNvSpPr>
              <a:spLocks/>
            </p:cNvSpPr>
            <p:nvPr/>
          </p:nvSpPr>
          <p:spPr bwMode="auto">
            <a:xfrm>
              <a:off x="5634038" y="3586163"/>
              <a:ext cx="304800" cy="231775"/>
            </a:xfrm>
            <a:custGeom>
              <a:avLst/>
              <a:gdLst/>
              <a:ahLst/>
              <a:cxnLst>
                <a:cxn ang="0">
                  <a:pos x="10" y="60"/>
                </a:cxn>
                <a:cxn ang="0">
                  <a:pos x="6" y="68"/>
                </a:cxn>
                <a:cxn ang="0">
                  <a:pos x="0" y="74"/>
                </a:cxn>
                <a:cxn ang="0">
                  <a:pos x="4" y="80"/>
                </a:cxn>
                <a:cxn ang="0">
                  <a:pos x="2" y="90"/>
                </a:cxn>
                <a:cxn ang="0">
                  <a:pos x="4" y="110"/>
                </a:cxn>
                <a:cxn ang="0">
                  <a:pos x="12" y="112"/>
                </a:cxn>
                <a:cxn ang="0">
                  <a:pos x="16" y="126"/>
                </a:cxn>
                <a:cxn ang="0">
                  <a:pos x="6" y="140"/>
                </a:cxn>
                <a:cxn ang="0">
                  <a:pos x="40" y="144"/>
                </a:cxn>
                <a:cxn ang="0">
                  <a:pos x="52" y="144"/>
                </a:cxn>
                <a:cxn ang="0">
                  <a:pos x="78" y="140"/>
                </a:cxn>
                <a:cxn ang="0">
                  <a:pos x="78" y="134"/>
                </a:cxn>
                <a:cxn ang="0">
                  <a:pos x="86" y="118"/>
                </a:cxn>
                <a:cxn ang="0">
                  <a:pos x="98" y="116"/>
                </a:cxn>
                <a:cxn ang="0">
                  <a:pos x="104" y="110"/>
                </a:cxn>
                <a:cxn ang="0">
                  <a:pos x="108" y="110"/>
                </a:cxn>
                <a:cxn ang="0">
                  <a:pos x="114" y="112"/>
                </a:cxn>
                <a:cxn ang="0">
                  <a:pos x="118" y="100"/>
                </a:cxn>
                <a:cxn ang="0">
                  <a:pos x="122" y="88"/>
                </a:cxn>
                <a:cxn ang="0">
                  <a:pos x="132" y="84"/>
                </a:cxn>
                <a:cxn ang="0">
                  <a:pos x="128" y="76"/>
                </a:cxn>
                <a:cxn ang="0">
                  <a:pos x="138" y="74"/>
                </a:cxn>
                <a:cxn ang="0">
                  <a:pos x="144" y="68"/>
                </a:cxn>
                <a:cxn ang="0">
                  <a:pos x="150" y="56"/>
                </a:cxn>
                <a:cxn ang="0">
                  <a:pos x="148" y="44"/>
                </a:cxn>
                <a:cxn ang="0">
                  <a:pos x="146" y="38"/>
                </a:cxn>
                <a:cxn ang="0">
                  <a:pos x="154" y="34"/>
                </a:cxn>
                <a:cxn ang="0">
                  <a:pos x="164" y="28"/>
                </a:cxn>
                <a:cxn ang="0">
                  <a:pos x="184" y="28"/>
                </a:cxn>
                <a:cxn ang="0">
                  <a:pos x="188" y="22"/>
                </a:cxn>
                <a:cxn ang="0">
                  <a:pos x="192" y="18"/>
                </a:cxn>
                <a:cxn ang="0">
                  <a:pos x="180" y="22"/>
                </a:cxn>
                <a:cxn ang="0">
                  <a:pos x="174" y="18"/>
                </a:cxn>
                <a:cxn ang="0">
                  <a:pos x="150" y="30"/>
                </a:cxn>
                <a:cxn ang="0">
                  <a:pos x="148" y="10"/>
                </a:cxn>
                <a:cxn ang="0">
                  <a:pos x="146" y="4"/>
                </a:cxn>
                <a:cxn ang="0">
                  <a:pos x="138" y="0"/>
                </a:cxn>
                <a:cxn ang="0">
                  <a:pos x="132" y="12"/>
                </a:cxn>
                <a:cxn ang="0">
                  <a:pos x="122" y="14"/>
                </a:cxn>
                <a:cxn ang="0">
                  <a:pos x="120" y="22"/>
                </a:cxn>
                <a:cxn ang="0">
                  <a:pos x="114" y="20"/>
                </a:cxn>
                <a:cxn ang="0">
                  <a:pos x="98" y="20"/>
                </a:cxn>
                <a:cxn ang="0">
                  <a:pos x="78" y="18"/>
                </a:cxn>
                <a:cxn ang="0">
                  <a:pos x="70" y="16"/>
                </a:cxn>
                <a:cxn ang="0">
                  <a:pos x="60" y="20"/>
                </a:cxn>
                <a:cxn ang="0">
                  <a:pos x="56" y="36"/>
                </a:cxn>
                <a:cxn ang="0">
                  <a:pos x="36" y="44"/>
                </a:cxn>
                <a:cxn ang="0">
                  <a:pos x="36" y="50"/>
                </a:cxn>
                <a:cxn ang="0">
                  <a:pos x="26" y="54"/>
                </a:cxn>
                <a:cxn ang="0">
                  <a:pos x="14" y="50"/>
                </a:cxn>
                <a:cxn ang="0">
                  <a:pos x="12" y="48"/>
                </a:cxn>
              </a:cxnLst>
              <a:rect l="0" t="0" r="r" b="b"/>
              <a:pathLst>
                <a:path w="192" h="146">
                  <a:moveTo>
                    <a:pt x="12" y="48"/>
                  </a:moveTo>
                  <a:lnTo>
                    <a:pt x="10" y="60"/>
                  </a:lnTo>
                  <a:lnTo>
                    <a:pt x="6" y="64"/>
                  </a:lnTo>
                  <a:lnTo>
                    <a:pt x="6" y="68"/>
                  </a:lnTo>
                  <a:lnTo>
                    <a:pt x="0" y="70"/>
                  </a:lnTo>
                  <a:lnTo>
                    <a:pt x="0" y="74"/>
                  </a:lnTo>
                  <a:lnTo>
                    <a:pt x="0" y="78"/>
                  </a:lnTo>
                  <a:lnTo>
                    <a:pt x="4" y="80"/>
                  </a:lnTo>
                  <a:lnTo>
                    <a:pt x="4" y="82"/>
                  </a:lnTo>
                  <a:lnTo>
                    <a:pt x="2" y="90"/>
                  </a:lnTo>
                  <a:lnTo>
                    <a:pt x="4" y="98"/>
                  </a:lnTo>
                  <a:lnTo>
                    <a:pt x="4" y="110"/>
                  </a:lnTo>
                  <a:lnTo>
                    <a:pt x="6" y="112"/>
                  </a:lnTo>
                  <a:lnTo>
                    <a:pt x="12" y="112"/>
                  </a:lnTo>
                  <a:lnTo>
                    <a:pt x="16" y="120"/>
                  </a:lnTo>
                  <a:lnTo>
                    <a:pt x="16" y="126"/>
                  </a:lnTo>
                  <a:lnTo>
                    <a:pt x="10" y="134"/>
                  </a:lnTo>
                  <a:lnTo>
                    <a:pt x="6" y="140"/>
                  </a:lnTo>
                  <a:lnTo>
                    <a:pt x="28" y="146"/>
                  </a:lnTo>
                  <a:lnTo>
                    <a:pt x="40" y="144"/>
                  </a:lnTo>
                  <a:lnTo>
                    <a:pt x="50" y="146"/>
                  </a:lnTo>
                  <a:lnTo>
                    <a:pt x="52" y="144"/>
                  </a:lnTo>
                  <a:lnTo>
                    <a:pt x="62" y="144"/>
                  </a:lnTo>
                  <a:lnTo>
                    <a:pt x="78" y="140"/>
                  </a:lnTo>
                  <a:lnTo>
                    <a:pt x="80" y="138"/>
                  </a:lnTo>
                  <a:lnTo>
                    <a:pt x="78" y="134"/>
                  </a:lnTo>
                  <a:lnTo>
                    <a:pt x="80" y="124"/>
                  </a:lnTo>
                  <a:lnTo>
                    <a:pt x="86" y="118"/>
                  </a:lnTo>
                  <a:lnTo>
                    <a:pt x="98" y="116"/>
                  </a:lnTo>
                  <a:lnTo>
                    <a:pt x="98" y="116"/>
                  </a:lnTo>
                  <a:lnTo>
                    <a:pt x="96" y="114"/>
                  </a:lnTo>
                  <a:lnTo>
                    <a:pt x="104" y="110"/>
                  </a:lnTo>
                  <a:lnTo>
                    <a:pt x="108" y="110"/>
                  </a:lnTo>
                  <a:lnTo>
                    <a:pt x="108" y="110"/>
                  </a:lnTo>
                  <a:lnTo>
                    <a:pt x="110" y="108"/>
                  </a:lnTo>
                  <a:lnTo>
                    <a:pt x="114" y="112"/>
                  </a:lnTo>
                  <a:lnTo>
                    <a:pt x="118" y="108"/>
                  </a:lnTo>
                  <a:lnTo>
                    <a:pt x="118" y="100"/>
                  </a:lnTo>
                  <a:lnTo>
                    <a:pt x="120" y="96"/>
                  </a:lnTo>
                  <a:lnTo>
                    <a:pt x="122" y="88"/>
                  </a:lnTo>
                  <a:lnTo>
                    <a:pt x="128" y="88"/>
                  </a:lnTo>
                  <a:lnTo>
                    <a:pt x="132" y="84"/>
                  </a:lnTo>
                  <a:lnTo>
                    <a:pt x="130" y="78"/>
                  </a:lnTo>
                  <a:lnTo>
                    <a:pt x="128" y="76"/>
                  </a:lnTo>
                  <a:lnTo>
                    <a:pt x="128" y="74"/>
                  </a:lnTo>
                  <a:lnTo>
                    <a:pt x="138" y="74"/>
                  </a:lnTo>
                  <a:lnTo>
                    <a:pt x="142" y="74"/>
                  </a:lnTo>
                  <a:lnTo>
                    <a:pt x="144" y="68"/>
                  </a:lnTo>
                  <a:lnTo>
                    <a:pt x="142" y="66"/>
                  </a:lnTo>
                  <a:lnTo>
                    <a:pt x="150" y="56"/>
                  </a:lnTo>
                  <a:lnTo>
                    <a:pt x="150" y="50"/>
                  </a:lnTo>
                  <a:lnTo>
                    <a:pt x="148" y="44"/>
                  </a:lnTo>
                  <a:lnTo>
                    <a:pt x="144" y="40"/>
                  </a:lnTo>
                  <a:lnTo>
                    <a:pt x="146" y="38"/>
                  </a:lnTo>
                  <a:lnTo>
                    <a:pt x="150" y="34"/>
                  </a:lnTo>
                  <a:lnTo>
                    <a:pt x="154" y="34"/>
                  </a:lnTo>
                  <a:lnTo>
                    <a:pt x="156" y="30"/>
                  </a:lnTo>
                  <a:lnTo>
                    <a:pt x="164" y="28"/>
                  </a:lnTo>
                  <a:lnTo>
                    <a:pt x="178" y="26"/>
                  </a:lnTo>
                  <a:lnTo>
                    <a:pt x="184" y="28"/>
                  </a:lnTo>
                  <a:lnTo>
                    <a:pt x="190" y="24"/>
                  </a:lnTo>
                  <a:lnTo>
                    <a:pt x="188" y="22"/>
                  </a:lnTo>
                  <a:lnTo>
                    <a:pt x="192" y="20"/>
                  </a:lnTo>
                  <a:lnTo>
                    <a:pt x="192" y="18"/>
                  </a:lnTo>
                  <a:lnTo>
                    <a:pt x="188" y="18"/>
                  </a:lnTo>
                  <a:lnTo>
                    <a:pt x="180" y="22"/>
                  </a:lnTo>
                  <a:lnTo>
                    <a:pt x="178" y="18"/>
                  </a:lnTo>
                  <a:lnTo>
                    <a:pt x="174" y="18"/>
                  </a:lnTo>
                  <a:lnTo>
                    <a:pt x="164" y="24"/>
                  </a:lnTo>
                  <a:lnTo>
                    <a:pt x="150" y="30"/>
                  </a:lnTo>
                  <a:lnTo>
                    <a:pt x="148" y="22"/>
                  </a:lnTo>
                  <a:lnTo>
                    <a:pt x="148" y="10"/>
                  </a:lnTo>
                  <a:lnTo>
                    <a:pt x="146" y="8"/>
                  </a:lnTo>
                  <a:lnTo>
                    <a:pt x="146" y="4"/>
                  </a:lnTo>
                  <a:lnTo>
                    <a:pt x="140" y="0"/>
                  </a:lnTo>
                  <a:lnTo>
                    <a:pt x="138" y="0"/>
                  </a:lnTo>
                  <a:lnTo>
                    <a:pt x="130" y="10"/>
                  </a:lnTo>
                  <a:lnTo>
                    <a:pt x="132" y="12"/>
                  </a:lnTo>
                  <a:lnTo>
                    <a:pt x="130" y="16"/>
                  </a:lnTo>
                  <a:lnTo>
                    <a:pt x="122" y="14"/>
                  </a:lnTo>
                  <a:lnTo>
                    <a:pt x="120" y="18"/>
                  </a:lnTo>
                  <a:lnTo>
                    <a:pt x="120" y="22"/>
                  </a:lnTo>
                  <a:lnTo>
                    <a:pt x="120" y="22"/>
                  </a:lnTo>
                  <a:lnTo>
                    <a:pt x="114" y="20"/>
                  </a:lnTo>
                  <a:lnTo>
                    <a:pt x="102" y="24"/>
                  </a:lnTo>
                  <a:lnTo>
                    <a:pt x="98" y="20"/>
                  </a:lnTo>
                  <a:lnTo>
                    <a:pt x="82" y="18"/>
                  </a:lnTo>
                  <a:lnTo>
                    <a:pt x="78" y="18"/>
                  </a:lnTo>
                  <a:lnTo>
                    <a:pt x="70" y="16"/>
                  </a:lnTo>
                  <a:lnTo>
                    <a:pt x="70" y="16"/>
                  </a:lnTo>
                  <a:lnTo>
                    <a:pt x="68" y="20"/>
                  </a:lnTo>
                  <a:lnTo>
                    <a:pt x="60" y="20"/>
                  </a:lnTo>
                  <a:lnTo>
                    <a:pt x="58" y="24"/>
                  </a:lnTo>
                  <a:lnTo>
                    <a:pt x="56" y="36"/>
                  </a:lnTo>
                  <a:lnTo>
                    <a:pt x="44" y="42"/>
                  </a:lnTo>
                  <a:lnTo>
                    <a:pt x="36" y="44"/>
                  </a:lnTo>
                  <a:lnTo>
                    <a:pt x="38" y="46"/>
                  </a:lnTo>
                  <a:lnTo>
                    <a:pt x="36" y="50"/>
                  </a:lnTo>
                  <a:lnTo>
                    <a:pt x="32" y="54"/>
                  </a:lnTo>
                  <a:lnTo>
                    <a:pt x="26" y="54"/>
                  </a:lnTo>
                  <a:lnTo>
                    <a:pt x="20" y="50"/>
                  </a:lnTo>
                  <a:lnTo>
                    <a:pt x="14" y="50"/>
                  </a:lnTo>
                  <a:lnTo>
                    <a:pt x="12" y="48"/>
                  </a:lnTo>
                  <a:lnTo>
                    <a:pt x="12"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4" name="Freeform 286"/>
            <p:cNvSpPr>
              <a:spLocks/>
            </p:cNvSpPr>
            <p:nvPr/>
          </p:nvSpPr>
          <p:spPr bwMode="auto">
            <a:xfrm>
              <a:off x="5780088" y="3513138"/>
              <a:ext cx="161925" cy="120650"/>
            </a:xfrm>
            <a:custGeom>
              <a:avLst/>
              <a:gdLst/>
              <a:ahLst/>
              <a:cxnLst>
                <a:cxn ang="0">
                  <a:pos x="86" y="40"/>
                </a:cxn>
                <a:cxn ang="0">
                  <a:pos x="90" y="46"/>
                </a:cxn>
                <a:cxn ang="0">
                  <a:pos x="100" y="48"/>
                </a:cxn>
                <a:cxn ang="0">
                  <a:pos x="102" y="58"/>
                </a:cxn>
                <a:cxn ang="0">
                  <a:pos x="100" y="66"/>
                </a:cxn>
                <a:cxn ang="0">
                  <a:pos x="96" y="64"/>
                </a:cxn>
                <a:cxn ang="0">
                  <a:pos x="86" y="64"/>
                </a:cxn>
                <a:cxn ang="0">
                  <a:pos x="72" y="70"/>
                </a:cxn>
                <a:cxn ang="0">
                  <a:pos x="56" y="68"/>
                </a:cxn>
                <a:cxn ang="0">
                  <a:pos x="54" y="54"/>
                </a:cxn>
                <a:cxn ang="0">
                  <a:pos x="48" y="46"/>
                </a:cxn>
                <a:cxn ang="0">
                  <a:pos x="38" y="56"/>
                </a:cxn>
                <a:cxn ang="0">
                  <a:pos x="38" y="62"/>
                </a:cxn>
                <a:cxn ang="0">
                  <a:pos x="28" y="64"/>
                </a:cxn>
                <a:cxn ang="0">
                  <a:pos x="28" y="68"/>
                </a:cxn>
                <a:cxn ang="0">
                  <a:pos x="10" y="70"/>
                </a:cxn>
                <a:cxn ang="0">
                  <a:pos x="6" y="64"/>
                </a:cxn>
                <a:cxn ang="0">
                  <a:pos x="8" y="58"/>
                </a:cxn>
                <a:cxn ang="0">
                  <a:pos x="10" y="42"/>
                </a:cxn>
                <a:cxn ang="0">
                  <a:pos x="4" y="34"/>
                </a:cxn>
                <a:cxn ang="0">
                  <a:pos x="2" y="30"/>
                </a:cxn>
                <a:cxn ang="0">
                  <a:pos x="16" y="26"/>
                </a:cxn>
                <a:cxn ang="0">
                  <a:pos x="26" y="16"/>
                </a:cxn>
                <a:cxn ang="0">
                  <a:pos x="28" y="6"/>
                </a:cxn>
                <a:cxn ang="0">
                  <a:pos x="42" y="0"/>
                </a:cxn>
                <a:cxn ang="0">
                  <a:pos x="46" y="6"/>
                </a:cxn>
                <a:cxn ang="0">
                  <a:pos x="42" y="12"/>
                </a:cxn>
                <a:cxn ang="0">
                  <a:pos x="48" y="14"/>
                </a:cxn>
                <a:cxn ang="0">
                  <a:pos x="38" y="16"/>
                </a:cxn>
                <a:cxn ang="0">
                  <a:pos x="26" y="18"/>
                </a:cxn>
                <a:cxn ang="0">
                  <a:pos x="28" y="26"/>
                </a:cxn>
                <a:cxn ang="0">
                  <a:pos x="48" y="28"/>
                </a:cxn>
                <a:cxn ang="0">
                  <a:pos x="58" y="26"/>
                </a:cxn>
                <a:cxn ang="0">
                  <a:pos x="66" y="32"/>
                </a:cxn>
                <a:cxn ang="0">
                  <a:pos x="82" y="30"/>
                </a:cxn>
                <a:cxn ang="0">
                  <a:pos x="88" y="26"/>
                </a:cxn>
              </a:cxnLst>
              <a:rect l="0" t="0" r="r" b="b"/>
              <a:pathLst>
                <a:path w="102" h="76">
                  <a:moveTo>
                    <a:pt x="88" y="26"/>
                  </a:moveTo>
                  <a:lnTo>
                    <a:pt x="86" y="40"/>
                  </a:lnTo>
                  <a:lnTo>
                    <a:pt x="86" y="44"/>
                  </a:lnTo>
                  <a:lnTo>
                    <a:pt x="90" y="46"/>
                  </a:lnTo>
                  <a:lnTo>
                    <a:pt x="98" y="44"/>
                  </a:lnTo>
                  <a:lnTo>
                    <a:pt x="100" y="48"/>
                  </a:lnTo>
                  <a:lnTo>
                    <a:pt x="100" y="52"/>
                  </a:lnTo>
                  <a:lnTo>
                    <a:pt x="102" y="58"/>
                  </a:lnTo>
                  <a:lnTo>
                    <a:pt x="102" y="66"/>
                  </a:lnTo>
                  <a:lnTo>
                    <a:pt x="100" y="66"/>
                  </a:lnTo>
                  <a:lnTo>
                    <a:pt x="100" y="64"/>
                  </a:lnTo>
                  <a:lnTo>
                    <a:pt x="96" y="64"/>
                  </a:lnTo>
                  <a:lnTo>
                    <a:pt x="88" y="68"/>
                  </a:lnTo>
                  <a:lnTo>
                    <a:pt x="86" y="64"/>
                  </a:lnTo>
                  <a:lnTo>
                    <a:pt x="82" y="64"/>
                  </a:lnTo>
                  <a:lnTo>
                    <a:pt x="72" y="70"/>
                  </a:lnTo>
                  <a:lnTo>
                    <a:pt x="58" y="76"/>
                  </a:lnTo>
                  <a:lnTo>
                    <a:pt x="56" y="68"/>
                  </a:lnTo>
                  <a:lnTo>
                    <a:pt x="56" y="56"/>
                  </a:lnTo>
                  <a:lnTo>
                    <a:pt x="54" y="54"/>
                  </a:lnTo>
                  <a:lnTo>
                    <a:pt x="54" y="50"/>
                  </a:lnTo>
                  <a:lnTo>
                    <a:pt x="48" y="46"/>
                  </a:lnTo>
                  <a:lnTo>
                    <a:pt x="46" y="46"/>
                  </a:lnTo>
                  <a:lnTo>
                    <a:pt x="38" y="56"/>
                  </a:lnTo>
                  <a:lnTo>
                    <a:pt x="40" y="58"/>
                  </a:lnTo>
                  <a:lnTo>
                    <a:pt x="38" y="62"/>
                  </a:lnTo>
                  <a:lnTo>
                    <a:pt x="30" y="60"/>
                  </a:lnTo>
                  <a:lnTo>
                    <a:pt x="28" y="64"/>
                  </a:lnTo>
                  <a:lnTo>
                    <a:pt x="28" y="68"/>
                  </a:lnTo>
                  <a:lnTo>
                    <a:pt x="28" y="68"/>
                  </a:lnTo>
                  <a:lnTo>
                    <a:pt x="22" y="66"/>
                  </a:lnTo>
                  <a:lnTo>
                    <a:pt x="10" y="70"/>
                  </a:lnTo>
                  <a:lnTo>
                    <a:pt x="6" y="66"/>
                  </a:lnTo>
                  <a:lnTo>
                    <a:pt x="6" y="64"/>
                  </a:lnTo>
                  <a:lnTo>
                    <a:pt x="6" y="62"/>
                  </a:lnTo>
                  <a:lnTo>
                    <a:pt x="8" y="58"/>
                  </a:lnTo>
                  <a:lnTo>
                    <a:pt x="14" y="50"/>
                  </a:lnTo>
                  <a:lnTo>
                    <a:pt x="10" y="42"/>
                  </a:lnTo>
                  <a:lnTo>
                    <a:pt x="10" y="36"/>
                  </a:lnTo>
                  <a:lnTo>
                    <a:pt x="4" y="34"/>
                  </a:lnTo>
                  <a:lnTo>
                    <a:pt x="0" y="30"/>
                  </a:lnTo>
                  <a:lnTo>
                    <a:pt x="2" y="30"/>
                  </a:lnTo>
                  <a:lnTo>
                    <a:pt x="2" y="26"/>
                  </a:lnTo>
                  <a:lnTo>
                    <a:pt x="16" y="26"/>
                  </a:lnTo>
                  <a:lnTo>
                    <a:pt x="18" y="18"/>
                  </a:lnTo>
                  <a:lnTo>
                    <a:pt x="26" y="16"/>
                  </a:lnTo>
                  <a:lnTo>
                    <a:pt x="26" y="10"/>
                  </a:lnTo>
                  <a:lnTo>
                    <a:pt x="28" y="6"/>
                  </a:lnTo>
                  <a:lnTo>
                    <a:pt x="32" y="6"/>
                  </a:lnTo>
                  <a:lnTo>
                    <a:pt x="42" y="0"/>
                  </a:lnTo>
                  <a:lnTo>
                    <a:pt x="44" y="0"/>
                  </a:lnTo>
                  <a:lnTo>
                    <a:pt x="46" y="6"/>
                  </a:lnTo>
                  <a:lnTo>
                    <a:pt x="42" y="10"/>
                  </a:lnTo>
                  <a:lnTo>
                    <a:pt x="42" y="12"/>
                  </a:lnTo>
                  <a:lnTo>
                    <a:pt x="44" y="14"/>
                  </a:lnTo>
                  <a:lnTo>
                    <a:pt x="48" y="14"/>
                  </a:lnTo>
                  <a:lnTo>
                    <a:pt x="42" y="18"/>
                  </a:lnTo>
                  <a:lnTo>
                    <a:pt x="38" y="16"/>
                  </a:lnTo>
                  <a:lnTo>
                    <a:pt x="32" y="16"/>
                  </a:lnTo>
                  <a:lnTo>
                    <a:pt x="26" y="18"/>
                  </a:lnTo>
                  <a:lnTo>
                    <a:pt x="26" y="24"/>
                  </a:lnTo>
                  <a:lnTo>
                    <a:pt x="28" y="26"/>
                  </a:lnTo>
                  <a:lnTo>
                    <a:pt x="42" y="26"/>
                  </a:lnTo>
                  <a:lnTo>
                    <a:pt x="48" y="28"/>
                  </a:lnTo>
                  <a:lnTo>
                    <a:pt x="56" y="26"/>
                  </a:lnTo>
                  <a:lnTo>
                    <a:pt x="58" y="26"/>
                  </a:lnTo>
                  <a:lnTo>
                    <a:pt x="60" y="30"/>
                  </a:lnTo>
                  <a:lnTo>
                    <a:pt x="66" y="32"/>
                  </a:lnTo>
                  <a:lnTo>
                    <a:pt x="74" y="28"/>
                  </a:lnTo>
                  <a:lnTo>
                    <a:pt x="82" y="30"/>
                  </a:lnTo>
                  <a:lnTo>
                    <a:pt x="82" y="26"/>
                  </a:lnTo>
                  <a:lnTo>
                    <a:pt x="88" y="26"/>
                  </a:lnTo>
                  <a:lnTo>
                    <a:pt x="88"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5" name="Freeform 287"/>
            <p:cNvSpPr>
              <a:spLocks/>
            </p:cNvSpPr>
            <p:nvPr/>
          </p:nvSpPr>
          <p:spPr bwMode="auto">
            <a:xfrm>
              <a:off x="5465763" y="3462338"/>
              <a:ext cx="298450" cy="209550"/>
            </a:xfrm>
            <a:custGeom>
              <a:avLst/>
              <a:gdLst/>
              <a:ahLst/>
              <a:cxnLst>
                <a:cxn ang="0">
                  <a:pos x="26" y="94"/>
                </a:cxn>
                <a:cxn ang="0">
                  <a:pos x="50" y="84"/>
                </a:cxn>
                <a:cxn ang="0">
                  <a:pos x="62" y="80"/>
                </a:cxn>
                <a:cxn ang="0">
                  <a:pos x="80" y="90"/>
                </a:cxn>
                <a:cxn ang="0">
                  <a:pos x="94" y="98"/>
                </a:cxn>
                <a:cxn ang="0">
                  <a:pos x="116" y="108"/>
                </a:cxn>
                <a:cxn ang="0">
                  <a:pos x="118" y="126"/>
                </a:cxn>
                <a:cxn ang="0">
                  <a:pos x="126" y="128"/>
                </a:cxn>
                <a:cxn ang="0">
                  <a:pos x="138" y="132"/>
                </a:cxn>
                <a:cxn ang="0">
                  <a:pos x="144" y="124"/>
                </a:cxn>
                <a:cxn ang="0">
                  <a:pos x="150" y="120"/>
                </a:cxn>
                <a:cxn ang="0">
                  <a:pos x="164" y="102"/>
                </a:cxn>
                <a:cxn ang="0">
                  <a:pos x="174" y="98"/>
                </a:cxn>
                <a:cxn ang="0">
                  <a:pos x="176" y="94"/>
                </a:cxn>
                <a:cxn ang="0">
                  <a:pos x="188" y="96"/>
                </a:cxn>
                <a:cxn ang="0">
                  <a:pos x="188" y="86"/>
                </a:cxn>
                <a:cxn ang="0">
                  <a:pos x="178" y="80"/>
                </a:cxn>
                <a:cxn ang="0">
                  <a:pos x="162" y="70"/>
                </a:cxn>
                <a:cxn ang="0">
                  <a:pos x="148" y="60"/>
                </a:cxn>
                <a:cxn ang="0">
                  <a:pos x="132" y="48"/>
                </a:cxn>
                <a:cxn ang="0">
                  <a:pos x="128" y="38"/>
                </a:cxn>
                <a:cxn ang="0">
                  <a:pos x="120" y="26"/>
                </a:cxn>
                <a:cxn ang="0">
                  <a:pos x="102" y="26"/>
                </a:cxn>
                <a:cxn ang="0">
                  <a:pos x="100" y="18"/>
                </a:cxn>
                <a:cxn ang="0">
                  <a:pos x="100" y="16"/>
                </a:cxn>
                <a:cxn ang="0">
                  <a:pos x="90" y="10"/>
                </a:cxn>
                <a:cxn ang="0">
                  <a:pos x="80" y="4"/>
                </a:cxn>
                <a:cxn ang="0">
                  <a:pos x="78" y="8"/>
                </a:cxn>
                <a:cxn ang="0">
                  <a:pos x="72" y="8"/>
                </a:cxn>
                <a:cxn ang="0">
                  <a:pos x="64" y="12"/>
                </a:cxn>
                <a:cxn ang="0">
                  <a:pos x="58" y="18"/>
                </a:cxn>
                <a:cxn ang="0">
                  <a:pos x="60" y="28"/>
                </a:cxn>
                <a:cxn ang="0">
                  <a:pos x="44" y="28"/>
                </a:cxn>
                <a:cxn ang="0">
                  <a:pos x="28" y="12"/>
                </a:cxn>
                <a:cxn ang="0">
                  <a:pos x="6" y="12"/>
                </a:cxn>
                <a:cxn ang="0">
                  <a:pos x="0" y="18"/>
                </a:cxn>
                <a:cxn ang="0">
                  <a:pos x="4" y="30"/>
                </a:cxn>
                <a:cxn ang="0">
                  <a:pos x="6" y="18"/>
                </a:cxn>
                <a:cxn ang="0">
                  <a:pos x="16" y="16"/>
                </a:cxn>
                <a:cxn ang="0">
                  <a:pos x="30" y="32"/>
                </a:cxn>
                <a:cxn ang="0">
                  <a:pos x="24" y="38"/>
                </a:cxn>
                <a:cxn ang="0">
                  <a:pos x="24" y="40"/>
                </a:cxn>
                <a:cxn ang="0">
                  <a:pos x="4" y="32"/>
                </a:cxn>
                <a:cxn ang="0">
                  <a:pos x="2" y="46"/>
                </a:cxn>
                <a:cxn ang="0">
                  <a:pos x="12" y="50"/>
                </a:cxn>
                <a:cxn ang="0">
                  <a:pos x="18" y="54"/>
                </a:cxn>
                <a:cxn ang="0">
                  <a:pos x="12" y="54"/>
                </a:cxn>
                <a:cxn ang="0">
                  <a:pos x="12" y="62"/>
                </a:cxn>
                <a:cxn ang="0">
                  <a:pos x="18" y="78"/>
                </a:cxn>
                <a:cxn ang="0">
                  <a:pos x="18" y="94"/>
                </a:cxn>
              </a:cxnLst>
              <a:rect l="0" t="0" r="r" b="b"/>
              <a:pathLst>
                <a:path w="188" h="132">
                  <a:moveTo>
                    <a:pt x="18" y="94"/>
                  </a:moveTo>
                  <a:lnTo>
                    <a:pt x="26" y="94"/>
                  </a:lnTo>
                  <a:lnTo>
                    <a:pt x="38" y="84"/>
                  </a:lnTo>
                  <a:lnTo>
                    <a:pt x="50" y="84"/>
                  </a:lnTo>
                  <a:lnTo>
                    <a:pt x="52" y="80"/>
                  </a:lnTo>
                  <a:lnTo>
                    <a:pt x="62" y="80"/>
                  </a:lnTo>
                  <a:lnTo>
                    <a:pt x="66" y="86"/>
                  </a:lnTo>
                  <a:lnTo>
                    <a:pt x="80" y="90"/>
                  </a:lnTo>
                  <a:lnTo>
                    <a:pt x="90" y="92"/>
                  </a:lnTo>
                  <a:lnTo>
                    <a:pt x="94" y="98"/>
                  </a:lnTo>
                  <a:lnTo>
                    <a:pt x="110" y="108"/>
                  </a:lnTo>
                  <a:lnTo>
                    <a:pt x="116" y="108"/>
                  </a:lnTo>
                  <a:lnTo>
                    <a:pt x="118" y="122"/>
                  </a:lnTo>
                  <a:lnTo>
                    <a:pt x="118" y="126"/>
                  </a:lnTo>
                  <a:lnTo>
                    <a:pt x="120" y="128"/>
                  </a:lnTo>
                  <a:lnTo>
                    <a:pt x="126" y="128"/>
                  </a:lnTo>
                  <a:lnTo>
                    <a:pt x="132" y="132"/>
                  </a:lnTo>
                  <a:lnTo>
                    <a:pt x="138" y="132"/>
                  </a:lnTo>
                  <a:lnTo>
                    <a:pt x="142" y="128"/>
                  </a:lnTo>
                  <a:lnTo>
                    <a:pt x="144" y="124"/>
                  </a:lnTo>
                  <a:lnTo>
                    <a:pt x="142" y="122"/>
                  </a:lnTo>
                  <a:lnTo>
                    <a:pt x="150" y="120"/>
                  </a:lnTo>
                  <a:lnTo>
                    <a:pt x="162" y="114"/>
                  </a:lnTo>
                  <a:lnTo>
                    <a:pt x="164" y="102"/>
                  </a:lnTo>
                  <a:lnTo>
                    <a:pt x="166" y="98"/>
                  </a:lnTo>
                  <a:lnTo>
                    <a:pt x="174" y="98"/>
                  </a:lnTo>
                  <a:lnTo>
                    <a:pt x="176" y="94"/>
                  </a:lnTo>
                  <a:lnTo>
                    <a:pt x="176" y="94"/>
                  </a:lnTo>
                  <a:lnTo>
                    <a:pt x="184" y="96"/>
                  </a:lnTo>
                  <a:lnTo>
                    <a:pt x="188" y="96"/>
                  </a:lnTo>
                  <a:lnTo>
                    <a:pt x="188" y="88"/>
                  </a:lnTo>
                  <a:lnTo>
                    <a:pt x="188" y="86"/>
                  </a:lnTo>
                  <a:lnTo>
                    <a:pt x="188" y="84"/>
                  </a:lnTo>
                  <a:lnTo>
                    <a:pt x="178" y="80"/>
                  </a:lnTo>
                  <a:lnTo>
                    <a:pt x="174" y="80"/>
                  </a:lnTo>
                  <a:lnTo>
                    <a:pt x="162" y="70"/>
                  </a:lnTo>
                  <a:lnTo>
                    <a:pt x="154" y="68"/>
                  </a:lnTo>
                  <a:lnTo>
                    <a:pt x="148" y="60"/>
                  </a:lnTo>
                  <a:lnTo>
                    <a:pt x="136" y="54"/>
                  </a:lnTo>
                  <a:lnTo>
                    <a:pt x="132" y="48"/>
                  </a:lnTo>
                  <a:lnTo>
                    <a:pt x="132" y="42"/>
                  </a:lnTo>
                  <a:lnTo>
                    <a:pt x="128" y="38"/>
                  </a:lnTo>
                  <a:lnTo>
                    <a:pt x="126" y="30"/>
                  </a:lnTo>
                  <a:lnTo>
                    <a:pt x="120" y="26"/>
                  </a:lnTo>
                  <a:lnTo>
                    <a:pt x="118" y="30"/>
                  </a:lnTo>
                  <a:lnTo>
                    <a:pt x="102" y="26"/>
                  </a:lnTo>
                  <a:lnTo>
                    <a:pt x="100" y="24"/>
                  </a:lnTo>
                  <a:lnTo>
                    <a:pt x="100" y="18"/>
                  </a:lnTo>
                  <a:lnTo>
                    <a:pt x="102" y="18"/>
                  </a:lnTo>
                  <a:lnTo>
                    <a:pt x="100" y="16"/>
                  </a:lnTo>
                  <a:lnTo>
                    <a:pt x="98" y="10"/>
                  </a:lnTo>
                  <a:lnTo>
                    <a:pt x="90" y="10"/>
                  </a:lnTo>
                  <a:lnTo>
                    <a:pt x="82" y="0"/>
                  </a:lnTo>
                  <a:lnTo>
                    <a:pt x="80" y="4"/>
                  </a:lnTo>
                  <a:lnTo>
                    <a:pt x="76" y="4"/>
                  </a:lnTo>
                  <a:lnTo>
                    <a:pt x="78" y="8"/>
                  </a:lnTo>
                  <a:lnTo>
                    <a:pt x="74" y="6"/>
                  </a:lnTo>
                  <a:lnTo>
                    <a:pt x="72" y="8"/>
                  </a:lnTo>
                  <a:lnTo>
                    <a:pt x="72" y="10"/>
                  </a:lnTo>
                  <a:lnTo>
                    <a:pt x="64" y="12"/>
                  </a:lnTo>
                  <a:lnTo>
                    <a:pt x="60" y="16"/>
                  </a:lnTo>
                  <a:lnTo>
                    <a:pt x="58" y="18"/>
                  </a:lnTo>
                  <a:lnTo>
                    <a:pt x="62" y="28"/>
                  </a:lnTo>
                  <a:lnTo>
                    <a:pt x="60" y="28"/>
                  </a:lnTo>
                  <a:lnTo>
                    <a:pt x="46" y="26"/>
                  </a:lnTo>
                  <a:lnTo>
                    <a:pt x="44" y="28"/>
                  </a:lnTo>
                  <a:lnTo>
                    <a:pt x="36" y="26"/>
                  </a:lnTo>
                  <a:lnTo>
                    <a:pt x="28" y="12"/>
                  </a:lnTo>
                  <a:lnTo>
                    <a:pt x="22" y="8"/>
                  </a:lnTo>
                  <a:lnTo>
                    <a:pt x="6" y="12"/>
                  </a:lnTo>
                  <a:lnTo>
                    <a:pt x="0" y="18"/>
                  </a:lnTo>
                  <a:lnTo>
                    <a:pt x="0" y="18"/>
                  </a:lnTo>
                  <a:lnTo>
                    <a:pt x="0" y="24"/>
                  </a:lnTo>
                  <a:lnTo>
                    <a:pt x="4" y="30"/>
                  </a:lnTo>
                  <a:lnTo>
                    <a:pt x="2" y="22"/>
                  </a:lnTo>
                  <a:lnTo>
                    <a:pt x="6" y="18"/>
                  </a:lnTo>
                  <a:lnTo>
                    <a:pt x="14" y="14"/>
                  </a:lnTo>
                  <a:lnTo>
                    <a:pt x="16" y="16"/>
                  </a:lnTo>
                  <a:lnTo>
                    <a:pt x="20" y="24"/>
                  </a:lnTo>
                  <a:lnTo>
                    <a:pt x="30" y="32"/>
                  </a:lnTo>
                  <a:lnTo>
                    <a:pt x="26" y="36"/>
                  </a:lnTo>
                  <a:lnTo>
                    <a:pt x="24" y="38"/>
                  </a:lnTo>
                  <a:lnTo>
                    <a:pt x="26" y="40"/>
                  </a:lnTo>
                  <a:lnTo>
                    <a:pt x="24" y="40"/>
                  </a:lnTo>
                  <a:lnTo>
                    <a:pt x="8" y="38"/>
                  </a:lnTo>
                  <a:lnTo>
                    <a:pt x="4" y="32"/>
                  </a:lnTo>
                  <a:lnTo>
                    <a:pt x="6" y="40"/>
                  </a:lnTo>
                  <a:lnTo>
                    <a:pt x="2" y="46"/>
                  </a:lnTo>
                  <a:lnTo>
                    <a:pt x="4" y="52"/>
                  </a:lnTo>
                  <a:lnTo>
                    <a:pt x="12" y="50"/>
                  </a:lnTo>
                  <a:lnTo>
                    <a:pt x="16" y="52"/>
                  </a:lnTo>
                  <a:lnTo>
                    <a:pt x="18" y="54"/>
                  </a:lnTo>
                  <a:lnTo>
                    <a:pt x="14" y="52"/>
                  </a:lnTo>
                  <a:lnTo>
                    <a:pt x="12" y="54"/>
                  </a:lnTo>
                  <a:lnTo>
                    <a:pt x="18" y="58"/>
                  </a:lnTo>
                  <a:lnTo>
                    <a:pt x="12" y="62"/>
                  </a:lnTo>
                  <a:lnTo>
                    <a:pt x="20" y="68"/>
                  </a:lnTo>
                  <a:lnTo>
                    <a:pt x="18" y="78"/>
                  </a:lnTo>
                  <a:lnTo>
                    <a:pt x="18" y="94"/>
                  </a:lnTo>
                  <a:lnTo>
                    <a:pt x="18" y="9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6" name="Freeform 288"/>
            <p:cNvSpPr>
              <a:spLocks/>
            </p:cNvSpPr>
            <p:nvPr/>
          </p:nvSpPr>
          <p:spPr bwMode="auto">
            <a:xfrm>
              <a:off x="5643563" y="3624263"/>
              <a:ext cx="355600" cy="327025"/>
            </a:xfrm>
            <a:custGeom>
              <a:avLst/>
              <a:gdLst/>
              <a:ahLst/>
              <a:cxnLst>
                <a:cxn ang="0">
                  <a:pos x="34" y="120"/>
                </a:cxn>
                <a:cxn ang="0">
                  <a:pos x="56" y="120"/>
                </a:cxn>
                <a:cxn ang="0">
                  <a:pos x="72" y="110"/>
                </a:cxn>
                <a:cxn ang="0">
                  <a:pos x="92" y="92"/>
                </a:cxn>
                <a:cxn ang="0">
                  <a:pos x="98" y="86"/>
                </a:cxn>
                <a:cxn ang="0">
                  <a:pos x="104" y="84"/>
                </a:cxn>
                <a:cxn ang="0">
                  <a:pos x="112" y="76"/>
                </a:cxn>
                <a:cxn ang="0">
                  <a:pos x="122" y="64"/>
                </a:cxn>
                <a:cxn ang="0">
                  <a:pos x="122" y="52"/>
                </a:cxn>
                <a:cxn ang="0">
                  <a:pos x="136" y="50"/>
                </a:cxn>
                <a:cxn ang="0">
                  <a:pos x="144" y="32"/>
                </a:cxn>
                <a:cxn ang="0">
                  <a:pos x="138" y="16"/>
                </a:cxn>
                <a:cxn ang="0">
                  <a:pos x="148" y="10"/>
                </a:cxn>
                <a:cxn ang="0">
                  <a:pos x="172" y="2"/>
                </a:cxn>
                <a:cxn ang="0">
                  <a:pos x="194" y="2"/>
                </a:cxn>
                <a:cxn ang="0">
                  <a:pos x="200" y="6"/>
                </a:cxn>
                <a:cxn ang="0">
                  <a:pos x="202" y="16"/>
                </a:cxn>
                <a:cxn ang="0">
                  <a:pos x="210" y="22"/>
                </a:cxn>
                <a:cxn ang="0">
                  <a:pos x="216" y="32"/>
                </a:cxn>
                <a:cxn ang="0">
                  <a:pos x="206" y="40"/>
                </a:cxn>
                <a:cxn ang="0">
                  <a:pos x="180" y="36"/>
                </a:cxn>
                <a:cxn ang="0">
                  <a:pos x="176" y="46"/>
                </a:cxn>
                <a:cxn ang="0">
                  <a:pos x="176" y="54"/>
                </a:cxn>
                <a:cxn ang="0">
                  <a:pos x="180" y="66"/>
                </a:cxn>
                <a:cxn ang="0">
                  <a:pos x="186" y="74"/>
                </a:cxn>
                <a:cxn ang="0">
                  <a:pos x="192" y="82"/>
                </a:cxn>
                <a:cxn ang="0">
                  <a:pos x="186" y="92"/>
                </a:cxn>
                <a:cxn ang="0">
                  <a:pos x="184" y="98"/>
                </a:cxn>
                <a:cxn ang="0">
                  <a:pos x="172" y="112"/>
                </a:cxn>
                <a:cxn ang="0">
                  <a:pos x="154" y="134"/>
                </a:cxn>
                <a:cxn ang="0">
                  <a:pos x="134" y="148"/>
                </a:cxn>
                <a:cxn ang="0">
                  <a:pos x="116" y="164"/>
                </a:cxn>
                <a:cxn ang="0">
                  <a:pos x="126" y="178"/>
                </a:cxn>
                <a:cxn ang="0">
                  <a:pos x="136" y="192"/>
                </a:cxn>
                <a:cxn ang="0">
                  <a:pos x="132" y="200"/>
                </a:cxn>
                <a:cxn ang="0">
                  <a:pos x="118" y="200"/>
                </a:cxn>
                <a:cxn ang="0">
                  <a:pos x="106" y="198"/>
                </a:cxn>
                <a:cxn ang="0">
                  <a:pos x="96" y="206"/>
                </a:cxn>
                <a:cxn ang="0">
                  <a:pos x="88" y="202"/>
                </a:cxn>
                <a:cxn ang="0">
                  <a:pos x="78" y="186"/>
                </a:cxn>
                <a:cxn ang="0">
                  <a:pos x="56" y="184"/>
                </a:cxn>
                <a:cxn ang="0">
                  <a:pos x="44" y="182"/>
                </a:cxn>
                <a:cxn ang="0">
                  <a:pos x="22" y="184"/>
                </a:cxn>
                <a:cxn ang="0">
                  <a:pos x="12" y="188"/>
                </a:cxn>
                <a:cxn ang="0">
                  <a:pos x="18" y="166"/>
                </a:cxn>
                <a:cxn ang="0">
                  <a:pos x="32" y="156"/>
                </a:cxn>
                <a:cxn ang="0">
                  <a:pos x="10" y="132"/>
                </a:cxn>
                <a:cxn ang="0">
                  <a:pos x="0" y="116"/>
                </a:cxn>
              </a:cxnLst>
              <a:rect l="0" t="0" r="r" b="b"/>
              <a:pathLst>
                <a:path w="224" h="206">
                  <a:moveTo>
                    <a:pt x="0" y="116"/>
                  </a:moveTo>
                  <a:lnTo>
                    <a:pt x="22" y="122"/>
                  </a:lnTo>
                  <a:lnTo>
                    <a:pt x="34" y="120"/>
                  </a:lnTo>
                  <a:lnTo>
                    <a:pt x="44" y="122"/>
                  </a:lnTo>
                  <a:lnTo>
                    <a:pt x="46" y="120"/>
                  </a:lnTo>
                  <a:lnTo>
                    <a:pt x="56" y="120"/>
                  </a:lnTo>
                  <a:lnTo>
                    <a:pt x="72" y="116"/>
                  </a:lnTo>
                  <a:lnTo>
                    <a:pt x="74" y="114"/>
                  </a:lnTo>
                  <a:lnTo>
                    <a:pt x="72" y="110"/>
                  </a:lnTo>
                  <a:lnTo>
                    <a:pt x="74" y="100"/>
                  </a:lnTo>
                  <a:lnTo>
                    <a:pt x="80" y="94"/>
                  </a:lnTo>
                  <a:lnTo>
                    <a:pt x="92" y="92"/>
                  </a:lnTo>
                  <a:lnTo>
                    <a:pt x="92" y="92"/>
                  </a:lnTo>
                  <a:lnTo>
                    <a:pt x="90" y="90"/>
                  </a:lnTo>
                  <a:lnTo>
                    <a:pt x="98" y="86"/>
                  </a:lnTo>
                  <a:lnTo>
                    <a:pt x="102" y="86"/>
                  </a:lnTo>
                  <a:lnTo>
                    <a:pt x="102" y="86"/>
                  </a:lnTo>
                  <a:lnTo>
                    <a:pt x="104" y="84"/>
                  </a:lnTo>
                  <a:lnTo>
                    <a:pt x="108" y="88"/>
                  </a:lnTo>
                  <a:lnTo>
                    <a:pt x="112" y="84"/>
                  </a:lnTo>
                  <a:lnTo>
                    <a:pt x="112" y="76"/>
                  </a:lnTo>
                  <a:lnTo>
                    <a:pt x="114" y="72"/>
                  </a:lnTo>
                  <a:lnTo>
                    <a:pt x="116" y="64"/>
                  </a:lnTo>
                  <a:lnTo>
                    <a:pt x="122" y="64"/>
                  </a:lnTo>
                  <a:lnTo>
                    <a:pt x="126" y="60"/>
                  </a:lnTo>
                  <a:lnTo>
                    <a:pt x="124" y="54"/>
                  </a:lnTo>
                  <a:lnTo>
                    <a:pt x="122" y="52"/>
                  </a:lnTo>
                  <a:lnTo>
                    <a:pt x="122" y="50"/>
                  </a:lnTo>
                  <a:lnTo>
                    <a:pt x="132" y="50"/>
                  </a:lnTo>
                  <a:lnTo>
                    <a:pt x="136" y="50"/>
                  </a:lnTo>
                  <a:lnTo>
                    <a:pt x="138" y="44"/>
                  </a:lnTo>
                  <a:lnTo>
                    <a:pt x="136" y="42"/>
                  </a:lnTo>
                  <a:lnTo>
                    <a:pt x="144" y="32"/>
                  </a:lnTo>
                  <a:lnTo>
                    <a:pt x="144" y="26"/>
                  </a:lnTo>
                  <a:lnTo>
                    <a:pt x="142" y="20"/>
                  </a:lnTo>
                  <a:lnTo>
                    <a:pt x="138" y="16"/>
                  </a:lnTo>
                  <a:lnTo>
                    <a:pt x="140" y="14"/>
                  </a:lnTo>
                  <a:lnTo>
                    <a:pt x="144" y="10"/>
                  </a:lnTo>
                  <a:lnTo>
                    <a:pt x="148" y="10"/>
                  </a:lnTo>
                  <a:lnTo>
                    <a:pt x="150" y="6"/>
                  </a:lnTo>
                  <a:lnTo>
                    <a:pt x="158" y="4"/>
                  </a:lnTo>
                  <a:lnTo>
                    <a:pt x="172" y="2"/>
                  </a:lnTo>
                  <a:lnTo>
                    <a:pt x="178" y="4"/>
                  </a:lnTo>
                  <a:lnTo>
                    <a:pt x="184" y="0"/>
                  </a:lnTo>
                  <a:lnTo>
                    <a:pt x="194" y="2"/>
                  </a:lnTo>
                  <a:lnTo>
                    <a:pt x="194" y="6"/>
                  </a:lnTo>
                  <a:lnTo>
                    <a:pt x="198" y="4"/>
                  </a:lnTo>
                  <a:lnTo>
                    <a:pt x="200" y="6"/>
                  </a:lnTo>
                  <a:lnTo>
                    <a:pt x="202" y="10"/>
                  </a:lnTo>
                  <a:lnTo>
                    <a:pt x="202" y="14"/>
                  </a:lnTo>
                  <a:lnTo>
                    <a:pt x="202" y="16"/>
                  </a:lnTo>
                  <a:lnTo>
                    <a:pt x="206" y="20"/>
                  </a:lnTo>
                  <a:lnTo>
                    <a:pt x="210" y="18"/>
                  </a:lnTo>
                  <a:lnTo>
                    <a:pt x="210" y="22"/>
                  </a:lnTo>
                  <a:lnTo>
                    <a:pt x="212" y="22"/>
                  </a:lnTo>
                  <a:lnTo>
                    <a:pt x="224" y="26"/>
                  </a:lnTo>
                  <a:lnTo>
                    <a:pt x="216" y="32"/>
                  </a:lnTo>
                  <a:lnTo>
                    <a:pt x="214" y="38"/>
                  </a:lnTo>
                  <a:lnTo>
                    <a:pt x="208" y="38"/>
                  </a:lnTo>
                  <a:lnTo>
                    <a:pt x="206" y="40"/>
                  </a:lnTo>
                  <a:lnTo>
                    <a:pt x="202" y="38"/>
                  </a:lnTo>
                  <a:lnTo>
                    <a:pt x="196" y="42"/>
                  </a:lnTo>
                  <a:lnTo>
                    <a:pt x="180" y="36"/>
                  </a:lnTo>
                  <a:lnTo>
                    <a:pt x="174" y="38"/>
                  </a:lnTo>
                  <a:lnTo>
                    <a:pt x="172" y="44"/>
                  </a:lnTo>
                  <a:lnTo>
                    <a:pt x="176" y="46"/>
                  </a:lnTo>
                  <a:lnTo>
                    <a:pt x="174" y="48"/>
                  </a:lnTo>
                  <a:lnTo>
                    <a:pt x="178" y="50"/>
                  </a:lnTo>
                  <a:lnTo>
                    <a:pt x="176" y="54"/>
                  </a:lnTo>
                  <a:lnTo>
                    <a:pt x="178" y="58"/>
                  </a:lnTo>
                  <a:lnTo>
                    <a:pt x="174" y="62"/>
                  </a:lnTo>
                  <a:lnTo>
                    <a:pt x="180" y="66"/>
                  </a:lnTo>
                  <a:lnTo>
                    <a:pt x="180" y="68"/>
                  </a:lnTo>
                  <a:lnTo>
                    <a:pt x="184" y="70"/>
                  </a:lnTo>
                  <a:lnTo>
                    <a:pt x="186" y="74"/>
                  </a:lnTo>
                  <a:lnTo>
                    <a:pt x="192" y="76"/>
                  </a:lnTo>
                  <a:lnTo>
                    <a:pt x="194" y="80"/>
                  </a:lnTo>
                  <a:lnTo>
                    <a:pt x="192" y="82"/>
                  </a:lnTo>
                  <a:lnTo>
                    <a:pt x="184" y="84"/>
                  </a:lnTo>
                  <a:lnTo>
                    <a:pt x="184" y="88"/>
                  </a:lnTo>
                  <a:lnTo>
                    <a:pt x="186" y="92"/>
                  </a:lnTo>
                  <a:lnTo>
                    <a:pt x="184" y="94"/>
                  </a:lnTo>
                  <a:lnTo>
                    <a:pt x="186" y="98"/>
                  </a:lnTo>
                  <a:lnTo>
                    <a:pt x="184" y="98"/>
                  </a:lnTo>
                  <a:lnTo>
                    <a:pt x="180" y="100"/>
                  </a:lnTo>
                  <a:lnTo>
                    <a:pt x="174" y="108"/>
                  </a:lnTo>
                  <a:lnTo>
                    <a:pt x="172" y="112"/>
                  </a:lnTo>
                  <a:lnTo>
                    <a:pt x="168" y="116"/>
                  </a:lnTo>
                  <a:lnTo>
                    <a:pt x="160" y="128"/>
                  </a:lnTo>
                  <a:lnTo>
                    <a:pt x="154" y="134"/>
                  </a:lnTo>
                  <a:lnTo>
                    <a:pt x="146" y="144"/>
                  </a:lnTo>
                  <a:lnTo>
                    <a:pt x="138" y="146"/>
                  </a:lnTo>
                  <a:lnTo>
                    <a:pt x="134" y="148"/>
                  </a:lnTo>
                  <a:lnTo>
                    <a:pt x="128" y="144"/>
                  </a:lnTo>
                  <a:lnTo>
                    <a:pt x="116" y="158"/>
                  </a:lnTo>
                  <a:lnTo>
                    <a:pt x="116" y="164"/>
                  </a:lnTo>
                  <a:lnTo>
                    <a:pt x="124" y="166"/>
                  </a:lnTo>
                  <a:lnTo>
                    <a:pt x="124" y="176"/>
                  </a:lnTo>
                  <a:lnTo>
                    <a:pt x="126" y="178"/>
                  </a:lnTo>
                  <a:lnTo>
                    <a:pt x="130" y="178"/>
                  </a:lnTo>
                  <a:lnTo>
                    <a:pt x="132" y="184"/>
                  </a:lnTo>
                  <a:lnTo>
                    <a:pt x="136" y="192"/>
                  </a:lnTo>
                  <a:lnTo>
                    <a:pt x="136" y="196"/>
                  </a:lnTo>
                  <a:lnTo>
                    <a:pt x="136" y="198"/>
                  </a:lnTo>
                  <a:lnTo>
                    <a:pt x="132" y="200"/>
                  </a:lnTo>
                  <a:lnTo>
                    <a:pt x="128" y="196"/>
                  </a:lnTo>
                  <a:lnTo>
                    <a:pt x="122" y="200"/>
                  </a:lnTo>
                  <a:lnTo>
                    <a:pt x="118" y="200"/>
                  </a:lnTo>
                  <a:lnTo>
                    <a:pt x="116" y="198"/>
                  </a:lnTo>
                  <a:lnTo>
                    <a:pt x="108" y="198"/>
                  </a:lnTo>
                  <a:lnTo>
                    <a:pt x="106" y="198"/>
                  </a:lnTo>
                  <a:lnTo>
                    <a:pt x="106" y="202"/>
                  </a:lnTo>
                  <a:lnTo>
                    <a:pt x="98" y="202"/>
                  </a:lnTo>
                  <a:lnTo>
                    <a:pt x="96" y="206"/>
                  </a:lnTo>
                  <a:lnTo>
                    <a:pt x="96" y="206"/>
                  </a:lnTo>
                  <a:lnTo>
                    <a:pt x="88" y="204"/>
                  </a:lnTo>
                  <a:lnTo>
                    <a:pt x="88" y="202"/>
                  </a:lnTo>
                  <a:lnTo>
                    <a:pt x="84" y="192"/>
                  </a:lnTo>
                  <a:lnTo>
                    <a:pt x="78" y="190"/>
                  </a:lnTo>
                  <a:lnTo>
                    <a:pt x="78" y="186"/>
                  </a:lnTo>
                  <a:lnTo>
                    <a:pt x="76" y="184"/>
                  </a:lnTo>
                  <a:lnTo>
                    <a:pt x="72" y="182"/>
                  </a:lnTo>
                  <a:lnTo>
                    <a:pt x="56" y="184"/>
                  </a:lnTo>
                  <a:lnTo>
                    <a:pt x="52" y="184"/>
                  </a:lnTo>
                  <a:lnTo>
                    <a:pt x="50" y="186"/>
                  </a:lnTo>
                  <a:lnTo>
                    <a:pt x="44" y="182"/>
                  </a:lnTo>
                  <a:lnTo>
                    <a:pt x="36" y="182"/>
                  </a:lnTo>
                  <a:lnTo>
                    <a:pt x="32" y="186"/>
                  </a:lnTo>
                  <a:lnTo>
                    <a:pt x="22" y="184"/>
                  </a:lnTo>
                  <a:lnTo>
                    <a:pt x="18" y="186"/>
                  </a:lnTo>
                  <a:lnTo>
                    <a:pt x="16" y="186"/>
                  </a:lnTo>
                  <a:lnTo>
                    <a:pt x="12" y="188"/>
                  </a:lnTo>
                  <a:lnTo>
                    <a:pt x="10" y="186"/>
                  </a:lnTo>
                  <a:lnTo>
                    <a:pt x="14" y="172"/>
                  </a:lnTo>
                  <a:lnTo>
                    <a:pt x="18" y="166"/>
                  </a:lnTo>
                  <a:lnTo>
                    <a:pt x="28" y="164"/>
                  </a:lnTo>
                  <a:lnTo>
                    <a:pt x="32" y="160"/>
                  </a:lnTo>
                  <a:lnTo>
                    <a:pt x="32" y="156"/>
                  </a:lnTo>
                  <a:lnTo>
                    <a:pt x="26" y="154"/>
                  </a:lnTo>
                  <a:lnTo>
                    <a:pt x="26" y="140"/>
                  </a:lnTo>
                  <a:lnTo>
                    <a:pt x="10" y="132"/>
                  </a:lnTo>
                  <a:lnTo>
                    <a:pt x="4" y="122"/>
                  </a:lnTo>
                  <a:lnTo>
                    <a:pt x="0" y="116"/>
                  </a:lnTo>
                  <a:lnTo>
                    <a:pt x="0" y="116"/>
                  </a:lnTo>
                  <a:lnTo>
                    <a:pt x="0" y="1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7" name="Freeform 289"/>
            <p:cNvSpPr>
              <a:spLocks/>
            </p:cNvSpPr>
            <p:nvPr/>
          </p:nvSpPr>
          <p:spPr bwMode="auto">
            <a:xfrm>
              <a:off x="5287963" y="3548063"/>
              <a:ext cx="406400" cy="371475"/>
            </a:xfrm>
            <a:custGeom>
              <a:avLst/>
              <a:gdLst/>
              <a:ahLst/>
              <a:cxnLst>
                <a:cxn ang="0">
                  <a:pos x="238" y="220"/>
                </a:cxn>
                <a:cxn ang="0">
                  <a:pos x="252" y="212"/>
                </a:cxn>
                <a:cxn ang="0">
                  <a:pos x="256" y="204"/>
                </a:cxn>
                <a:cxn ang="0">
                  <a:pos x="250" y="188"/>
                </a:cxn>
                <a:cxn ang="0">
                  <a:pos x="228" y="170"/>
                </a:cxn>
                <a:cxn ang="0">
                  <a:pos x="224" y="164"/>
                </a:cxn>
                <a:cxn ang="0">
                  <a:pos x="234" y="150"/>
                </a:cxn>
                <a:cxn ang="0">
                  <a:pos x="230" y="136"/>
                </a:cxn>
                <a:cxn ang="0">
                  <a:pos x="222" y="134"/>
                </a:cxn>
                <a:cxn ang="0">
                  <a:pos x="220" y="114"/>
                </a:cxn>
                <a:cxn ang="0">
                  <a:pos x="222" y="104"/>
                </a:cxn>
                <a:cxn ang="0">
                  <a:pos x="218" y="98"/>
                </a:cxn>
                <a:cxn ang="0">
                  <a:pos x="224" y="92"/>
                </a:cxn>
                <a:cxn ang="0">
                  <a:pos x="228" y="84"/>
                </a:cxn>
                <a:cxn ang="0">
                  <a:pos x="230" y="68"/>
                </a:cxn>
                <a:cxn ang="0">
                  <a:pos x="222" y="54"/>
                </a:cxn>
                <a:cxn ang="0">
                  <a:pos x="202" y="38"/>
                </a:cxn>
                <a:cxn ang="0">
                  <a:pos x="178" y="32"/>
                </a:cxn>
                <a:cxn ang="0">
                  <a:pos x="164" y="26"/>
                </a:cxn>
                <a:cxn ang="0">
                  <a:pos x="150" y="30"/>
                </a:cxn>
                <a:cxn ang="0">
                  <a:pos x="130" y="40"/>
                </a:cxn>
                <a:cxn ang="0">
                  <a:pos x="122" y="50"/>
                </a:cxn>
                <a:cxn ang="0">
                  <a:pos x="88" y="50"/>
                </a:cxn>
                <a:cxn ang="0">
                  <a:pos x="74" y="42"/>
                </a:cxn>
                <a:cxn ang="0">
                  <a:pos x="64" y="22"/>
                </a:cxn>
                <a:cxn ang="0">
                  <a:pos x="52" y="18"/>
                </a:cxn>
                <a:cxn ang="0">
                  <a:pos x="54" y="6"/>
                </a:cxn>
                <a:cxn ang="0">
                  <a:pos x="40" y="6"/>
                </a:cxn>
                <a:cxn ang="0">
                  <a:pos x="30" y="16"/>
                </a:cxn>
                <a:cxn ang="0">
                  <a:pos x="24" y="16"/>
                </a:cxn>
                <a:cxn ang="0">
                  <a:pos x="8" y="2"/>
                </a:cxn>
                <a:cxn ang="0">
                  <a:pos x="4" y="6"/>
                </a:cxn>
                <a:cxn ang="0">
                  <a:pos x="2" y="14"/>
                </a:cxn>
                <a:cxn ang="0">
                  <a:pos x="8" y="40"/>
                </a:cxn>
                <a:cxn ang="0">
                  <a:pos x="10" y="52"/>
                </a:cxn>
                <a:cxn ang="0">
                  <a:pos x="18" y="64"/>
                </a:cxn>
                <a:cxn ang="0">
                  <a:pos x="28" y="68"/>
                </a:cxn>
                <a:cxn ang="0">
                  <a:pos x="28" y="78"/>
                </a:cxn>
                <a:cxn ang="0">
                  <a:pos x="22" y="88"/>
                </a:cxn>
                <a:cxn ang="0">
                  <a:pos x="16" y="98"/>
                </a:cxn>
                <a:cxn ang="0">
                  <a:pos x="20" y="102"/>
                </a:cxn>
                <a:cxn ang="0">
                  <a:pos x="24" y="112"/>
                </a:cxn>
                <a:cxn ang="0">
                  <a:pos x="48" y="134"/>
                </a:cxn>
                <a:cxn ang="0">
                  <a:pos x="50" y="146"/>
                </a:cxn>
                <a:cxn ang="0">
                  <a:pos x="60" y="160"/>
                </a:cxn>
                <a:cxn ang="0">
                  <a:pos x="62" y="158"/>
                </a:cxn>
                <a:cxn ang="0">
                  <a:pos x="62" y="152"/>
                </a:cxn>
                <a:cxn ang="0">
                  <a:pos x="68" y="158"/>
                </a:cxn>
                <a:cxn ang="0">
                  <a:pos x="76" y="158"/>
                </a:cxn>
                <a:cxn ang="0">
                  <a:pos x="82" y="166"/>
                </a:cxn>
                <a:cxn ang="0">
                  <a:pos x="86" y="174"/>
                </a:cxn>
                <a:cxn ang="0">
                  <a:pos x="98" y="194"/>
                </a:cxn>
                <a:cxn ang="0">
                  <a:pos x="116" y="204"/>
                </a:cxn>
                <a:cxn ang="0">
                  <a:pos x="124" y="210"/>
                </a:cxn>
                <a:cxn ang="0">
                  <a:pos x="132" y="212"/>
                </a:cxn>
                <a:cxn ang="0">
                  <a:pos x="150" y="212"/>
                </a:cxn>
                <a:cxn ang="0">
                  <a:pos x="164" y="204"/>
                </a:cxn>
                <a:cxn ang="0">
                  <a:pos x="178" y="226"/>
                </a:cxn>
                <a:cxn ang="0">
                  <a:pos x="200" y="230"/>
                </a:cxn>
                <a:cxn ang="0">
                  <a:pos x="208" y="232"/>
                </a:cxn>
                <a:cxn ang="0">
                  <a:pos x="218" y="230"/>
                </a:cxn>
                <a:cxn ang="0">
                  <a:pos x="234" y="234"/>
                </a:cxn>
              </a:cxnLst>
              <a:rect l="0" t="0" r="r" b="b"/>
              <a:pathLst>
                <a:path w="256" h="234">
                  <a:moveTo>
                    <a:pt x="234" y="234"/>
                  </a:moveTo>
                  <a:lnTo>
                    <a:pt x="238" y="220"/>
                  </a:lnTo>
                  <a:lnTo>
                    <a:pt x="242" y="214"/>
                  </a:lnTo>
                  <a:lnTo>
                    <a:pt x="252" y="212"/>
                  </a:lnTo>
                  <a:lnTo>
                    <a:pt x="256" y="208"/>
                  </a:lnTo>
                  <a:lnTo>
                    <a:pt x="256" y="204"/>
                  </a:lnTo>
                  <a:lnTo>
                    <a:pt x="250" y="202"/>
                  </a:lnTo>
                  <a:lnTo>
                    <a:pt x="250" y="188"/>
                  </a:lnTo>
                  <a:lnTo>
                    <a:pt x="234" y="180"/>
                  </a:lnTo>
                  <a:lnTo>
                    <a:pt x="228" y="170"/>
                  </a:lnTo>
                  <a:lnTo>
                    <a:pt x="224" y="164"/>
                  </a:lnTo>
                  <a:lnTo>
                    <a:pt x="224" y="164"/>
                  </a:lnTo>
                  <a:lnTo>
                    <a:pt x="228" y="158"/>
                  </a:lnTo>
                  <a:lnTo>
                    <a:pt x="234" y="150"/>
                  </a:lnTo>
                  <a:lnTo>
                    <a:pt x="234" y="144"/>
                  </a:lnTo>
                  <a:lnTo>
                    <a:pt x="230" y="136"/>
                  </a:lnTo>
                  <a:lnTo>
                    <a:pt x="224" y="136"/>
                  </a:lnTo>
                  <a:lnTo>
                    <a:pt x="222" y="134"/>
                  </a:lnTo>
                  <a:lnTo>
                    <a:pt x="222" y="122"/>
                  </a:lnTo>
                  <a:lnTo>
                    <a:pt x="220" y="114"/>
                  </a:lnTo>
                  <a:lnTo>
                    <a:pt x="222" y="106"/>
                  </a:lnTo>
                  <a:lnTo>
                    <a:pt x="222" y="104"/>
                  </a:lnTo>
                  <a:lnTo>
                    <a:pt x="218" y="102"/>
                  </a:lnTo>
                  <a:lnTo>
                    <a:pt x="218" y="98"/>
                  </a:lnTo>
                  <a:lnTo>
                    <a:pt x="218" y="94"/>
                  </a:lnTo>
                  <a:lnTo>
                    <a:pt x="224" y="92"/>
                  </a:lnTo>
                  <a:lnTo>
                    <a:pt x="224" y="88"/>
                  </a:lnTo>
                  <a:lnTo>
                    <a:pt x="228" y="84"/>
                  </a:lnTo>
                  <a:lnTo>
                    <a:pt x="230" y="72"/>
                  </a:lnTo>
                  <a:lnTo>
                    <a:pt x="230" y="68"/>
                  </a:lnTo>
                  <a:lnTo>
                    <a:pt x="228" y="54"/>
                  </a:lnTo>
                  <a:lnTo>
                    <a:pt x="222" y="54"/>
                  </a:lnTo>
                  <a:lnTo>
                    <a:pt x="206" y="44"/>
                  </a:lnTo>
                  <a:lnTo>
                    <a:pt x="202" y="38"/>
                  </a:lnTo>
                  <a:lnTo>
                    <a:pt x="192" y="36"/>
                  </a:lnTo>
                  <a:lnTo>
                    <a:pt x="178" y="32"/>
                  </a:lnTo>
                  <a:lnTo>
                    <a:pt x="174" y="26"/>
                  </a:lnTo>
                  <a:lnTo>
                    <a:pt x="164" y="26"/>
                  </a:lnTo>
                  <a:lnTo>
                    <a:pt x="162" y="30"/>
                  </a:lnTo>
                  <a:lnTo>
                    <a:pt x="150" y="30"/>
                  </a:lnTo>
                  <a:lnTo>
                    <a:pt x="138" y="40"/>
                  </a:lnTo>
                  <a:lnTo>
                    <a:pt x="130" y="40"/>
                  </a:lnTo>
                  <a:lnTo>
                    <a:pt x="132" y="50"/>
                  </a:lnTo>
                  <a:lnTo>
                    <a:pt x="122" y="50"/>
                  </a:lnTo>
                  <a:lnTo>
                    <a:pt x="100" y="54"/>
                  </a:lnTo>
                  <a:lnTo>
                    <a:pt x="88" y="50"/>
                  </a:lnTo>
                  <a:lnTo>
                    <a:pt x="80" y="42"/>
                  </a:lnTo>
                  <a:lnTo>
                    <a:pt x="74" y="42"/>
                  </a:lnTo>
                  <a:lnTo>
                    <a:pt x="66" y="38"/>
                  </a:lnTo>
                  <a:lnTo>
                    <a:pt x="64" y="22"/>
                  </a:lnTo>
                  <a:lnTo>
                    <a:pt x="58" y="22"/>
                  </a:lnTo>
                  <a:lnTo>
                    <a:pt x="52" y="18"/>
                  </a:lnTo>
                  <a:lnTo>
                    <a:pt x="56" y="14"/>
                  </a:lnTo>
                  <a:lnTo>
                    <a:pt x="54" y="6"/>
                  </a:lnTo>
                  <a:lnTo>
                    <a:pt x="50" y="2"/>
                  </a:lnTo>
                  <a:lnTo>
                    <a:pt x="40" y="6"/>
                  </a:lnTo>
                  <a:lnTo>
                    <a:pt x="34" y="16"/>
                  </a:lnTo>
                  <a:lnTo>
                    <a:pt x="30" y="16"/>
                  </a:lnTo>
                  <a:lnTo>
                    <a:pt x="26" y="16"/>
                  </a:lnTo>
                  <a:lnTo>
                    <a:pt x="24" y="16"/>
                  </a:lnTo>
                  <a:lnTo>
                    <a:pt x="18" y="14"/>
                  </a:lnTo>
                  <a:lnTo>
                    <a:pt x="8" y="2"/>
                  </a:lnTo>
                  <a:lnTo>
                    <a:pt x="6" y="0"/>
                  </a:lnTo>
                  <a:lnTo>
                    <a:pt x="4" y="6"/>
                  </a:lnTo>
                  <a:lnTo>
                    <a:pt x="0" y="8"/>
                  </a:lnTo>
                  <a:lnTo>
                    <a:pt x="2" y="14"/>
                  </a:lnTo>
                  <a:lnTo>
                    <a:pt x="2" y="34"/>
                  </a:lnTo>
                  <a:lnTo>
                    <a:pt x="8" y="40"/>
                  </a:lnTo>
                  <a:lnTo>
                    <a:pt x="10" y="44"/>
                  </a:lnTo>
                  <a:lnTo>
                    <a:pt x="10" y="52"/>
                  </a:lnTo>
                  <a:lnTo>
                    <a:pt x="16" y="58"/>
                  </a:lnTo>
                  <a:lnTo>
                    <a:pt x="18" y="64"/>
                  </a:lnTo>
                  <a:lnTo>
                    <a:pt x="20" y="66"/>
                  </a:lnTo>
                  <a:lnTo>
                    <a:pt x="28" y="68"/>
                  </a:lnTo>
                  <a:lnTo>
                    <a:pt x="26" y="72"/>
                  </a:lnTo>
                  <a:lnTo>
                    <a:pt x="28" y="78"/>
                  </a:lnTo>
                  <a:lnTo>
                    <a:pt x="22" y="86"/>
                  </a:lnTo>
                  <a:lnTo>
                    <a:pt x="22" y="88"/>
                  </a:lnTo>
                  <a:lnTo>
                    <a:pt x="18" y="90"/>
                  </a:lnTo>
                  <a:lnTo>
                    <a:pt x="16" y="98"/>
                  </a:lnTo>
                  <a:lnTo>
                    <a:pt x="16" y="102"/>
                  </a:lnTo>
                  <a:lnTo>
                    <a:pt x="20" y="102"/>
                  </a:lnTo>
                  <a:lnTo>
                    <a:pt x="24" y="110"/>
                  </a:lnTo>
                  <a:lnTo>
                    <a:pt x="24" y="112"/>
                  </a:lnTo>
                  <a:lnTo>
                    <a:pt x="42" y="124"/>
                  </a:lnTo>
                  <a:lnTo>
                    <a:pt x="48" y="134"/>
                  </a:lnTo>
                  <a:lnTo>
                    <a:pt x="46" y="146"/>
                  </a:lnTo>
                  <a:lnTo>
                    <a:pt x="50" y="146"/>
                  </a:lnTo>
                  <a:lnTo>
                    <a:pt x="52" y="154"/>
                  </a:lnTo>
                  <a:lnTo>
                    <a:pt x="60" y="160"/>
                  </a:lnTo>
                  <a:lnTo>
                    <a:pt x="60" y="158"/>
                  </a:lnTo>
                  <a:lnTo>
                    <a:pt x="62" y="158"/>
                  </a:lnTo>
                  <a:lnTo>
                    <a:pt x="62" y="154"/>
                  </a:lnTo>
                  <a:lnTo>
                    <a:pt x="62" y="152"/>
                  </a:lnTo>
                  <a:lnTo>
                    <a:pt x="66" y="154"/>
                  </a:lnTo>
                  <a:lnTo>
                    <a:pt x="68" y="158"/>
                  </a:lnTo>
                  <a:lnTo>
                    <a:pt x="72" y="162"/>
                  </a:lnTo>
                  <a:lnTo>
                    <a:pt x="76" y="158"/>
                  </a:lnTo>
                  <a:lnTo>
                    <a:pt x="78" y="160"/>
                  </a:lnTo>
                  <a:lnTo>
                    <a:pt x="82" y="166"/>
                  </a:lnTo>
                  <a:lnTo>
                    <a:pt x="84" y="168"/>
                  </a:lnTo>
                  <a:lnTo>
                    <a:pt x="86" y="174"/>
                  </a:lnTo>
                  <a:lnTo>
                    <a:pt x="90" y="178"/>
                  </a:lnTo>
                  <a:lnTo>
                    <a:pt x="98" y="194"/>
                  </a:lnTo>
                  <a:lnTo>
                    <a:pt x="110" y="198"/>
                  </a:lnTo>
                  <a:lnTo>
                    <a:pt x="116" y="204"/>
                  </a:lnTo>
                  <a:lnTo>
                    <a:pt x="124" y="208"/>
                  </a:lnTo>
                  <a:lnTo>
                    <a:pt x="124" y="210"/>
                  </a:lnTo>
                  <a:lnTo>
                    <a:pt x="126" y="212"/>
                  </a:lnTo>
                  <a:lnTo>
                    <a:pt x="132" y="212"/>
                  </a:lnTo>
                  <a:lnTo>
                    <a:pt x="140" y="214"/>
                  </a:lnTo>
                  <a:lnTo>
                    <a:pt x="150" y="212"/>
                  </a:lnTo>
                  <a:lnTo>
                    <a:pt x="152" y="208"/>
                  </a:lnTo>
                  <a:lnTo>
                    <a:pt x="164" y="204"/>
                  </a:lnTo>
                  <a:lnTo>
                    <a:pt x="170" y="208"/>
                  </a:lnTo>
                  <a:lnTo>
                    <a:pt x="178" y="226"/>
                  </a:lnTo>
                  <a:lnTo>
                    <a:pt x="194" y="228"/>
                  </a:lnTo>
                  <a:lnTo>
                    <a:pt x="200" y="230"/>
                  </a:lnTo>
                  <a:lnTo>
                    <a:pt x="202" y="230"/>
                  </a:lnTo>
                  <a:lnTo>
                    <a:pt x="208" y="232"/>
                  </a:lnTo>
                  <a:lnTo>
                    <a:pt x="218" y="232"/>
                  </a:lnTo>
                  <a:lnTo>
                    <a:pt x="218" y="230"/>
                  </a:lnTo>
                  <a:lnTo>
                    <a:pt x="224" y="234"/>
                  </a:lnTo>
                  <a:lnTo>
                    <a:pt x="234" y="234"/>
                  </a:lnTo>
                  <a:lnTo>
                    <a:pt x="234" y="2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8" name="Freeform 290"/>
            <p:cNvSpPr>
              <a:spLocks/>
            </p:cNvSpPr>
            <p:nvPr/>
          </p:nvSpPr>
          <p:spPr bwMode="auto">
            <a:xfrm>
              <a:off x="5272088" y="3506788"/>
              <a:ext cx="63500" cy="66675"/>
            </a:xfrm>
            <a:custGeom>
              <a:avLst/>
              <a:gdLst/>
              <a:ahLst/>
              <a:cxnLst>
                <a:cxn ang="0">
                  <a:pos x="18" y="28"/>
                </a:cxn>
                <a:cxn ang="0">
                  <a:pos x="20" y="28"/>
                </a:cxn>
                <a:cxn ang="0">
                  <a:pos x="26" y="30"/>
                </a:cxn>
                <a:cxn ang="0">
                  <a:pos x="30" y="30"/>
                </a:cxn>
                <a:cxn ang="0">
                  <a:pos x="34" y="36"/>
                </a:cxn>
                <a:cxn ang="0">
                  <a:pos x="34" y="42"/>
                </a:cxn>
                <a:cxn ang="0">
                  <a:pos x="36" y="42"/>
                </a:cxn>
                <a:cxn ang="0">
                  <a:pos x="40" y="42"/>
                </a:cxn>
                <a:cxn ang="0">
                  <a:pos x="38" y="36"/>
                </a:cxn>
                <a:cxn ang="0">
                  <a:pos x="40" y="36"/>
                </a:cxn>
                <a:cxn ang="0">
                  <a:pos x="40" y="34"/>
                </a:cxn>
                <a:cxn ang="0">
                  <a:pos x="40" y="34"/>
                </a:cxn>
                <a:cxn ang="0">
                  <a:pos x="40" y="30"/>
                </a:cxn>
                <a:cxn ang="0">
                  <a:pos x="36" y="28"/>
                </a:cxn>
                <a:cxn ang="0">
                  <a:pos x="30" y="24"/>
                </a:cxn>
                <a:cxn ang="0">
                  <a:pos x="30" y="22"/>
                </a:cxn>
                <a:cxn ang="0">
                  <a:pos x="32" y="22"/>
                </a:cxn>
                <a:cxn ang="0">
                  <a:pos x="32" y="18"/>
                </a:cxn>
                <a:cxn ang="0">
                  <a:pos x="26" y="12"/>
                </a:cxn>
                <a:cxn ang="0">
                  <a:pos x="26" y="6"/>
                </a:cxn>
                <a:cxn ang="0">
                  <a:pos x="24" y="4"/>
                </a:cxn>
                <a:cxn ang="0">
                  <a:pos x="20" y="0"/>
                </a:cxn>
                <a:cxn ang="0">
                  <a:pos x="20" y="0"/>
                </a:cxn>
                <a:cxn ang="0">
                  <a:pos x="0" y="2"/>
                </a:cxn>
                <a:cxn ang="0">
                  <a:pos x="2" y="4"/>
                </a:cxn>
                <a:cxn ang="0">
                  <a:pos x="4" y="8"/>
                </a:cxn>
                <a:cxn ang="0">
                  <a:pos x="4" y="16"/>
                </a:cxn>
                <a:cxn ang="0">
                  <a:pos x="6" y="18"/>
                </a:cxn>
                <a:cxn ang="0">
                  <a:pos x="16" y="26"/>
                </a:cxn>
                <a:cxn ang="0">
                  <a:pos x="18" y="28"/>
                </a:cxn>
                <a:cxn ang="0">
                  <a:pos x="18" y="28"/>
                </a:cxn>
              </a:cxnLst>
              <a:rect l="0" t="0" r="r" b="b"/>
              <a:pathLst>
                <a:path w="40" h="42">
                  <a:moveTo>
                    <a:pt x="18" y="28"/>
                  </a:moveTo>
                  <a:lnTo>
                    <a:pt x="20" y="28"/>
                  </a:lnTo>
                  <a:lnTo>
                    <a:pt x="26" y="30"/>
                  </a:lnTo>
                  <a:lnTo>
                    <a:pt x="30" y="30"/>
                  </a:lnTo>
                  <a:lnTo>
                    <a:pt x="34" y="36"/>
                  </a:lnTo>
                  <a:lnTo>
                    <a:pt x="34" y="42"/>
                  </a:lnTo>
                  <a:lnTo>
                    <a:pt x="36" y="42"/>
                  </a:lnTo>
                  <a:lnTo>
                    <a:pt x="40" y="42"/>
                  </a:lnTo>
                  <a:lnTo>
                    <a:pt x="38" y="36"/>
                  </a:lnTo>
                  <a:lnTo>
                    <a:pt x="40" y="36"/>
                  </a:lnTo>
                  <a:lnTo>
                    <a:pt x="40" y="34"/>
                  </a:lnTo>
                  <a:lnTo>
                    <a:pt x="40" y="34"/>
                  </a:lnTo>
                  <a:lnTo>
                    <a:pt x="40" y="30"/>
                  </a:lnTo>
                  <a:lnTo>
                    <a:pt x="36" y="28"/>
                  </a:lnTo>
                  <a:lnTo>
                    <a:pt x="30" y="24"/>
                  </a:lnTo>
                  <a:lnTo>
                    <a:pt x="30" y="22"/>
                  </a:lnTo>
                  <a:lnTo>
                    <a:pt x="32" y="22"/>
                  </a:lnTo>
                  <a:lnTo>
                    <a:pt x="32" y="18"/>
                  </a:lnTo>
                  <a:lnTo>
                    <a:pt x="26" y="12"/>
                  </a:lnTo>
                  <a:lnTo>
                    <a:pt x="26" y="6"/>
                  </a:lnTo>
                  <a:lnTo>
                    <a:pt x="24" y="4"/>
                  </a:lnTo>
                  <a:lnTo>
                    <a:pt x="20" y="0"/>
                  </a:lnTo>
                  <a:lnTo>
                    <a:pt x="20" y="0"/>
                  </a:lnTo>
                  <a:lnTo>
                    <a:pt x="0" y="2"/>
                  </a:lnTo>
                  <a:lnTo>
                    <a:pt x="2" y="4"/>
                  </a:lnTo>
                  <a:lnTo>
                    <a:pt x="4" y="8"/>
                  </a:lnTo>
                  <a:lnTo>
                    <a:pt x="4" y="16"/>
                  </a:lnTo>
                  <a:lnTo>
                    <a:pt x="6" y="18"/>
                  </a:lnTo>
                  <a:lnTo>
                    <a:pt x="16" y="26"/>
                  </a:lnTo>
                  <a:lnTo>
                    <a:pt x="18" y="28"/>
                  </a:lnTo>
                  <a:lnTo>
                    <a:pt x="18"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9" name="Freeform 291"/>
            <p:cNvSpPr>
              <a:spLocks/>
            </p:cNvSpPr>
            <p:nvPr/>
          </p:nvSpPr>
          <p:spPr bwMode="auto">
            <a:xfrm>
              <a:off x="5300663" y="3551238"/>
              <a:ext cx="25400" cy="22225"/>
            </a:xfrm>
            <a:custGeom>
              <a:avLst/>
              <a:gdLst/>
              <a:ahLst/>
              <a:cxnLst>
                <a:cxn ang="0">
                  <a:pos x="0" y="0"/>
                </a:cxn>
                <a:cxn ang="0">
                  <a:pos x="2" y="0"/>
                </a:cxn>
                <a:cxn ang="0">
                  <a:pos x="8" y="2"/>
                </a:cxn>
                <a:cxn ang="0">
                  <a:pos x="12" y="2"/>
                </a:cxn>
                <a:cxn ang="0">
                  <a:pos x="16" y="8"/>
                </a:cxn>
                <a:cxn ang="0">
                  <a:pos x="16" y="14"/>
                </a:cxn>
                <a:cxn ang="0">
                  <a:pos x="10" y="12"/>
                </a:cxn>
                <a:cxn ang="0">
                  <a:pos x="0" y="0"/>
                </a:cxn>
                <a:cxn ang="0">
                  <a:pos x="0" y="0"/>
                </a:cxn>
              </a:cxnLst>
              <a:rect l="0" t="0" r="r" b="b"/>
              <a:pathLst>
                <a:path w="16" h="14">
                  <a:moveTo>
                    <a:pt x="0" y="0"/>
                  </a:moveTo>
                  <a:lnTo>
                    <a:pt x="2" y="0"/>
                  </a:lnTo>
                  <a:lnTo>
                    <a:pt x="8" y="2"/>
                  </a:lnTo>
                  <a:lnTo>
                    <a:pt x="12" y="2"/>
                  </a:lnTo>
                  <a:lnTo>
                    <a:pt x="16" y="8"/>
                  </a:lnTo>
                  <a:lnTo>
                    <a:pt x="16" y="14"/>
                  </a:lnTo>
                  <a:lnTo>
                    <a:pt x="10" y="1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0" name="Freeform 292"/>
            <p:cNvSpPr>
              <a:spLocks/>
            </p:cNvSpPr>
            <p:nvPr/>
          </p:nvSpPr>
          <p:spPr bwMode="auto">
            <a:xfrm>
              <a:off x="5170488" y="3611563"/>
              <a:ext cx="212725" cy="212725"/>
            </a:xfrm>
            <a:custGeom>
              <a:avLst/>
              <a:gdLst/>
              <a:ahLst/>
              <a:cxnLst>
                <a:cxn ang="0">
                  <a:pos x="106" y="134"/>
                </a:cxn>
                <a:cxn ang="0">
                  <a:pos x="110" y="130"/>
                </a:cxn>
                <a:cxn ang="0">
                  <a:pos x="116" y="122"/>
                </a:cxn>
                <a:cxn ang="0">
                  <a:pos x="120" y="120"/>
                </a:cxn>
                <a:cxn ang="0">
                  <a:pos x="126" y="120"/>
                </a:cxn>
                <a:cxn ang="0">
                  <a:pos x="126" y="120"/>
                </a:cxn>
                <a:cxn ang="0">
                  <a:pos x="132" y="122"/>
                </a:cxn>
                <a:cxn ang="0">
                  <a:pos x="134" y="120"/>
                </a:cxn>
                <a:cxn ang="0">
                  <a:pos x="126" y="114"/>
                </a:cxn>
                <a:cxn ang="0">
                  <a:pos x="124" y="106"/>
                </a:cxn>
                <a:cxn ang="0">
                  <a:pos x="120" y="106"/>
                </a:cxn>
                <a:cxn ang="0">
                  <a:pos x="122" y="94"/>
                </a:cxn>
                <a:cxn ang="0">
                  <a:pos x="116" y="84"/>
                </a:cxn>
                <a:cxn ang="0">
                  <a:pos x="98" y="72"/>
                </a:cxn>
                <a:cxn ang="0">
                  <a:pos x="98" y="70"/>
                </a:cxn>
                <a:cxn ang="0">
                  <a:pos x="94" y="62"/>
                </a:cxn>
                <a:cxn ang="0">
                  <a:pos x="90" y="62"/>
                </a:cxn>
                <a:cxn ang="0">
                  <a:pos x="90" y="58"/>
                </a:cxn>
                <a:cxn ang="0">
                  <a:pos x="92" y="50"/>
                </a:cxn>
                <a:cxn ang="0">
                  <a:pos x="96" y="48"/>
                </a:cxn>
                <a:cxn ang="0">
                  <a:pos x="96" y="46"/>
                </a:cxn>
                <a:cxn ang="0">
                  <a:pos x="102" y="38"/>
                </a:cxn>
                <a:cxn ang="0">
                  <a:pos x="100" y="32"/>
                </a:cxn>
                <a:cxn ang="0">
                  <a:pos x="102" y="28"/>
                </a:cxn>
                <a:cxn ang="0">
                  <a:pos x="94" y="26"/>
                </a:cxn>
                <a:cxn ang="0">
                  <a:pos x="92" y="24"/>
                </a:cxn>
                <a:cxn ang="0">
                  <a:pos x="90" y="18"/>
                </a:cxn>
                <a:cxn ang="0">
                  <a:pos x="84" y="12"/>
                </a:cxn>
                <a:cxn ang="0">
                  <a:pos x="84" y="4"/>
                </a:cxn>
                <a:cxn ang="0">
                  <a:pos x="82" y="6"/>
                </a:cxn>
                <a:cxn ang="0">
                  <a:pos x="78" y="6"/>
                </a:cxn>
                <a:cxn ang="0">
                  <a:pos x="76" y="2"/>
                </a:cxn>
                <a:cxn ang="0">
                  <a:pos x="64" y="2"/>
                </a:cxn>
                <a:cxn ang="0">
                  <a:pos x="58" y="0"/>
                </a:cxn>
                <a:cxn ang="0">
                  <a:pos x="50" y="8"/>
                </a:cxn>
                <a:cxn ang="0">
                  <a:pos x="48" y="8"/>
                </a:cxn>
                <a:cxn ang="0">
                  <a:pos x="44" y="16"/>
                </a:cxn>
                <a:cxn ang="0">
                  <a:pos x="36" y="18"/>
                </a:cxn>
                <a:cxn ang="0">
                  <a:pos x="34" y="44"/>
                </a:cxn>
                <a:cxn ang="0">
                  <a:pos x="32" y="50"/>
                </a:cxn>
                <a:cxn ang="0">
                  <a:pos x="0" y="70"/>
                </a:cxn>
                <a:cxn ang="0">
                  <a:pos x="6" y="86"/>
                </a:cxn>
                <a:cxn ang="0">
                  <a:pos x="26" y="92"/>
                </a:cxn>
                <a:cxn ang="0">
                  <a:pos x="42" y="104"/>
                </a:cxn>
                <a:cxn ang="0">
                  <a:pos x="56" y="108"/>
                </a:cxn>
                <a:cxn ang="0">
                  <a:pos x="60" y="114"/>
                </a:cxn>
                <a:cxn ang="0">
                  <a:pos x="66" y="116"/>
                </a:cxn>
                <a:cxn ang="0">
                  <a:pos x="68" y="126"/>
                </a:cxn>
                <a:cxn ang="0">
                  <a:pos x="82" y="132"/>
                </a:cxn>
                <a:cxn ang="0">
                  <a:pos x="106" y="134"/>
                </a:cxn>
                <a:cxn ang="0">
                  <a:pos x="106" y="134"/>
                </a:cxn>
              </a:cxnLst>
              <a:rect l="0" t="0" r="r" b="b"/>
              <a:pathLst>
                <a:path w="134" h="134">
                  <a:moveTo>
                    <a:pt x="106" y="134"/>
                  </a:moveTo>
                  <a:lnTo>
                    <a:pt x="110" y="130"/>
                  </a:lnTo>
                  <a:lnTo>
                    <a:pt x="116" y="122"/>
                  </a:lnTo>
                  <a:lnTo>
                    <a:pt x="120" y="120"/>
                  </a:lnTo>
                  <a:lnTo>
                    <a:pt x="126" y="120"/>
                  </a:lnTo>
                  <a:lnTo>
                    <a:pt x="126" y="120"/>
                  </a:lnTo>
                  <a:lnTo>
                    <a:pt x="132" y="122"/>
                  </a:lnTo>
                  <a:lnTo>
                    <a:pt x="134" y="120"/>
                  </a:lnTo>
                  <a:lnTo>
                    <a:pt x="126" y="114"/>
                  </a:lnTo>
                  <a:lnTo>
                    <a:pt x="124" y="106"/>
                  </a:lnTo>
                  <a:lnTo>
                    <a:pt x="120" y="106"/>
                  </a:lnTo>
                  <a:lnTo>
                    <a:pt x="122" y="94"/>
                  </a:lnTo>
                  <a:lnTo>
                    <a:pt x="116" y="84"/>
                  </a:lnTo>
                  <a:lnTo>
                    <a:pt x="98" y="72"/>
                  </a:lnTo>
                  <a:lnTo>
                    <a:pt x="98" y="70"/>
                  </a:lnTo>
                  <a:lnTo>
                    <a:pt x="94" y="62"/>
                  </a:lnTo>
                  <a:lnTo>
                    <a:pt x="90" y="62"/>
                  </a:lnTo>
                  <a:lnTo>
                    <a:pt x="90" y="58"/>
                  </a:lnTo>
                  <a:lnTo>
                    <a:pt x="92" y="50"/>
                  </a:lnTo>
                  <a:lnTo>
                    <a:pt x="96" y="48"/>
                  </a:lnTo>
                  <a:lnTo>
                    <a:pt x="96" y="46"/>
                  </a:lnTo>
                  <a:lnTo>
                    <a:pt x="102" y="38"/>
                  </a:lnTo>
                  <a:lnTo>
                    <a:pt x="100" y="32"/>
                  </a:lnTo>
                  <a:lnTo>
                    <a:pt x="102" y="28"/>
                  </a:lnTo>
                  <a:lnTo>
                    <a:pt x="94" y="26"/>
                  </a:lnTo>
                  <a:lnTo>
                    <a:pt x="92" y="24"/>
                  </a:lnTo>
                  <a:lnTo>
                    <a:pt x="90" y="18"/>
                  </a:lnTo>
                  <a:lnTo>
                    <a:pt x="84" y="12"/>
                  </a:lnTo>
                  <a:lnTo>
                    <a:pt x="84" y="4"/>
                  </a:lnTo>
                  <a:lnTo>
                    <a:pt x="82" y="6"/>
                  </a:lnTo>
                  <a:lnTo>
                    <a:pt x="78" y="6"/>
                  </a:lnTo>
                  <a:lnTo>
                    <a:pt x="76" y="2"/>
                  </a:lnTo>
                  <a:lnTo>
                    <a:pt x="64" y="2"/>
                  </a:lnTo>
                  <a:lnTo>
                    <a:pt x="58" y="0"/>
                  </a:lnTo>
                  <a:lnTo>
                    <a:pt x="50" y="8"/>
                  </a:lnTo>
                  <a:lnTo>
                    <a:pt x="48" y="8"/>
                  </a:lnTo>
                  <a:lnTo>
                    <a:pt x="44" y="16"/>
                  </a:lnTo>
                  <a:lnTo>
                    <a:pt x="36" y="18"/>
                  </a:lnTo>
                  <a:lnTo>
                    <a:pt x="34" y="44"/>
                  </a:lnTo>
                  <a:lnTo>
                    <a:pt x="32" y="50"/>
                  </a:lnTo>
                  <a:lnTo>
                    <a:pt x="0" y="70"/>
                  </a:lnTo>
                  <a:lnTo>
                    <a:pt x="6" y="86"/>
                  </a:lnTo>
                  <a:lnTo>
                    <a:pt x="26" y="92"/>
                  </a:lnTo>
                  <a:lnTo>
                    <a:pt x="42" y="104"/>
                  </a:lnTo>
                  <a:lnTo>
                    <a:pt x="56" y="108"/>
                  </a:lnTo>
                  <a:lnTo>
                    <a:pt x="60" y="114"/>
                  </a:lnTo>
                  <a:lnTo>
                    <a:pt x="66" y="116"/>
                  </a:lnTo>
                  <a:lnTo>
                    <a:pt x="68" y="126"/>
                  </a:lnTo>
                  <a:lnTo>
                    <a:pt x="82" y="132"/>
                  </a:lnTo>
                  <a:lnTo>
                    <a:pt x="106" y="134"/>
                  </a:lnTo>
                  <a:lnTo>
                    <a:pt x="106"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1" name="Freeform 293"/>
            <p:cNvSpPr>
              <a:spLocks/>
            </p:cNvSpPr>
            <p:nvPr/>
          </p:nvSpPr>
          <p:spPr bwMode="auto">
            <a:xfrm>
              <a:off x="5338763" y="3802063"/>
              <a:ext cx="38100" cy="38100"/>
            </a:xfrm>
            <a:custGeom>
              <a:avLst/>
              <a:gdLst/>
              <a:ahLst/>
              <a:cxnLst>
                <a:cxn ang="0">
                  <a:pos x="24" y="24"/>
                </a:cxn>
                <a:cxn ang="0">
                  <a:pos x="20" y="12"/>
                </a:cxn>
                <a:cxn ang="0">
                  <a:pos x="16" y="12"/>
                </a:cxn>
                <a:cxn ang="0">
                  <a:pos x="24" y="6"/>
                </a:cxn>
                <a:cxn ang="0">
                  <a:pos x="20" y="0"/>
                </a:cxn>
                <a:cxn ang="0">
                  <a:pos x="14" y="0"/>
                </a:cxn>
                <a:cxn ang="0">
                  <a:pos x="10" y="2"/>
                </a:cxn>
                <a:cxn ang="0">
                  <a:pos x="4" y="10"/>
                </a:cxn>
                <a:cxn ang="0">
                  <a:pos x="0" y="14"/>
                </a:cxn>
                <a:cxn ang="0">
                  <a:pos x="12" y="18"/>
                </a:cxn>
                <a:cxn ang="0">
                  <a:pos x="16" y="22"/>
                </a:cxn>
                <a:cxn ang="0">
                  <a:pos x="24" y="24"/>
                </a:cxn>
                <a:cxn ang="0">
                  <a:pos x="24" y="24"/>
                </a:cxn>
              </a:cxnLst>
              <a:rect l="0" t="0" r="r" b="b"/>
              <a:pathLst>
                <a:path w="24" h="24">
                  <a:moveTo>
                    <a:pt x="24" y="24"/>
                  </a:moveTo>
                  <a:lnTo>
                    <a:pt x="20" y="12"/>
                  </a:lnTo>
                  <a:lnTo>
                    <a:pt x="16" y="12"/>
                  </a:lnTo>
                  <a:lnTo>
                    <a:pt x="24" y="6"/>
                  </a:lnTo>
                  <a:lnTo>
                    <a:pt x="20" y="0"/>
                  </a:lnTo>
                  <a:lnTo>
                    <a:pt x="14" y="0"/>
                  </a:lnTo>
                  <a:lnTo>
                    <a:pt x="10" y="2"/>
                  </a:lnTo>
                  <a:lnTo>
                    <a:pt x="4" y="10"/>
                  </a:lnTo>
                  <a:lnTo>
                    <a:pt x="0" y="14"/>
                  </a:lnTo>
                  <a:lnTo>
                    <a:pt x="12" y="18"/>
                  </a:lnTo>
                  <a:lnTo>
                    <a:pt x="16" y="22"/>
                  </a:lnTo>
                  <a:lnTo>
                    <a:pt x="24" y="24"/>
                  </a:lnTo>
                  <a:lnTo>
                    <a:pt x="24"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2" name="Freeform 294"/>
            <p:cNvSpPr>
              <a:spLocks/>
            </p:cNvSpPr>
            <p:nvPr/>
          </p:nvSpPr>
          <p:spPr bwMode="auto">
            <a:xfrm>
              <a:off x="5538788" y="3894138"/>
              <a:ext cx="9525" cy="12700"/>
            </a:xfrm>
            <a:custGeom>
              <a:avLst/>
              <a:gdLst/>
              <a:ahLst/>
              <a:cxnLst>
                <a:cxn ang="0">
                  <a:pos x="4" y="8"/>
                </a:cxn>
                <a:cxn ang="0">
                  <a:pos x="2" y="8"/>
                </a:cxn>
                <a:cxn ang="0">
                  <a:pos x="0" y="2"/>
                </a:cxn>
                <a:cxn ang="0">
                  <a:pos x="2" y="0"/>
                </a:cxn>
                <a:cxn ang="0">
                  <a:pos x="6" y="0"/>
                </a:cxn>
                <a:cxn ang="0">
                  <a:pos x="4" y="8"/>
                </a:cxn>
                <a:cxn ang="0">
                  <a:pos x="4" y="8"/>
                </a:cxn>
              </a:cxnLst>
              <a:rect l="0" t="0" r="r" b="b"/>
              <a:pathLst>
                <a:path w="6" h="8">
                  <a:moveTo>
                    <a:pt x="4" y="8"/>
                  </a:moveTo>
                  <a:lnTo>
                    <a:pt x="2" y="8"/>
                  </a:lnTo>
                  <a:lnTo>
                    <a:pt x="0" y="2"/>
                  </a:lnTo>
                  <a:lnTo>
                    <a:pt x="2" y="0"/>
                  </a:lnTo>
                  <a:lnTo>
                    <a:pt x="6" y="0"/>
                  </a:lnTo>
                  <a:lnTo>
                    <a:pt x="4" y="8"/>
                  </a:lnTo>
                  <a:lnTo>
                    <a:pt x="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3" name="Freeform 295"/>
            <p:cNvSpPr>
              <a:spLocks/>
            </p:cNvSpPr>
            <p:nvPr/>
          </p:nvSpPr>
          <p:spPr bwMode="auto">
            <a:xfrm>
              <a:off x="5427663" y="3894138"/>
              <a:ext cx="19050" cy="41275"/>
            </a:xfrm>
            <a:custGeom>
              <a:avLst/>
              <a:gdLst/>
              <a:ahLst/>
              <a:cxnLst>
                <a:cxn ang="0">
                  <a:pos x="4" y="26"/>
                </a:cxn>
                <a:cxn ang="0">
                  <a:pos x="8" y="22"/>
                </a:cxn>
                <a:cxn ang="0">
                  <a:pos x="12" y="18"/>
                </a:cxn>
                <a:cxn ang="0">
                  <a:pos x="10" y="12"/>
                </a:cxn>
                <a:cxn ang="0">
                  <a:pos x="12" y="4"/>
                </a:cxn>
                <a:cxn ang="0">
                  <a:pos x="6" y="0"/>
                </a:cxn>
                <a:cxn ang="0">
                  <a:pos x="0" y="12"/>
                </a:cxn>
                <a:cxn ang="0">
                  <a:pos x="0" y="22"/>
                </a:cxn>
                <a:cxn ang="0">
                  <a:pos x="4" y="26"/>
                </a:cxn>
                <a:cxn ang="0">
                  <a:pos x="4" y="26"/>
                </a:cxn>
              </a:cxnLst>
              <a:rect l="0" t="0" r="r" b="b"/>
              <a:pathLst>
                <a:path w="12" h="26">
                  <a:moveTo>
                    <a:pt x="4" y="26"/>
                  </a:moveTo>
                  <a:lnTo>
                    <a:pt x="8" y="22"/>
                  </a:lnTo>
                  <a:lnTo>
                    <a:pt x="12" y="18"/>
                  </a:lnTo>
                  <a:lnTo>
                    <a:pt x="10" y="12"/>
                  </a:lnTo>
                  <a:lnTo>
                    <a:pt x="12" y="4"/>
                  </a:lnTo>
                  <a:lnTo>
                    <a:pt x="6" y="0"/>
                  </a:lnTo>
                  <a:lnTo>
                    <a:pt x="0" y="12"/>
                  </a:lnTo>
                  <a:lnTo>
                    <a:pt x="0" y="22"/>
                  </a:lnTo>
                  <a:lnTo>
                    <a:pt x="4" y="26"/>
                  </a:lnTo>
                  <a:lnTo>
                    <a:pt x="4"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4" name="Freeform 296"/>
            <p:cNvSpPr>
              <a:spLocks/>
            </p:cNvSpPr>
            <p:nvPr/>
          </p:nvSpPr>
          <p:spPr bwMode="auto">
            <a:xfrm>
              <a:off x="5087938" y="3722688"/>
              <a:ext cx="92075" cy="101600"/>
            </a:xfrm>
            <a:custGeom>
              <a:avLst/>
              <a:gdLst/>
              <a:ahLst/>
              <a:cxnLst>
                <a:cxn ang="0">
                  <a:pos x="2" y="60"/>
                </a:cxn>
                <a:cxn ang="0">
                  <a:pos x="2" y="62"/>
                </a:cxn>
                <a:cxn ang="0">
                  <a:pos x="18" y="64"/>
                </a:cxn>
                <a:cxn ang="0">
                  <a:pos x="22" y="60"/>
                </a:cxn>
                <a:cxn ang="0">
                  <a:pos x="26" y="52"/>
                </a:cxn>
                <a:cxn ang="0">
                  <a:pos x="36" y="52"/>
                </a:cxn>
                <a:cxn ang="0">
                  <a:pos x="38" y="44"/>
                </a:cxn>
                <a:cxn ang="0">
                  <a:pos x="44" y="42"/>
                </a:cxn>
                <a:cxn ang="0">
                  <a:pos x="28" y="26"/>
                </a:cxn>
                <a:cxn ang="0">
                  <a:pos x="54" y="22"/>
                </a:cxn>
                <a:cxn ang="0">
                  <a:pos x="58" y="16"/>
                </a:cxn>
                <a:cxn ang="0">
                  <a:pos x="52" y="0"/>
                </a:cxn>
                <a:cxn ang="0">
                  <a:pos x="52" y="0"/>
                </a:cxn>
                <a:cxn ang="0">
                  <a:pos x="24" y="16"/>
                </a:cxn>
                <a:cxn ang="0">
                  <a:pos x="20" y="14"/>
                </a:cxn>
                <a:cxn ang="0">
                  <a:pos x="14" y="8"/>
                </a:cxn>
                <a:cxn ang="0">
                  <a:pos x="10" y="8"/>
                </a:cxn>
                <a:cxn ang="0">
                  <a:pos x="10" y="14"/>
                </a:cxn>
                <a:cxn ang="0">
                  <a:pos x="8" y="12"/>
                </a:cxn>
                <a:cxn ang="0">
                  <a:pos x="4" y="12"/>
                </a:cxn>
                <a:cxn ang="0">
                  <a:pos x="2" y="16"/>
                </a:cxn>
                <a:cxn ang="0">
                  <a:pos x="2" y="22"/>
                </a:cxn>
                <a:cxn ang="0">
                  <a:pos x="6" y="24"/>
                </a:cxn>
                <a:cxn ang="0">
                  <a:pos x="2" y="24"/>
                </a:cxn>
                <a:cxn ang="0">
                  <a:pos x="0" y="30"/>
                </a:cxn>
                <a:cxn ang="0">
                  <a:pos x="2" y="30"/>
                </a:cxn>
                <a:cxn ang="0">
                  <a:pos x="8" y="28"/>
                </a:cxn>
                <a:cxn ang="0">
                  <a:pos x="8" y="28"/>
                </a:cxn>
                <a:cxn ang="0">
                  <a:pos x="8" y="34"/>
                </a:cxn>
                <a:cxn ang="0">
                  <a:pos x="4" y="42"/>
                </a:cxn>
                <a:cxn ang="0">
                  <a:pos x="2" y="60"/>
                </a:cxn>
                <a:cxn ang="0">
                  <a:pos x="2" y="60"/>
                </a:cxn>
                <a:cxn ang="0">
                  <a:pos x="2" y="60"/>
                </a:cxn>
              </a:cxnLst>
              <a:rect l="0" t="0" r="r" b="b"/>
              <a:pathLst>
                <a:path w="58" h="64">
                  <a:moveTo>
                    <a:pt x="2" y="60"/>
                  </a:moveTo>
                  <a:lnTo>
                    <a:pt x="2" y="62"/>
                  </a:lnTo>
                  <a:lnTo>
                    <a:pt x="18" y="64"/>
                  </a:lnTo>
                  <a:lnTo>
                    <a:pt x="22" y="60"/>
                  </a:lnTo>
                  <a:lnTo>
                    <a:pt x="26" y="52"/>
                  </a:lnTo>
                  <a:lnTo>
                    <a:pt x="36" y="52"/>
                  </a:lnTo>
                  <a:lnTo>
                    <a:pt x="38" y="44"/>
                  </a:lnTo>
                  <a:lnTo>
                    <a:pt x="44" y="42"/>
                  </a:lnTo>
                  <a:lnTo>
                    <a:pt x="28" y="26"/>
                  </a:lnTo>
                  <a:lnTo>
                    <a:pt x="54" y="22"/>
                  </a:lnTo>
                  <a:lnTo>
                    <a:pt x="58" y="16"/>
                  </a:lnTo>
                  <a:lnTo>
                    <a:pt x="52" y="0"/>
                  </a:lnTo>
                  <a:lnTo>
                    <a:pt x="52" y="0"/>
                  </a:lnTo>
                  <a:lnTo>
                    <a:pt x="24" y="16"/>
                  </a:lnTo>
                  <a:lnTo>
                    <a:pt x="20" y="14"/>
                  </a:lnTo>
                  <a:lnTo>
                    <a:pt x="14" y="8"/>
                  </a:lnTo>
                  <a:lnTo>
                    <a:pt x="10" y="8"/>
                  </a:lnTo>
                  <a:lnTo>
                    <a:pt x="10" y="14"/>
                  </a:lnTo>
                  <a:lnTo>
                    <a:pt x="8" y="12"/>
                  </a:lnTo>
                  <a:lnTo>
                    <a:pt x="4" y="12"/>
                  </a:lnTo>
                  <a:lnTo>
                    <a:pt x="2" y="16"/>
                  </a:lnTo>
                  <a:lnTo>
                    <a:pt x="2" y="22"/>
                  </a:lnTo>
                  <a:lnTo>
                    <a:pt x="6" y="24"/>
                  </a:lnTo>
                  <a:lnTo>
                    <a:pt x="2" y="24"/>
                  </a:lnTo>
                  <a:lnTo>
                    <a:pt x="0" y="30"/>
                  </a:lnTo>
                  <a:lnTo>
                    <a:pt x="2" y="30"/>
                  </a:lnTo>
                  <a:lnTo>
                    <a:pt x="8" y="28"/>
                  </a:lnTo>
                  <a:lnTo>
                    <a:pt x="8" y="28"/>
                  </a:lnTo>
                  <a:lnTo>
                    <a:pt x="8" y="34"/>
                  </a:lnTo>
                  <a:lnTo>
                    <a:pt x="4" y="42"/>
                  </a:lnTo>
                  <a:lnTo>
                    <a:pt x="2" y="60"/>
                  </a:lnTo>
                  <a:lnTo>
                    <a:pt x="2" y="60"/>
                  </a:lnTo>
                  <a:lnTo>
                    <a:pt x="2" y="6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5" name="Freeform 297"/>
            <p:cNvSpPr>
              <a:spLocks/>
            </p:cNvSpPr>
            <p:nvPr/>
          </p:nvSpPr>
          <p:spPr bwMode="auto">
            <a:xfrm>
              <a:off x="4906963" y="3484563"/>
              <a:ext cx="396875" cy="174625"/>
            </a:xfrm>
            <a:custGeom>
              <a:avLst/>
              <a:gdLst/>
              <a:ahLst/>
              <a:cxnLst>
                <a:cxn ang="0">
                  <a:pos x="236" y="32"/>
                </a:cxn>
                <a:cxn ang="0">
                  <a:pos x="234" y="22"/>
                </a:cxn>
                <a:cxn ang="0">
                  <a:pos x="230" y="16"/>
                </a:cxn>
                <a:cxn ang="0">
                  <a:pos x="216" y="12"/>
                </a:cxn>
                <a:cxn ang="0">
                  <a:pos x="204" y="8"/>
                </a:cxn>
                <a:cxn ang="0">
                  <a:pos x="176" y="18"/>
                </a:cxn>
                <a:cxn ang="0">
                  <a:pos x="154" y="18"/>
                </a:cxn>
                <a:cxn ang="0">
                  <a:pos x="142" y="16"/>
                </a:cxn>
                <a:cxn ang="0">
                  <a:pos x="132" y="6"/>
                </a:cxn>
                <a:cxn ang="0">
                  <a:pos x="126" y="8"/>
                </a:cxn>
                <a:cxn ang="0">
                  <a:pos x="120" y="0"/>
                </a:cxn>
                <a:cxn ang="0">
                  <a:pos x="96" y="2"/>
                </a:cxn>
                <a:cxn ang="0">
                  <a:pos x="66" y="20"/>
                </a:cxn>
                <a:cxn ang="0">
                  <a:pos x="38" y="20"/>
                </a:cxn>
                <a:cxn ang="0">
                  <a:pos x="50" y="26"/>
                </a:cxn>
                <a:cxn ang="0">
                  <a:pos x="36" y="26"/>
                </a:cxn>
                <a:cxn ang="0">
                  <a:pos x="36" y="30"/>
                </a:cxn>
                <a:cxn ang="0">
                  <a:pos x="24" y="30"/>
                </a:cxn>
                <a:cxn ang="0">
                  <a:pos x="22" y="32"/>
                </a:cxn>
                <a:cxn ang="0">
                  <a:pos x="8" y="30"/>
                </a:cxn>
                <a:cxn ang="0">
                  <a:pos x="0" y="40"/>
                </a:cxn>
                <a:cxn ang="0">
                  <a:pos x="10" y="44"/>
                </a:cxn>
                <a:cxn ang="0">
                  <a:pos x="10" y="58"/>
                </a:cxn>
                <a:cxn ang="0">
                  <a:pos x="12" y="64"/>
                </a:cxn>
                <a:cxn ang="0">
                  <a:pos x="4" y="60"/>
                </a:cxn>
                <a:cxn ang="0">
                  <a:pos x="2" y="66"/>
                </a:cxn>
                <a:cxn ang="0">
                  <a:pos x="14" y="74"/>
                </a:cxn>
                <a:cxn ang="0">
                  <a:pos x="14" y="78"/>
                </a:cxn>
                <a:cxn ang="0">
                  <a:pos x="14" y="82"/>
                </a:cxn>
                <a:cxn ang="0">
                  <a:pos x="16" y="88"/>
                </a:cxn>
                <a:cxn ang="0">
                  <a:pos x="28" y="86"/>
                </a:cxn>
                <a:cxn ang="0">
                  <a:pos x="18" y="92"/>
                </a:cxn>
                <a:cxn ang="0">
                  <a:pos x="26" y="92"/>
                </a:cxn>
                <a:cxn ang="0">
                  <a:pos x="28" y="92"/>
                </a:cxn>
                <a:cxn ang="0">
                  <a:pos x="36" y="94"/>
                </a:cxn>
                <a:cxn ang="0">
                  <a:pos x="40" y="94"/>
                </a:cxn>
                <a:cxn ang="0">
                  <a:pos x="42" y="100"/>
                </a:cxn>
                <a:cxn ang="0">
                  <a:pos x="58" y="100"/>
                </a:cxn>
                <a:cxn ang="0">
                  <a:pos x="64" y="90"/>
                </a:cxn>
                <a:cxn ang="0">
                  <a:pos x="84" y="104"/>
                </a:cxn>
                <a:cxn ang="0">
                  <a:pos x="106" y="100"/>
                </a:cxn>
                <a:cxn ang="0">
                  <a:pos x="114" y="92"/>
                </a:cxn>
                <a:cxn ang="0">
                  <a:pos x="128" y="96"/>
                </a:cxn>
                <a:cxn ang="0">
                  <a:pos x="132" y="92"/>
                </a:cxn>
                <a:cxn ang="0">
                  <a:pos x="130" y="96"/>
                </a:cxn>
                <a:cxn ang="0">
                  <a:pos x="132" y="110"/>
                </a:cxn>
                <a:cxn ang="0">
                  <a:pos x="136" y="104"/>
                </a:cxn>
                <a:cxn ang="0">
                  <a:pos x="140" y="100"/>
                </a:cxn>
                <a:cxn ang="0">
                  <a:pos x="140" y="90"/>
                </a:cxn>
                <a:cxn ang="0">
                  <a:pos x="146" y="94"/>
                </a:cxn>
                <a:cxn ang="0">
                  <a:pos x="164" y="90"/>
                </a:cxn>
                <a:cxn ang="0">
                  <a:pos x="174" y="94"/>
                </a:cxn>
                <a:cxn ang="0">
                  <a:pos x="208" y="86"/>
                </a:cxn>
                <a:cxn ang="0">
                  <a:pos x="216" y="86"/>
                </a:cxn>
                <a:cxn ang="0">
                  <a:pos x="224" y="80"/>
                </a:cxn>
                <a:cxn ang="0">
                  <a:pos x="242" y="82"/>
                </a:cxn>
                <a:cxn ang="0">
                  <a:pos x="248" y="86"/>
                </a:cxn>
                <a:cxn ang="0">
                  <a:pos x="248" y="80"/>
                </a:cxn>
                <a:cxn ang="0">
                  <a:pos x="242" y="54"/>
                </a:cxn>
                <a:cxn ang="0">
                  <a:pos x="244" y="46"/>
                </a:cxn>
                <a:cxn ang="0">
                  <a:pos x="246" y="40"/>
                </a:cxn>
              </a:cxnLst>
              <a:rect l="0" t="0" r="r" b="b"/>
              <a:pathLst>
                <a:path w="250" h="110">
                  <a:moveTo>
                    <a:pt x="246" y="40"/>
                  </a:moveTo>
                  <a:lnTo>
                    <a:pt x="236" y="32"/>
                  </a:lnTo>
                  <a:lnTo>
                    <a:pt x="234" y="30"/>
                  </a:lnTo>
                  <a:lnTo>
                    <a:pt x="234" y="22"/>
                  </a:lnTo>
                  <a:lnTo>
                    <a:pt x="232" y="18"/>
                  </a:lnTo>
                  <a:lnTo>
                    <a:pt x="230" y="16"/>
                  </a:lnTo>
                  <a:lnTo>
                    <a:pt x="222" y="10"/>
                  </a:lnTo>
                  <a:lnTo>
                    <a:pt x="216" y="12"/>
                  </a:lnTo>
                  <a:lnTo>
                    <a:pt x="206" y="10"/>
                  </a:lnTo>
                  <a:lnTo>
                    <a:pt x="204" y="8"/>
                  </a:lnTo>
                  <a:lnTo>
                    <a:pt x="190" y="20"/>
                  </a:lnTo>
                  <a:lnTo>
                    <a:pt x="176" y="18"/>
                  </a:lnTo>
                  <a:lnTo>
                    <a:pt x="160" y="22"/>
                  </a:lnTo>
                  <a:lnTo>
                    <a:pt x="154" y="18"/>
                  </a:lnTo>
                  <a:lnTo>
                    <a:pt x="152" y="20"/>
                  </a:lnTo>
                  <a:lnTo>
                    <a:pt x="142" y="16"/>
                  </a:lnTo>
                  <a:lnTo>
                    <a:pt x="136" y="14"/>
                  </a:lnTo>
                  <a:lnTo>
                    <a:pt x="132" y="6"/>
                  </a:lnTo>
                  <a:lnTo>
                    <a:pt x="130" y="8"/>
                  </a:lnTo>
                  <a:lnTo>
                    <a:pt x="126" y="8"/>
                  </a:lnTo>
                  <a:lnTo>
                    <a:pt x="122" y="6"/>
                  </a:lnTo>
                  <a:lnTo>
                    <a:pt x="120" y="0"/>
                  </a:lnTo>
                  <a:lnTo>
                    <a:pt x="114" y="2"/>
                  </a:lnTo>
                  <a:lnTo>
                    <a:pt x="96" y="2"/>
                  </a:lnTo>
                  <a:lnTo>
                    <a:pt x="82" y="8"/>
                  </a:lnTo>
                  <a:lnTo>
                    <a:pt x="66" y="20"/>
                  </a:lnTo>
                  <a:lnTo>
                    <a:pt x="40" y="16"/>
                  </a:lnTo>
                  <a:lnTo>
                    <a:pt x="38" y="20"/>
                  </a:lnTo>
                  <a:lnTo>
                    <a:pt x="40" y="22"/>
                  </a:lnTo>
                  <a:lnTo>
                    <a:pt x="50" y="26"/>
                  </a:lnTo>
                  <a:lnTo>
                    <a:pt x="38" y="26"/>
                  </a:lnTo>
                  <a:lnTo>
                    <a:pt x="36" y="26"/>
                  </a:lnTo>
                  <a:lnTo>
                    <a:pt x="38" y="30"/>
                  </a:lnTo>
                  <a:lnTo>
                    <a:pt x="36" y="30"/>
                  </a:lnTo>
                  <a:lnTo>
                    <a:pt x="24" y="30"/>
                  </a:lnTo>
                  <a:lnTo>
                    <a:pt x="24" y="30"/>
                  </a:lnTo>
                  <a:lnTo>
                    <a:pt x="20" y="28"/>
                  </a:lnTo>
                  <a:lnTo>
                    <a:pt x="22" y="32"/>
                  </a:lnTo>
                  <a:lnTo>
                    <a:pt x="14" y="30"/>
                  </a:lnTo>
                  <a:lnTo>
                    <a:pt x="8" y="30"/>
                  </a:lnTo>
                  <a:lnTo>
                    <a:pt x="2" y="36"/>
                  </a:lnTo>
                  <a:lnTo>
                    <a:pt x="0" y="40"/>
                  </a:lnTo>
                  <a:lnTo>
                    <a:pt x="0" y="46"/>
                  </a:lnTo>
                  <a:lnTo>
                    <a:pt x="10" y="44"/>
                  </a:lnTo>
                  <a:lnTo>
                    <a:pt x="8" y="50"/>
                  </a:lnTo>
                  <a:lnTo>
                    <a:pt x="10" y="58"/>
                  </a:lnTo>
                  <a:lnTo>
                    <a:pt x="8" y="60"/>
                  </a:lnTo>
                  <a:lnTo>
                    <a:pt x="12" y="64"/>
                  </a:lnTo>
                  <a:lnTo>
                    <a:pt x="6" y="64"/>
                  </a:lnTo>
                  <a:lnTo>
                    <a:pt x="4" y="60"/>
                  </a:lnTo>
                  <a:lnTo>
                    <a:pt x="4" y="66"/>
                  </a:lnTo>
                  <a:lnTo>
                    <a:pt x="2" y="66"/>
                  </a:lnTo>
                  <a:lnTo>
                    <a:pt x="12" y="72"/>
                  </a:lnTo>
                  <a:lnTo>
                    <a:pt x="14" y="74"/>
                  </a:lnTo>
                  <a:lnTo>
                    <a:pt x="12" y="76"/>
                  </a:lnTo>
                  <a:lnTo>
                    <a:pt x="14" y="78"/>
                  </a:lnTo>
                  <a:lnTo>
                    <a:pt x="16" y="78"/>
                  </a:lnTo>
                  <a:lnTo>
                    <a:pt x="14" y="82"/>
                  </a:lnTo>
                  <a:lnTo>
                    <a:pt x="18" y="84"/>
                  </a:lnTo>
                  <a:lnTo>
                    <a:pt x="16" y="88"/>
                  </a:lnTo>
                  <a:lnTo>
                    <a:pt x="16" y="88"/>
                  </a:lnTo>
                  <a:lnTo>
                    <a:pt x="28" y="86"/>
                  </a:lnTo>
                  <a:lnTo>
                    <a:pt x="28" y="88"/>
                  </a:lnTo>
                  <a:lnTo>
                    <a:pt x="18" y="92"/>
                  </a:lnTo>
                  <a:lnTo>
                    <a:pt x="18" y="94"/>
                  </a:lnTo>
                  <a:lnTo>
                    <a:pt x="26" y="92"/>
                  </a:lnTo>
                  <a:lnTo>
                    <a:pt x="26" y="94"/>
                  </a:lnTo>
                  <a:lnTo>
                    <a:pt x="28" y="92"/>
                  </a:lnTo>
                  <a:lnTo>
                    <a:pt x="32" y="92"/>
                  </a:lnTo>
                  <a:lnTo>
                    <a:pt x="36" y="94"/>
                  </a:lnTo>
                  <a:lnTo>
                    <a:pt x="38" y="92"/>
                  </a:lnTo>
                  <a:lnTo>
                    <a:pt x="40" y="94"/>
                  </a:lnTo>
                  <a:lnTo>
                    <a:pt x="40" y="98"/>
                  </a:lnTo>
                  <a:lnTo>
                    <a:pt x="42" y="100"/>
                  </a:lnTo>
                  <a:lnTo>
                    <a:pt x="50" y="102"/>
                  </a:lnTo>
                  <a:lnTo>
                    <a:pt x="58" y="100"/>
                  </a:lnTo>
                  <a:lnTo>
                    <a:pt x="60" y="90"/>
                  </a:lnTo>
                  <a:lnTo>
                    <a:pt x="64" y="90"/>
                  </a:lnTo>
                  <a:lnTo>
                    <a:pt x="78" y="96"/>
                  </a:lnTo>
                  <a:lnTo>
                    <a:pt x="84" y="104"/>
                  </a:lnTo>
                  <a:lnTo>
                    <a:pt x="90" y="104"/>
                  </a:lnTo>
                  <a:lnTo>
                    <a:pt x="106" y="100"/>
                  </a:lnTo>
                  <a:lnTo>
                    <a:pt x="112" y="94"/>
                  </a:lnTo>
                  <a:lnTo>
                    <a:pt x="114" y="92"/>
                  </a:lnTo>
                  <a:lnTo>
                    <a:pt x="126" y="96"/>
                  </a:lnTo>
                  <a:lnTo>
                    <a:pt x="128" y="96"/>
                  </a:lnTo>
                  <a:lnTo>
                    <a:pt x="128" y="92"/>
                  </a:lnTo>
                  <a:lnTo>
                    <a:pt x="132" y="92"/>
                  </a:lnTo>
                  <a:lnTo>
                    <a:pt x="134" y="94"/>
                  </a:lnTo>
                  <a:lnTo>
                    <a:pt x="130" y="96"/>
                  </a:lnTo>
                  <a:lnTo>
                    <a:pt x="130" y="108"/>
                  </a:lnTo>
                  <a:lnTo>
                    <a:pt x="132" y="110"/>
                  </a:lnTo>
                  <a:lnTo>
                    <a:pt x="134" y="108"/>
                  </a:lnTo>
                  <a:lnTo>
                    <a:pt x="136" y="104"/>
                  </a:lnTo>
                  <a:lnTo>
                    <a:pt x="136" y="102"/>
                  </a:lnTo>
                  <a:lnTo>
                    <a:pt x="140" y="100"/>
                  </a:lnTo>
                  <a:lnTo>
                    <a:pt x="138" y="98"/>
                  </a:lnTo>
                  <a:lnTo>
                    <a:pt x="140" y="90"/>
                  </a:lnTo>
                  <a:lnTo>
                    <a:pt x="146" y="92"/>
                  </a:lnTo>
                  <a:lnTo>
                    <a:pt x="146" y="94"/>
                  </a:lnTo>
                  <a:lnTo>
                    <a:pt x="152" y="94"/>
                  </a:lnTo>
                  <a:lnTo>
                    <a:pt x="164" y="90"/>
                  </a:lnTo>
                  <a:lnTo>
                    <a:pt x="168" y="92"/>
                  </a:lnTo>
                  <a:lnTo>
                    <a:pt x="174" y="94"/>
                  </a:lnTo>
                  <a:lnTo>
                    <a:pt x="196" y="86"/>
                  </a:lnTo>
                  <a:lnTo>
                    <a:pt x="208" y="86"/>
                  </a:lnTo>
                  <a:lnTo>
                    <a:pt x="214" y="82"/>
                  </a:lnTo>
                  <a:lnTo>
                    <a:pt x="216" y="86"/>
                  </a:lnTo>
                  <a:lnTo>
                    <a:pt x="216" y="88"/>
                  </a:lnTo>
                  <a:lnTo>
                    <a:pt x="224" y="80"/>
                  </a:lnTo>
                  <a:lnTo>
                    <a:pt x="230" y="82"/>
                  </a:lnTo>
                  <a:lnTo>
                    <a:pt x="242" y="82"/>
                  </a:lnTo>
                  <a:lnTo>
                    <a:pt x="244" y="86"/>
                  </a:lnTo>
                  <a:lnTo>
                    <a:pt x="248" y="86"/>
                  </a:lnTo>
                  <a:lnTo>
                    <a:pt x="250" y="84"/>
                  </a:lnTo>
                  <a:lnTo>
                    <a:pt x="248" y="80"/>
                  </a:lnTo>
                  <a:lnTo>
                    <a:pt x="242" y="74"/>
                  </a:lnTo>
                  <a:lnTo>
                    <a:pt x="242" y="54"/>
                  </a:lnTo>
                  <a:lnTo>
                    <a:pt x="240" y="48"/>
                  </a:lnTo>
                  <a:lnTo>
                    <a:pt x="244" y="46"/>
                  </a:lnTo>
                  <a:lnTo>
                    <a:pt x="246" y="40"/>
                  </a:lnTo>
                  <a:lnTo>
                    <a:pt x="246"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6" name="Freeform 298"/>
            <p:cNvSpPr>
              <a:spLocks/>
            </p:cNvSpPr>
            <p:nvPr/>
          </p:nvSpPr>
          <p:spPr bwMode="auto">
            <a:xfrm>
              <a:off x="5103813" y="3614738"/>
              <a:ext cx="146050" cy="133350"/>
            </a:xfrm>
            <a:custGeom>
              <a:avLst/>
              <a:gdLst/>
              <a:ahLst/>
              <a:cxnLst>
                <a:cxn ang="0">
                  <a:pos x="92" y="6"/>
                </a:cxn>
                <a:cxn ang="0">
                  <a:pos x="92" y="4"/>
                </a:cxn>
                <a:cxn ang="0">
                  <a:pos x="90" y="0"/>
                </a:cxn>
                <a:cxn ang="0">
                  <a:pos x="84" y="4"/>
                </a:cxn>
                <a:cxn ang="0">
                  <a:pos x="72" y="4"/>
                </a:cxn>
                <a:cxn ang="0">
                  <a:pos x="50" y="12"/>
                </a:cxn>
                <a:cxn ang="0">
                  <a:pos x="44" y="10"/>
                </a:cxn>
                <a:cxn ang="0">
                  <a:pos x="40" y="8"/>
                </a:cxn>
                <a:cxn ang="0">
                  <a:pos x="28" y="12"/>
                </a:cxn>
                <a:cxn ang="0">
                  <a:pos x="22" y="12"/>
                </a:cxn>
                <a:cxn ang="0">
                  <a:pos x="22" y="10"/>
                </a:cxn>
                <a:cxn ang="0">
                  <a:pos x="16" y="8"/>
                </a:cxn>
                <a:cxn ang="0">
                  <a:pos x="14" y="16"/>
                </a:cxn>
                <a:cxn ang="0">
                  <a:pos x="16" y="18"/>
                </a:cxn>
                <a:cxn ang="0">
                  <a:pos x="12" y="20"/>
                </a:cxn>
                <a:cxn ang="0">
                  <a:pos x="12" y="22"/>
                </a:cxn>
                <a:cxn ang="0">
                  <a:pos x="10" y="26"/>
                </a:cxn>
                <a:cxn ang="0">
                  <a:pos x="8" y="28"/>
                </a:cxn>
                <a:cxn ang="0">
                  <a:pos x="6" y="26"/>
                </a:cxn>
                <a:cxn ang="0">
                  <a:pos x="4" y="30"/>
                </a:cxn>
                <a:cxn ang="0">
                  <a:pos x="6" y="34"/>
                </a:cxn>
                <a:cxn ang="0">
                  <a:pos x="6" y="44"/>
                </a:cxn>
                <a:cxn ang="0">
                  <a:pos x="14" y="44"/>
                </a:cxn>
                <a:cxn ang="0">
                  <a:pos x="12" y="46"/>
                </a:cxn>
                <a:cxn ang="0">
                  <a:pos x="16" y="48"/>
                </a:cxn>
                <a:cxn ang="0">
                  <a:pos x="16" y="52"/>
                </a:cxn>
                <a:cxn ang="0">
                  <a:pos x="12" y="56"/>
                </a:cxn>
                <a:cxn ang="0">
                  <a:pos x="12" y="58"/>
                </a:cxn>
                <a:cxn ang="0">
                  <a:pos x="8" y="58"/>
                </a:cxn>
                <a:cxn ang="0">
                  <a:pos x="6" y="62"/>
                </a:cxn>
                <a:cxn ang="0">
                  <a:pos x="8" y="64"/>
                </a:cxn>
                <a:cxn ang="0">
                  <a:pos x="2" y="68"/>
                </a:cxn>
                <a:cxn ang="0">
                  <a:pos x="0" y="76"/>
                </a:cxn>
                <a:cxn ang="0">
                  <a:pos x="4" y="76"/>
                </a:cxn>
                <a:cxn ang="0">
                  <a:pos x="10" y="82"/>
                </a:cxn>
                <a:cxn ang="0">
                  <a:pos x="14" y="84"/>
                </a:cxn>
                <a:cxn ang="0">
                  <a:pos x="42" y="68"/>
                </a:cxn>
                <a:cxn ang="0">
                  <a:pos x="74" y="48"/>
                </a:cxn>
                <a:cxn ang="0">
                  <a:pos x="76" y="42"/>
                </a:cxn>
                <a:cxn ang="0">
                  <a:pos x="78" y="16"/>
                </a:cxn>
                <a:cxn ang="0">
                  <a:pos x="86" y="14"/>
                </a:cxn>
                <a:cxn ang="0">
                  <a:pos x="90" y="6"/>
                </a:cxn>
                <a:cxn ang="0">
                  <a:pos x="92" y="6"/>
                </a:cxn>
                <a:cxn ang="0">
                  <a:pos x="92" y="6"/>
                </a:cxn>
              </a:cxnLst>
              <a:rect l="0" t="0" r="r" b="b"/>
              <a:pathLst>
                <a:path w="92" h="84">
                  <a:moveTo>
                    <a:pt x="92" y="6"/>
                  </a:moveTo>
                  <a:lnTo>
                    <a:pt x="92" y="4"/>
                  </a:lnTo>
                  <a:lnTo>
                    <a:pt x="90" y="0"/>
                  </a:lnTo>
                  <a:lnTo>
                    <a:pt x="84" y="4"/>
                  </a:lnTo>
                  <a:lnTo>
                    <a:pt x="72" y="4"/>
                  </a:lnTo>
                  <a:lnTo>
                    <a:pt x="50" y="12"/>
                  </a:lnTo>
                  <a:lnTo>
                    <a:pt x="44" y="10"/>
                  </a:lnTo>
                  <a:lnTo>
                    <a:pt x="40" y="8"/>
                  </a:lnTo>
                  <a:lnTo>
                    <a:pt x="28" y="12"/>
                  </a:lnTo>
                  <a:lnTo>
                    <a:pt x="22" y="12"/>
                  </a:lnTo>
                  <a:lnTo>
                    <a:pt x="22" y="10"/>
                  </a:lnTo>
                  <a:lnTo>
                    <a:pt x="16" y="8"/>
                  </a:lnTo>
                  <a:lnTo>
                    <a:pt x="14" y="16"/>
                  </a:lnTo>
                  <a:lnTo>
                    <a:pt x="16" y="18"/>
                  </a:lnTo>
                  <a:lnTo>
                    <a:pt x="12" y="20"/>
                  </a:lnTo>
                  <a:lnTo>
                    <a:pt x="12" y="22"/>
                  </a:lnTo>
                  <a:lnTo>
                    <a:pt x="10" y="26"/>
                  </a:lnTo>
                  <a:lnTo>
                    <a:pt x="8" y="28"/>
                  </a:lnTo>
                  <a:lnTo>
                    <a:pt x="6" y="26"/>
                  </a:lnTo>
                  <a:lnTo>
                    <a:pt x="4" y="30"/>
                  </a:lnTo>
                  <a:lnTo>
                    <a:pt x="6" y="34"/>
                  </a:lnTo>
                  <a:lnTo>
                    <a:pt x="6" y="44"/>
                  </a:lnTo>
                  <a:lnTo>
                    <a:pt x="14" y="44"/>
                  </a:lnTo>
                  <a:lnTo>
                    <a:pt x="12" y="46"/>
                  </a:lnTo>
                  <a:lnTo>
                    <a:pt x="16" y="48"/>
                  </a:lnTo>
                  <a:lnTo>
                    <a:pt x="16" y="52"/>
                  </a:lnTo>
                  <a:lnTo>
                    <a:pt x="12" y="56"/>
                  </a:lnTo>
                  <a:lnTo>
                    <a:pt x="12" y="58"/>
                  </a:lnTo>
                  <a:lnTo>
                    <a:pt x="8" y="58"/>
                  </a:lnTo>
                  <a:lnTo>
                    <a:pt x="6" y="62"/>
                  </a:lnTo>
                  <a:lnTo>
                    <a:pt x="8" y="64"/>
                  </a:lnTo>
                  <a:lnTo>
                    <a:pt x="2" y="68"/>
                  </a:lnTo>
                  <a:lnTo>
                    <a:pt x="0" y="76"/>
                  </a:lnTo>
                  <a:lnTo>
                    <a:pt x="4" y="76"/>
                  </a:lnTo>
                  <a:lnTo>
                    <a:pt x="10" y="82"/>
                  </a:lnTo>
                  <a:lnTo>
                    <a:pt x="14" y="84"/>
                  </a:lnTo>
                  <a:lnTo>
                    <a:pt x="42" y="68"/>
                  </a:lnTo>
                  <a:lnTo>
                    <a:pt x="74" y="48"/>
                  </a:lnTo>
                  <a:lnTo>
                    <a:pt x="76" y="42"/>
                  </a:lnTo>
                  <a:lnTo>
                    <a:pt x="78" y="16"/>
                  </a:lnTo>
                  <a:lnTo>
                    <a:pt x="86" y="14"/>
                  </a:lnTo>
                  <a:lnTo>
                    <a:pt x="90" y="6"/>
                  </a:lnTo>
                  <a:lnTo>
                    <a:pt x="92" y="6"/>
                  </a:lnTo>
                  <a:lnTo>
                    <a:pt x="9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7" name="Freeform 299"/>
            <p:cNvSpPr>
              <a:spLocks/>
            </p:cNvSpPr>
            <p:nvPr/>
          </p:nvSpPr>
          <p:spPr bwMode="auto">
            <a:xfrm>
              <a:off x="5094288" y="3684588"/>
              <a:ext cx="34925" cy="44450"/>
            </a:xfrm>
            <a:custGeom>
              <a:avLst/>
              <a:gdLst/>
              <a:ahLst/>
              <a:cxnLst>
                <a:cxn ang="0">
                  <a:pos x="0" y="26"/>
                </a:cxn>
                <a:cxn ang="0">
                  <a:pos x="10" y="6"/>
                </a:cxn>
                <a:cxn ang="0">
                  <a:pos x="14" y="2"/>
                </a:cxn>
                <a:cxn ang="0">
                  <a:pos x="12" y="0"/>
                </a:cxn>
                <a:cxn ang="0">
                  <a:pos x="20" y="0"/>
                </a:cxn>
                <a:cxn ang="0">
                  <a:pos x="18" y="2"/>
                </a:cxn>
                <a:cxn ang="0">
                  <a:pos x="22" y="4"/>
                </a:cxn>
                <a:cxn ang="0">
                  <a:pos x="22" y="8"/>
                </a:cxn>
                <a:cxn ang="0">
                  <a:pos x="18" y="12"/>
                </a:cxn>
                <a:cxn ang="0">
                  <a:pos x="18" y="14"/>
                </a:cxn>
                <a:cxn ang="0">
                  <a:pos x="14" y="14"/>
                </a:cxn>
                <a:cxn ang="0">
                  <a:pos x="12" y="18"/>
                </a:cxn>
                <a:cxn ang="0">
                  <a:pos x="14" y="20"/>
                </a:cxn>
                <a:cxn ang="0">
                  <a:pos x="8" y="24"/>
                </a:cxn>
                <a:cxn ang="0">
                  <a:pos x="6" y="24"/>
                </a:cxn>
                <a:cxn ang="0">
                  <a:pos x="6" y="28"/>
                </a:cxn>
                <a:cxn ang="0">
                  <a:pos x="0" y="26"/>
                </a:cxn>
                <a:cxn ang="0">
                  <a:pos x="0" y="26"/>
                </a:cxn>
              </a:cxnLst>
              <a:rect l="0" t="0" r="r" b="b"/>
              <a:pathLst>
                <a:path w="22" h="28">
                  <a:moveTo>
                    <a:pt x="0" y="26"/>
                  </a:moveTo>
                  <a:lnTo>
                    <a:pt x="10" y="6"/>
                  </a:lnTo>
                  <a:lnTo>
                    <a:pt x="14" y="2"/>
                  </a:lnTo>
                  <a:lnTo>
                    <a:pt x="12" y="0"/>
                  </a:lnTo>
                  <a:lnTo>
                    <a:pt x="20" y="0"/>
                  </a:lnTo>
                  <a:lnTo>
                    <a:pt x="18" y="2"/>
                  </a:lnTo>
                  <a:lnTo>
                    <a:pt x="22" y="4"/>
                  </a:lnTo>
                  <a:lnTo>
                    <a:pt x="22" y="8"/>
                  </a:lnTo>
                  <a:lnTo>
                    <a:pt x="18" y="12"/>
                  </a:lnTo>
                  <a:lnTo>
                    <a:pt x="18" y="14"/>
                  </a:lnTo>
                  <a:lnTo>
                    <a:pt x="14" y="14"/>
                  </a:lnTo>
                  <a:lnTo>
                    <a:pt x="12" y="18"/>
                  </a:lnTo>
                  <a:lnTo>
                    <a:pt x="14" y="20"/>
                  </a:lnTo>
                  <a:lnTo>
                    <a:pt x="8" y="24"/>
                  </a:lnTo>
                  <a:lnTo>
                    <a:pt x="6" y="24"/>
                  </a:lnTo>
                  <a:lnTo>
                    <a:pt x="6" y="28"/>
                  </a:lnTo>
                  <a:lnTo>
                    <a:pt x="0" y="26"/>
                  </a:lnTo>
                  <a:lnTo>
                    <a:pt x="0"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8" name="Freeform 300"/>
            <p:cNvSpPr>
              <a:spLocks/>
            </p:cNvSpPr>
            <p:nvPr/>
          </p:nvSpPr>
          <p:spPr bwMode="auto">
            <a:xfrm>
              <a:off x="5195888" y="3440113"/>
              <a:ext cx="142875" cy="69850"/>
            </a:xfrm>
            <a:custGeom>
              <a:avLst/>
              <a:gdLst/>
              <a:ahLst/>
              <a:cxnLst>
                <a:cxn ang="0">
                  <a:pos x="0" y="2"/>
                </a:cxn>
                <a:cxn ang="0">
                  <a:pos x="10" y="0"/>
                </a:cxn>
                <a:cxn ang="0">
                  <a:pos x="24" y="6"/>
                </a:cxn>
                <a:cxn ang="0">
                  <a:pos x="40" y="8"/>
                </a:cxn>
                <a:cxn ang="0">
                  <a:pos x="56" y="18"/>
                </a:cxn>
                <a:cxn ang="0">
                  <a:pos x="72" y="16"/>
                </a:cxn>
                <a:cxn ang="0">
                  <a:pos x="78" y="20"/>
                </a:cxn>
                <a:cxn ang="0">
                  <a:pos x="78" y="26"/>
                </a:cxn>
                <a:cxn ang="0">
                  <a:pos x="88" y="30"/>
                </a:cxn>
                <a:cxn ang="0">
                  <a:pos x="84" y="36"/>
                </a:cxn>
                <a:cxn ang="0">
                  <a:pos x="90" y="40"/>
                </a:cxn>
                <a:cxn ang="0">
                  <a:pos x="90" y="42"/>
                </a:cxn>
                <a:cxn ang="0">
                  <a:pos x="90" y="44"/>
                </a:cxn>
                <a:cxn ang="0">
                  <a:pos x="82" y="42"/>
                </a:cxn>
                <a:cxn ang="0">
                  <a:pos x="74" y="38"/>
                </a:cxn>
                <a:cxn ang="0">
                  <a:pos x="68" y="42"/>
                </a:cxn>
                <a:cxn ang="0">
                  <a:pos x="48" y="44"/>
                </a:cxn>
                <a:cxn ang="0">
                  <a:pos x="40" y="38"/>
                </a:cxn>
                <a:cxn ang="0">
                  <a:pos x="34" y="40"/>
                </a:cxn>
                <a:cxn ang="0">
                  <a:pos x="24" y="38"/>
                </a:cxn>
                <a:cxn ang="0">
                  <a:pos x="22" y="36"/>
                </a:cxn>
                <a:cxn ang="0">
                  <a:pos x="26" y="34"/>
                </a:cxn>
                <a:cxn ang="0">
                  <a:pos x="26" y="28"/>
                </a:cxn>
                <a:cxn ang="0">
                  <a:pos x="20" y="14"/>
                </a:cxn>
                <a:cxn ang="0">
                  <a:pos x="14" y="10"/>
                </a:cxn>
                <a:cxn ang="0">
                  <a:pos x="6" y="8"/>
                </a:cxn>
                <a:cxn ang="0">
                  <a:pos x="0" y="2"/>
                </a:cxn>
                <a:cxn ang="0">
                  <a:pos x="0" y="2"/>
                </a:cxn>
              </a:cxnLst>
              <a:rect l="0" t="0" r="r" b="b"/>
              <a:pathLst>
                <a:path w="90" h="44">
                  <a:moveTo>
                    <a:pt x="0" y="2"/>
                  </a:moveTo>
                  <a:lnTo>
                    <a:pt x="10" y="0"/>
                  </a:lnTo>
                  <a:lnTo>
                    <a:pt x="24" y="6"/>
                  </a:lnTo>
                  <a:lnTo>
                    <a:pt x="40" y="8"/>
                  </a:lnTo>
                  <a:lnTo>
                    <a:pt x="56" y="18"/>
                  </a:lnTo>
                  <a:lnTo>
                    <a:pt x="72" y="16"/>
                  </a:lnTo>
                  <a:lnTo>
                    <a:pt x="78" y="20"/>
                  </a:lnTo>
                  <a:lnTo>
                    <a:pt x="78" y="26"/>
                  </a:lnTo>
                  <a:lnTo>
                    <a:pt x="88" y="30"/>
                  </a:lnTo>
                  <a:lnTo>
                    <a:pt x="84" y="36"/>
                  </a:lnTo>
                  <a:lnTo>
                    <a:pt x="90" y="40"/>
                  </a:lnTo>
                  <a:lnTo>
                    <a:pt x="90" y="42"/>
                  </a:lnTo>
                  <a:lnTo>
                    <a:pt x="90" y="44"/>
                  </a:lnTo>
                  <a:lnTo>
                    <a:pt x="82" y="42"/>
                  </a:lnTo>
                  <a:lnTo>
                    <a:pt x="74" y="38"/>
                  </a:lnTo>
                  <a:lnTo>
                    <a:pt x="68" y="42"/>
                  </a:lnTo>
                  <a:lnTo>
                    <a:pt x="48" y="44"/>
                  </a:lnTo>
                  <a:lnTo>
                    <a:pt x="40" y="38"/>
                  </a:lnTo>
                  <a:lnTo>
                    <a:pt x="34" y="40"/>
                  </a:lnTo>
                  <a:lnTo>
                    <a:pt x="24" y="38"/>
                  </a:lnTo>
                  <a:lnTo>
                    <a:pt x="22" y="36"/>
                  </a:lnTo>
                  <a:lnTo>
                    <a:pt x="26" y="34"/>
                  </a:lnTo>
                  <a:lnTo>
                    <a:pt x="26" y="28"/>
                  </a:lnTo>
                  <a:lnTo>
                    <a:pt x="20" y="14"/>
                  </a:lnTo>
                  <a:lnTo>
                    <a:pt x="14" y="10"/>
                  </a:lnTo>
                  <a:lnTo>
                    <a:pt x="6" y="8"/>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9" name="Freeform 301"/>
            <p:cNvSpPr>
              <a:spLocks/>
            </p:cNvSpPr>
            <p:nvPr/>
          </p:nvSpPr>
          <p:spPr bwMode="auto">
            <a:xfrm>
              <a:off x="4903788" y="3487738"/>
              <a:ext cx="63500" cy="53975"/>
            </a:xfrm>
            <a:custGeom>
              <a:avLst/>
              <a:gdLst/>
              <a:ahLst/>
              <a:cxnLst>
                <a:cxn ang="0">
                  <a:pos x="26" y="2"/>
                </a:cxn>
                <a:cxn ang="0">
                  <a:pos x="18" y="2"/>
                </a:cxn>
                <a:cxn ang="0">
                  <a:pos x="14" y="0"/>
                </a:cxn>
                <a:cxn ang="0">
                  <a:pos x="4" y="4"/>
                </a:cxn>
                <a:cxn ang="0">
                  <a:pos x="6" y="8"/>
                </a:cxn>
                <a:cxn ang="0">
                  <a:pos x="6" y="10"/>
                </a:cxn>
                <a:cxn ang="0">
                  <a:pos x="4" y="12"/>
                </a:cxn>
                <a:cxn ang="0">
                  <a:pos x="2" y="20"/>
                </a:cxn>
                <a:cxn ang="0">
                  <a:pos x="0" y="24"/>
                </a:cxn>
                <a:cxn ang="0">
                  <a:pos x="2" y="26"/>
                </a:cxn>
                <a:cxn ang="0">
                  <a:pos x="10" y="24"/>
                </a:cxn>
                <a:cxn ang="0">
                  <a:pos x="2" y="28"/>
                </a:cxn>
                <a:cxn ang="0">
                  <a:pos x="2" y="34"/>
                </a:cxn>
                <a:cxn ang="0">
                  <a:pos x="20" y="18"/>
                </a:cxn>
                <a:cxn ang="0">
                  <a:pos x="38" y="18"/>
                </a:cxn>
                <a:cxn ang="0">
                  <a:pos x="40" y="14"/>
                </a:cxn>
                <a:cxn ang="0">
                  <a:pos x="28" y="8"/>
                </a:cxn>
                <a:cxn ang="0">
                  <a:pos x="26" y="6"/>
                </a:cxn>
                <a:cxn ang="0">
                  <a:pos x="26" y="2"/>
                </a:cxn>
                <a:cxn ang="0">
                  <a:pos x="26" y="2"/>
                </a:cxn>
              </a:cxnLst>
              <a:rect l="0" t="0" r="r" b="b"/>
              <a:pathLst>
                <a:path w="40" h="34">
                  <a:moveTo>
                    <a:pt x="26" y="2"/>
                  </a:moveTo>
                  <a:lnTo>
                    <a:pt x="18" y="2"/>
                  </a:lnTo>
                  <a:lnTo>
                    <a:pt x="14" y="0"/>
                  </a:lnTo>
                  <a:lnTo>
                    <a:pt x="4" y="4"/>
                  </a:lnTo>
                  <a:lnTo>
                    <a:pt x="6" y="8"/>
                  </a:lnTo>
                  <a:lnTo>
                    <a:pt x="6" y="10"/>
                  </a:lnTo>
                  <a:lnTo>
                    <a:pt x="4" y="12"/>
                  </a:lnTo>
                  <a:lnTo>
                    <a:pt x="2" y="20"/>
                  </a:lnTo>
                  <a:lnTo>
                    <a:pt x="0" y="24"/>
                  </a:lnTo>
                  <a:lnTo>
                    <a:pt x="2" y="26"/>
                  </a:lnTo>
                  <a:lnTo>
                    <a:pt x="10" y="24"/>
                  </a:lnTo>
                  <a:lnTo>
                    <a:pt x="2" y="28"/>
                  </a:lnTo>
                  <a:lnTo>
                    <a:pt x="2" y="34"/>
                  </a:lnTo>
                  <a:lnTo>
                    <a:pt x="20" y="18"/>
                  </a:lnTo>
                  <a:lnTo>
                    <a:pt x="38" y="18"/>
                  </a:lnTo>
                  <a:lnTo>
                    <a:pt x="40" y="14"/>
                  </a:lnTo>
                  <a:lnTo>
                    <a:pt x="28" y="8"/>
                  </a:lnTo>
                  <a:lnTo>
                    <a:pt x="26" y="6"/>
                  </a:lnTo>
                  <a:lnTo>
                    <a:pt x="26" y="2"/>
                  </a:lnTo>
                  <a:lnTo>
                    <a:pt x="2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0" name="Freeform 302"/>
            <p:cNvSpPr>
              <a:spLocks/>
            </p:cNvSpPr>
            <p:nvPr/>
          </p:nvSpPr>
          <p:spPr bwMode="auto">
            <a:xfrm>
              <a:off x="4776788" y="3494088"/>
              <a:ext cx="136525" cy="114300"/>
            </a:xfrm>
            <a:custGeom>
              <a:avLst/>
              <a:gdLst/>
              <a:ahLst/>
              <a:cxnLst>
                <a:cxn ang="0">
                  <a:pos x="0" y="38"/>
                </a:cxn>
                <a:cxn ang="0">
                  <a:pos x="12" y="22"/>
                </a:cxn>
                <a:cxn ang="0">
                  <a:pos x="12" y="16"/>
                </a:cxn>
                <a:cxn ang="0">
                  <a:pos x="20" y="16"/>
                </a:cxn>
                <a:cxn ang="0">
                  <a:pos x="28" y="12"/>
                </a:cxn>
                <a:cxn ang="0">
                  <a:pos x="32" y="12"/>
                </a:cxn>
                <a:cxn ang="0">
                  <a:pos x="38" y="8"/>
                </a:cxn>
                <a:cxn ang="0">
                  <a:pos x="58" y="4"/>
                </a:cxn>
                <a:cxn ang="0">
                  <a:pos x="72" y="10"/>
                </a:cxn>
                <a:cxn ang="0">
                  <a:pos x="78" y="8"/>
                </a:cxn>
                <a:cxn ang="0">
                  <a:pos x="80" y="6"/>
                </a:cxn>
                <a:cxn ang="0">
                  <a:pos x="80" y="0"/>
                </a:cxn>
                <a:cxn ang="0">
                  <a:pos x="84" y="0"/>
                </a:cxn>
                <a:cxn ang="0">
                  <a:pos x="86" y="4"/>
                </a:cxn>
                <a:cxn ang="0">
                  <a:pos x="86" y="6"/>
                </a:cxn>
                <a:cxn ang="0">
                  <a:pos x="84" y="8"/>
                </a:cxn>
                <a:cxn ang="0">
                  <a:pos x="82" y="16"/>
                </a:cxn>
                <a:cxn ang="0">
                  <a:pos x="80" y="20"/>
                </a:cxn>
                <a:cxn ang="0">
                  <a:pos x="66" y="14"/>
                </a:cxn>
                <a:cxn ang="0">
                  <a:pos x="62" y="16"/>
                </a:cxn>
                <a:cxn ang="0">
                  <a:pos x="58" y="16"/>
                </a:cxn>
                <a:cxn ang="0">
                  <a:pos x="48" y="22"/>
                </a:cxn>
                <a:cxn ang="0">
                  <a:pos x="54" y="24"/>
                </a:cxn>
                <a:cxn ang="0">
                  <a:pos x="56" y="28"/>
                </a:cxn>
                <a:cxn ang="0">
                  <a:pos x="50" y="26"/>
                </a:cxn>
                <a:cxn ang="0">
                  <a:pos x="48" y="28"/>
                </a:cxn>
                <a:cxn ang="0">
                  <a:pos x="52" y="30"/>
                </a:cxn>
                <a:cxn ang="0">
                  <a:pos x="52" y="32"/>
                </a:cxn>
                <a:cxn ang="0">
                  <a:pos x="48" y="28"/>
                </a:cxn>
                <a:cxn ang="0">
                  <a:pos x="44" y="28"/>
                </a:cxn>
                <a:cxn ang="0">
                  <a:pos x="48" y="32"/>
                </a:cxn>
                <a:cxn ang="0">
                  <a:pos x="46" y="34"/>
                </a:cxn>
                <a:cxn ang="0">
                  <a:pos x="42" y="28"/>
                </a:cxn>
                <a:cxn ang="0">
                  <a:pos x="36" y="24"/>
                </a:cxn>
                <a:cxn ang="0">
                  <a:pos x="38" y="22"/>
                </a:cxn>
                <a:cxn ang="0">
                  <a:pos x="34" y="22"/>
                </a:cxn>
                <a:cxn ang="0">
                  <a:pos x="34" y="32"/>
                </a:cxn>
                <a:cxn ang="0">
                  <a:pos x="42" y="46"/>
                </a:cxn>
                <a:cxn ang="0">
                  <a:pos x="40" y="46"/>
                </a:cxn>
                <a:cxn ang="0">
                  <a:pos x="40" y="44"/>
                </a:cxn>
                <a:cxn ang="0">
                  <a:pos x="38" y="44"/>
                </a:cxn>
                <a:cxn ang="0">
                  <a:pos x="38" y="48"/>
                </a:cxn>
                <a:cxn ang="0">
                  <a:pos x="32" y="50"/>
                </a:cxn>
                <a:cxn ang="0">
                  <a:pos x="42" y="54"/>
                </a:cxn>
                <a:cxn ang="0">
                  <a:pos x="44" y="58"/>
                </a:cxn>
                <a:cxn ang="0">
                  <a:pos x="52" y="62"/>
                </a:cxn>
                <a:cxn ang="0">
                  <a:pos x="52" y="72"/>
                </a:cxn>
                <a:cxn ang="0">
                  <a:pos x="46" y="66"/>
                </a:cxn>
                <a:cxn ang="0">
                  <a:pos x="40" y="68"/>
                </a:cxn>
                <a:cxn ang="0">
                  <a:pos x="38" y="66"/>
                </a:cxn>
                <a:cxn ang="0">
                  <a:pos x="40" y="66"/>
                </a:cxn>
                <a:cxn ang="0">
                  <a:pos x="40" y="64"/>
                </a:cxn>
                <a:cxn ang="0">
                  <a:pos x="34" y="60"/>
                </a:cxn>
                <a:cxn ang="0">
                  <a:pos x="34" y="60"/>
                </a:cxn>
                <a:cxn ang="0">
                  <a:pos x="16" y="60"/>
                </a:cxn>
                <a:cxn ang="0">
                  <a:pos x="14" y="60"/>
                </a:cxn>
                <a:cxn ang="0">
                  <a:pos x="8" y="52"/>
                </a:cxn>
                <a:cxn ang="0">
                  <a:pos x="14" y="52"/>
                </a:cxn>
                <a:cxn ang="0">
                  <a:pos x="12" y="48"/>
                </a:cxn>
                <a:cxn ang="0">
                  <a:pos x="10" y="48"/>
                </a:cxn>
                <a:cxn ang="0">
                  <a:pos x="8" y="50"/>
                </a:cxn>
                <a:cxn ang="0">
                  <a:pos x="0" y="38"/>
                </a:cxn>
                <a:cxn ang="0">
                  <a:pos x="0" y="38"/>
                </a:cxn>
              </a:cxnLst>
              <a:rect l="0" t="0" r="r" b="b"/>
              <a:pathLst>
                <a:path w="86" h="72">
                  <a:moveTo>
                    <a:pt x="0" y="38"/>
                  </a:moveTo>
                  <a:lnTo>
                    <a:pt x="12" y="22"/>
                  </a:lnTo>
                  <a:lnTo>
                    <a:pt x="12" y="16"/>
                  </a:lnTo>
                  <a:lnTo>
                    <a:pt x="20" y="16"/>
                  </a:lnTo>
                  <a:lnTo>
                    <a:pt x="28" y="12"/>
                  </a:lnTo>
                  <a:lnTo>
                    <a:pt x="32" y="12"/>
                  </a:lnTo>
                  <a:lnTo>
                    <a:pt x="38" y="8"/>
                  </a:lnTo>
                  <a:lnTo>
                    <a:pt x="58" y="4"/>
                  </a:lnTo>
                  <a:lnTo>
                    <a:pt x="72" y="10"/>
                  </a:lnTo>
                  <a:lnTo>
                    <a:pt x="78" y="8"/>
                  </a:lnTo>
                  <a:lnTo>
                    <a:pt x="80" y="6"/>
                  </a:lnTo>
                  <a:lnTo>
                    <a:pt x="80" y="0"/>
                  </a:lnTo>
                  <a:lnTo>
                    <a:pt x="84" y="0"/>
                  </a:lnTo>
                  <a:lnTo>
                    <a:pt x="86" y="4"/>
                  </a:lnTo>
                  <a:lnTo>
                    <a:pt x="86" y="6"/>
                  </a:lnTo>
                  <a:lnTo>
                    <a:pt x="84" y="8"/>
                  </a:lnTo>
                  <a:lnTo>
                    <a:pt x="82" y="16"/>
                  </a:lnTo>
                  <a:lnTo>
                    <a:pt x="80" y="20"/>
                  </a:lnTo>
                  <a:lnTo>
                    <a:pt x="66" y="14"/>
                  </a:lnTo>
                  <a:lnTo>
                    <a:pt x="62" y="16"/>
                  </a:lnTo>
                  <a:lnTo>
                    <a:pt x="58" y="16"/>
                  </a:lnTo>
                  <a:lnTo>
                    <a:pt x="48" y="22"/>
                  </a:lnTo>
                  <a:lnTo>
                    <a:pt x="54" y="24"/>
                  </a:lnTo>
                  <a:lnTo>
                    <a:pt x="56" y="28"/>
                  </a:lnTo>
                  <a:lnTo>
                    <a:pt x="50" y="26"/>
                  </a:lnTo>
                  <a:lnTo>
                    <a:pt x="48" y="28"/>
                  </a:lnTo>
                  <a:lnTo>
                    <a:pt x="52" y="30"/>
                  </a:lnTo>
                  <a:lnTo>
                    <a:pt x="52" y="32"/>
                  </a:lnTo>
                  <a:lnTo>
                    <a:pt x="48" y="28"/>
                  </a:lnTo>
                  <a:lnTo>
                    <a:pt x="44" y="28"/>
                  </a:lnTo>
                  <a:lnTo>
                    <a:pt x="48" y="32"/>
                  </a:lnTo>
                  <a:lnTo>
                    <a:pt x="46" y="34"/>
                  </a:lnTo>
                  <a:lnTo>
                    <a:pt x="42" y="28"/>
                  </a:lnTo>
                  <a:lnTo>
                    <a:pt x="36" y="24"/>
                  </a:lnTo>
                  <a:lnTo>
                    <a:pt x="38" y="22"/>
                  </a:lnTo>
                  <a:lnTo>
                    <a:pt x="34" y="22"/>
                  </a:lnTo>
                  <a:lnTo>
                    <a:pt x="34" y="32"/>
                  </a:lnTo>
                  <a:lnTo>
                    <a:pt x="42" y="46"/>
                  </a:lnTo>
                  <a:lnTo>
                    <a:pt x="40" y="46"/>
                  </a:lnTo>
                  <a:lnTo>
                    <a:pt x="40" y="44"/>
                  </a:lnTo>
                  <a:lnTo>
                    <a:pt x="38" y="44"/>
                  </a:lnTo>
                  <a:lnTo>
                    <a:pt x="38" y="48"/>
                  </a:lnTo>
                  <a:lnTo>
                    <a:pt x="32" y="50"/>
                  </a:lnTo>
                  <a:lnTo>
                    <a:pt x="42" y="54"/>
                  </a:lnTo>
                  <a:lnTo>
                    <a:pt x="44" y="58"/>
                  </a:lnTo>
                  <a:lnTo>
                    <a:pt x="52" y="62"/>
                  </a:lnTo>
                  <a:lnTo>
                    <a:pt x="52" y="72"/>
                  </a:lnTo>
                  <a:lnTo>
                    <a:pt x="46" y="66"/>
                  </a:lnTo>
                  <a:lnTo>
                    <a:pt x="40" y="68"/>
                  </a:lnTo>
                  <a:lnTo>
                    <a:pt x="38" y="66"/>
                  </a:lnTo>
                  <a:lnTo>
                    <a:pt x="40" y="66"/>
                  </a:lnTo>
                  <a:lnTo>
                    <a:pt x="40" y="64"/>
                  </a:lnTo>
                  <a:lnTo>
                    <a:pt x="34" y="60"/>
                  </a:lnTo>
                  <a:lnTo>
                    <a:pt x="34" y="60"/>
                  </a:lnTo>
                  <a:lnTo>
                    <a:pt x="16" y="60"/>
                  </a:lnTo>
                  <a:lnTo>
                    <a:pt x="14" y="60"/>
                  </a:lnTo>
                  <a:lnTo>
                    <a:pt x="8" y="52"/>
                  </a:lnTo>
                  <a:lnTo>
                    <a:pt x="14" y="52"/>
                  </a:lnTo>
                  <a:lnTo>
                    <a:pt x="12" y="48"/>
                  </a:lnTo>
                  <a:lnTo>
                    <a:pt x="10" y="48"/>
                  </a:lnTo>
                  <a:lnTo>
                    <a:pt x="8" y="50"/>
                  </a:lnTo>
                  <a:lnTo>
                    <a:pt x="0" y="38"/>
                  </a:lnTo>
                  <a:lnTo>
                    <a:pt x="0" y="3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1" name="Freeform 303"/>
            <p:cNvSpPr>
              <a:spLocks/>
            </p:cNvSpPr>
            <p:nvPr/>
          </p:nvSpPr>
          <p:spPr bwMode="auto">
            <a:xfrm>
              <a:off x="4824413" y="3424238"/>
              <a:ext cx="133350" cy="85725"/>
            </a:xfrm>
            <a:custGeom>
              <a:avLst/>
              <a:gdLst/>
              <a:ahLst/>
              <a:cxnLst>
                <a:cxn ang="0">
                  <a:pos x="8" y="52"/>
                </a:cxn>
                <a:cxn ang="0">
                  <a:pos x="6" y="40"/>
                </a:cxn>
                <a:cxn ang="0">
                  <a:pos x="0" y="36"/>
                </a:cxn>
                <a:cxn ang="0">
                  <a:pos x="0" y="30"/>
                </a:cxn>
                <a:cxn ang="0">
                  <a:pos x="6" y="20"/>
                </a:cxn>
                <a:cxn ang="0">
                  <a:pos x="0" y="12"/>
                </a:cxn>
                <a:cxn ang="0">
                  <a:pos x="0" y="8"/>
                </a:cxn>
                <a:cxn ang="0">
                  <a:pos x="2" y="2"/>
                </a:cxn>
                <a:cxn ang="0">
                  <a:pos x="6" y="0"/>
                </a:cxn>
                <a:cxn ang="0">
                  <a:pos x="8" y="2"/>
                </a:cxn>
                <a:cxn ang="0">
                  <a:pos x="6" y="6"/>
                </a:cxn>
                <a:cxn ang="0">
                  <a:pos x="10" y="8"/>
                </a:cxn>
                <a:cxn ang="0">
                  <a:pos x="42" y="10"/>
                </a:cxn>
                <a:cxn ang="0">
                  <a:pos x="62" y="2"/>
                </a:cxn>
                <a:cxn ang="0">
                  <a:pos x="66" y="2"/>
                </a:cxn>
                <a:cxn ang="0">
                  <a:pos x="76" y="4"/>
                </a:cxn>
                <a:cxn ang="0">
                  <a:pos x="80" y="8"/>
                </a:cxn>
                <a:cxn ang="0">
                  <a:pos x="84" y="8"/>
                </a:cxn>
                <a:cxn ang="0">
                  <a:pos x="82" y="14"/>
                </a:cxn>
                <a:cxn ang="0">
                  <a:pos x="78" y="16"/>
                </a:cxn>
                <a:cxn ang="0">
                  <a:pos x="76" y="20"/>
                </a:cxn>
                <a:cxn ang="0">
                  <a:pos x="76" y="26"/>
                </a:cxn>
                <a:cxn ang="0">
                  <a:pos x="70" y="32"/>
                </a:cxn>
                <a:cxn ang="0">
                  <a:pos x="76" y="42"/>
                </a:cxn>
                <a:cxn ang="0">
                  <a:pos x="68" y="42"/>
                </a:cxn>
                <a:cxn ang="0">
                  <a:pos x="64" y="40"/>
                </a:cxn>
                <a:cxn ang="0">
                  <a:pos x="54" y="44"/>
                </a:cxn>
                <a:cxn ang="0">
                  <a:pos x="50" y="44"/>
                </a:cxn>
                <a:cxn ang="0">
                  <a:pos x="50" y="50"/>
                </a:cxn>
                <a:cxn ang="0">
                  <a:pos x="48" y="52"/>
                </a:cxn>
                <a:cxn ang="0">
                  <a:pos x="42" y="54"/>
                </a:cxn>
                <a:cxn ang="0">
                  <a:pos x="28" y="48"/>
                </a:cxn>
                <a:cxn ang="0">
                  <a:pos x="8" y="52"/>
                </a:cxn>
                <a:cxn ang="0">
                  <a:pos x="8" y="52"/>
                </a:cxn>
              </a:cxnLst>
              <a:rect l="0" t="0" r="r" b="b"/>
              <a:pathLst>
                <a:path w="84" h="54">
                  <a:moveTo>
                    <a:pt x="8" y="52"/>
                  </a:moveTo>
                  <a:lnTo>
                    <a:pt x="6" y="40"/>
                  </a:lnTo>
                  <a:lnTo>
                    <a:pt x="0" y="36"/>
                  </a:lnTo>
                  <a:lnTo>
                    <a:pt x="0" y="30"/>
                  </a:lnTo>
                  <a:lnTo>
                    <a:pt x="6" y="20"/>
                  </a:lnTo>
                  <a:lnTo>
                    <a:pt x="0" y="12"/>
                  </a:lnTo>
                  <a:lnTo>
                    <a:pt x="0" y="8"/>
                  </a:lnTo>
                  <a:lnTo>
                    <a:pt x="2" y="2"/>
                  </a:lnTo>
                  <a:lnTo>
                    <a:pt x="6" y="0"/>
                  </a:lnTo>
                  <a:lnTo>
                    <a:pt x="8" y="2"/>
                  </a:lnTo>
                  <a:lnTo>
                    <a:pt x="6" y="6"/>
                  </a:lnTo>
                  <a:lnTo>
                    <a:pt x="10" y="8"/>
                  </a:lnTo>
                  <a:lnTo>
                    <a:pt x="42" y="10"/>
                  </a:lnTo>
                  <a:lnTo>
                    <a:pt x="62" y="2"/>
                  </a:lnTo>
                  <a:lnTo>
                    <a:pt x="66" y="2"/>
                  </a:lnTo>
                  <a:lnTo>
                    <a:pt x="76" y="4"/>
                  </a:lnTo>
                  <a:lnTo>
                    <a:pt x="80" y="8"/>
                  </a:lnTo>
                  <a:lnTo>
                    <a:pt x="84" y="8"/>
                  </a:lnTo>
                  <a:lnTo>
                    <a:pt x="82" y="14"/>
                  </a:lnTo>
                  <a:lnTo>
                    <a:pt x="78" y="16"/>
                  </a:lnTo>
                  <a:lnTo>
                    <a:pt x="76" y="20"/>
                  </a:lnTo>
                  <a:lnTo>
                    <a:pt x="76" y="26"/>
                  </a:lnTo>
                  <a:lnTo>
                    <a:pt x="70" y="32"/>
                  </a:lnTo>
                  <a:lnTo>
                    <a:pt x="76" y="42"/>
                  </a:lnTo>
                  <a:lnTo>
                    <a:pt x="68" y="42"/>
                  </a:lnTo>
                  <a:lnTo>
                    <a:pt x="64" y="40"/>
                  </a:lnTo>
                  <a:lnTo>
                    <a:pt x="54" y="44"/>
                  </a:lnTo>
                  <a:lnTo>
                    <a:pt x="50" y="44"/>
                  </a:lnTo>
                  <a:lnTo>
                    <a:pt x="50" y="50"/>
                  </a:lnTo>
                  <a:lnTo>
                    <a:pt x="48" y="52"/>
                  </a:lnTo>
                  <a:lnTo>
                    <a:pt x="42" y="54"/>
                  </a:lnTo>
                  <a:lnTo>
                    <a:pt x="28" y="48"/>
                  </a:lnTo>
                  <a:lnTo>
                    <a:pt x="8" y="52"/>
                  </a:lnTo>
                  <a:lnTo>
                    <a:pt x="8" y="5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2" name="Freeform 304"/>
            <p:cNvSpPr>
              <a:spLocks/>
            </p:cNvSpPr>
            <p:nvPr/>
          </p:nvSpPr>
          <p:spPr bwMode="auto">
            <a:xfrm>
              <a:off x="4691063" y="3290888"/>
              <a:ext cx="142875" cy="85725"/>
            </a:xfrm>
            <a:custGeom>
              <a:avLst/>
              <a:gdLst/>
              <a:ahLst/>
              <a:cxnLst>
                <a:cxn ang="0">
                  <a:pos x="90" y="12"/>
                </a:cxn>
                <a:cxn ang="0">
                  <a:pos x="86" y="6"/>
                </a:cxn>
                <a:cxn ang="0">
                  <a:pos x="80" y="2"/>
                </a:cxn>
                <a:cxn ang="0">
                  <a:pos x="62" y="0"/>
                </a:cxn>
                <a:cxn ang="0">
                  <a:pos x="58" y="2"/>
                </a:cxn>
                <a:cxn ang="0">
                  <a:pos x="56" y="6"/>
                </a:cxn>
                <a:cxn ang="0">
                  <a:pos x="52" y="8"/>
                </a:cxn>
                <a:cxn ang="0">
                  <a:pos x="48" y="6"/>
                </a:cxn>
                <a:cxn ang="0">
                  <a:pos x="36" y="10"/>
                </a:cxn>
                <a:cxn ang="0">
                  <a:pos x="30" y="16"/>
                </a:cxn>
                <a:cxn ang="0">
                  <a:pos x="22" y="16"/>
                </a:cxn>
                <a:cxn ang="0">
                  <a:pos x="14" y="10"/>
                </a:cxn>
                <a:cxn ang="0">
                  <a:pos x="12" y="16"/>
                </a:cxn>
                <a:cxn ang="0">
                  <a:pos x="6" y="16"/>
                </a:cxn>
                <a:cxn ang="0">
                  <a:pos x="6" y="18"/>
                </a:cxn>
                <a:cxn ang="0">
                  <a:pos x="6" y="20"/>
                </a:cxn>
                <a:cxn ang="0">
                  <a:pos x="4" y="24"/>
                </a:cxn>
                <a:cxn ang="0">
                  <a:pos x="4" y="30"/>
                </a:cxn>
                <a:cxn ang="0">
                  <a:pos x="0" y="32"/>
                </a:cxn>
                <a:cxn ang="0">
                  <a:pos x="4" y="34"/>
                </a:cxn>
                <a:cxn ang="0">
                  <a:pos x="6" y="40"/>
                </a:cxn>
                <a:cxn ang="0">
                  <a:pos x="18" y="50"/>
                </a:cxn>
                <a:cxn ang="0">
                  <a:pos x="24" y="54"/>
                </a:cxn>
                <a:cxn ang="0">
                  <a:pos x="36" y="52"/>
                </a:cxn>
                <a:cxn ang="0">
                  <a:pos x="48" y="46"/>
                </a:cxn>
                <a:cxn ang="0">
                  <a:pos x="54" y="46"/>
                </a:cxn>
                <a:cxn ang="0">
                  <a:pos x="56" y="48"/>
                </a:cxn>
                <a:cxn ang="0">
                  <a:pos x="68" y="44"/>
                </a:cxn>
                <a:cxn ang="0">
                  <a:pos x="76" y="26"/>
                </a:cxn>
                <a:cxn ang="0">
                  <a:pos x="80" y="20"/>
                </a:cxn>
                <a:cxn ang="0">
                  <a:pos x="90" y="12"/>
                </a:cxn>
                <a:cxn ang="0">
                  <a:pos x="90" y="12"/>
                </a:cxn>
              </a:cxnLst>
              <a:rect l="0" t="0" r="r" b="b"/>
              <a:pathLst>
                <a:path w="90" h="54">
                  <a:moveTo>
                    <a:pt x="90" y="12"/>
                  </a:moveTo>
                  <a:lnTo>
                    <a:pt x="86" y="6"/>
                  </a:lnTo>
                  <a:lnTo>
                    <a:pt x="80" y="2"/>
                  </a:lnTo>
                  <a:lnTo>
                    <a:pt x="62" y="0"/>
                  </a:lnTo>
                  <a:lnTo>
                    <a:pt x="58" y="2"/>
                  </a:lnTo>
                  <a:lnTo>
                    <a:pt x="56" y="6"/>
                  </a:lnTo>
                  <a:lnTo>
                    <a:pt x="52" y="8"/>
                  </a:lnTo>
                  <a:lnTo>
                    <a:pt x="48" y="6"/>
                  </a:lnTo>
                  <a:lnTo>
                    <a:pt x="36" y="10"/>
                  </a:lnTo>
                  <a:lnTo>
                    <a:pt x="30" y="16"/>
                  </a:lnTo>
                  <a:lnTo>
                    <a:pt x="22" y="16"/>
                  </a:lnTo>
                  <a:lnTo>
                    <a:pt x="14" y="10"/>
                  </a:lnTo>
                  <a:lnTo>
                    <a:pt x="12" y="16"/>
                  </a:lnTo>
                  <a:lnTo>
                    <a:pt x="6" y="16"/>
                  </a:lnTo>
                  <a:lnTo>
                    <a:pt x="6" y="18"/>
                  </a:lnTo>
                  <a:lnTo>
                    <a:pt x="6" y="20"/>
                  </a:lnTo>
                  <a:lnTo>
                    <a:pt x="4" y="24"/>
                  </a:lnTo>
                  <a:lnTo>
                    <a:pt x="4" y="30"/>
                  </a:lnTo>
                  <a:lnTo>
                    <a:pt x="0" y="32"/>
                  </a:lnTo>
                  <a:lnTo>
                    <a:pt x="4" y="34"/>
                  </a:lnTo>
                  <a:lnTo>
                    <a:pt x="6" y="40"/>
                  </a:lnTo>
                  <a:lnTo>
                    <a:pt x="18" y="50"/>
                  </a:lnTo>
                  <a:lnTo>
                    <a:pt x="24" y="54"/>
                  </a:lnTo>
                  <a:lnTo>
                    <a:pt x="36" y="52"/>
                  </a:lnTo>
                  <a:lnTo>
                    <a:pt x="48" y="46"/>
                  </a:lnTo>
                  <a:lnTo>
                    <a:pt x="54" y="46"/>
                  </a:lnTo>
                  <a:lnTo>
                    <a:pt x="56" y="48"/>
                  </a:lnTo>
                  <a:lnTo>
                    <a:pt x="68" y="44"/>
                  </a:lnTo>
                  <a:lnTo>
                    <a:pt x="76" y="26"/>
                  </a:lnTo>
                  <a:lnTo>
                    <a:pt x="80" y="20"/>
                  </a:lnTo>
                  <a:lnTo>
                    <a:pt x="90" y="12"/>
                  </a:lnTo>
                  <a:lnTo>
                    <a:pt x="90"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3" name="Freeform 305"/>
            <p:cNvSpPr>
              <a:spLocks/>
            </p:cNvSpPr>
            <p:nvPr/>
          </p:nvSpPr>
          <p:spPr bwMode="auto">
            <a:xfrm>
              <a:off x="4633913" y="3341688"/>
              <a:ext cx="66675" cy="47625"/>
            </a:xfrm>
            <a:custGeom>
              <a:avLst/>
              <a:gdLst/>
              <a:ahLst/>
              <a:cxnLst>
                <a:cxn ang="0">
                  <a:pos x="2" y="28"/>
                </a:cxn>
                <a:cxn ang="0">
                  <a:pos x="12" y="30"/>
                </a:cxn>
                <a:cxn ang="0">
                  <a:pos x="16" y="26"/>
                </a:cxn>
                <a:cxn ang="0">
                  <a:pos x="18" y="30"/>
                </a:cxn>
                <a:cxn ang="0">
                  <a:pos x="20" y="28"/>
                </a:cxn>
                <a:cxn ang="0">
                  <a:pos x="24" y="30"/>
                </a:cxn>
                <a:cxn ang="0">
                  <a:pos x="24" y="30"/>
                </a:cxn>
                <a:cxn ang="0">
                  <a:pos x="24" y="24"/>
                </a:cxn>
                <a:cxn ang="0">
                  <a:pos x="30" y="20"/>
                </a:cxn>
                <a:cxn ang="0">
                  <a:pos x="30" y="18"/>
                </a:cxn>
                <a:cxn ang="0">
                  <a:pos x="28" y="16"/>
                </a:cxn>
                <a:cxn ang="0">
                  <a:pos x="30" y="14"/>
                </a:cxn>
                <a:cxn ang="0">
                  <a:pos x="38" y="10"/>
                </a:cxn>
                <a:cxn ang="0">
                  <a:pos x="38" y="6"/>
                </a:cxn>
                <a:cxn ang="0">
                  <a:pos x="42" y="8"/>
                </a:cxn>
                <a:cxn ang="0">
                  <a:pos x="42" y="8"/>
                </a:cxn>
                <a:cxn ang="0">
                  <a:pos x="40" y="2"/>
                </a:cxn>
                <a:cxn ang="0">
                  <a:pos x="36" y="0"/>
                </a:cxn>
                <a:cxn ang="0">
                  <a:pos x="34" y="4"/>
                </a:cxn>
                <a:cxn ang="0">
                  <a:pos x="18" y="6"/>
                </a:cxn>
                <a:cxn ang="0">
                  <a:pos x="14" y="10"/>
                </a:cxn>
                <a:cxn ang="0">
                  <a:pos x="4" y="8"/>
                </a:cxn>
                <a:cxn ang="0">
                  <a:pos x="0" y="14"/>
                </a:cxn>
                <a:cxn ang="0">
                  <a:pos x="2" y="14"/>
                </a:cxn>
                <a:cxn ang="0">
                  <a:pos x="2" y="18"/>
                </a:cxn>
                <a:cxn ang="0">
                  <a:pos x="2" y="20"/>
                </a:cxn>
                <a:cxn ang="0">
                  <a:pos x="8" y="26"/>
                </a:cxn>
                <a:cxn ang="0">
                  <a:pos x="4" y="26"/>
                </a:cxn>
                <a:cxn ang="0">
                  <a:pos x="2" y="28"/>
                </a:cxn>
                <a:cxn ang="0">
                  <a:pos x="2" y="28"/>
                </a:cxn>
              </a:cxnLst>
              <a:rect l="0" t="0" r="r" b="b"/>
              <a:pathLst>
                <a:path w="42" h="30">
                  <a:moveTo>
                    <a:pt x="2" y="28"/>
                  </a:moveTo>
                  <a:lnTo>
                    <a:pt x="12" y="30"/>
                  </a:lnTo>
                  <a:lnTo>
                    <a:pt x="16" y="26"/>
                  </a:lnTo>
                  <a:lnTo>
                    <a:pt x="18" y="30"/>
                  </a:lnTo>
                  <a:lnTo>
                    <a:pt x="20" y="28"/>
                  </a:lnTo>
                  <a:lnTo>
                    <a:pt x="24" y="30"/>
                  </a:lnTo>
                  <a:lnTo>
                    <a:pt x="24" y="30"/>
                  </a:lnTo>
                  <a:lnTo>
                    <a:pt x="24" y="24"/>
                  </a:lnTo>
                  <a:lnTo>
                    <a:pt x="30" y="20"/>
                  </a:lnTo>
                  <a:lnTo>
                    <a:pt x="30" y="18"/>
                  </a:lnTo>
                  <a:lnTo>
                    <a:pt x="28" y="16"/>
                  </a:lnTo>
                  <a:lnTo>
                    <a:pt x="30" y="14"/>
                  </a:lnTo>
                  <a:lnTo>
                    <a:pt x="38" y="10"/>
                  </a:lnTo>
                  <a:lnTo>
                    <a:pt x="38" y="6"/>
                  </a:lnTo>
                  <a:lnTo>
                    <a:pt x="42" y="8"/>
                  </a:lnTo>
                  <a:lnTo>
                    <a:pt x="42" y="8"/>
                  </a:lnTo>
                  <a:lnTo>
                    <a:pt x="40" y="2"/>
                  </a:lnTo>
                  <a:lnTo>
                    <a:pt x="36" y="0"/>
                  </a:lnTo>
                  <a:lnTo>
                    <a:pt x="34" y="4"/>
                  </a:lnTo>
                  <a:lnTo>
                    <a:pt x="18" y="6"/>
                  </a:lnTo>
                  <a:lnTo>
                    <a:pt x="14" y="10"/>
                  </a:lnTo>
                  <a:lnTo>
                    <a:pt x="4" y="8"/>
                  </a:lnTo>
                  <a:lnTo>
                    <a:pt x="0" y="14"/>
                  </a:lnTo>
                  <a:lnTo>
                    <a:pt x="2" y="14"/>
                  </a:lnTo>
                  <a:lnTo>
                    <a:pt x="2" y="18"/>
                  </a:lnTo>
                  <a:lnTo>
                    <a:pt x="2" y="20"/>
                  </a:lnTo>
                  <a:lnTo>
                    <a:pt x="8" y="26"/>
                  </a:lnTo>
                  <a:lnTo>
                    <a:pt x="4" y="26"/>
                  </a:lnTo>
                  <a:lnTo>
                    <a:pt x="2" y="28"/>
                  </a:lnTo>
                  <a:lnTo>
                    <a:pt x="2"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4" name="Freeform 306"/>
            <p:cNvSpPr>
              <a:spLocks/>
            </p:cNvSpPr>
            <p:nvPr/>
          </p:nvSpPr>
          <p:spPr bwMode="auto">
            <a:xfrm>
              <a:off x="4706938" y="3259138"/>
              <a:ext cx="117475" cy="57150"/>
            </a:xfrm>
            <a:custGeom>
              <a:avLst/>
              <a:gdLst/>
              <a:ahLst/>
              <a:cxnLst>
                <a:cxn ang="0">
                  <a:pos x="70" y="22"/>
                </a:cxn>
                <a:cxn ang="0">
                  <a:pos x="52" y="20"/>
                </a:cxn>
                <a:cxn ang="0">
                  <a:pos x="48" y="22"/>
                </a:cxn>
                <a:cxn ang="0">
                  <a:pos x="46" y="26"/>
                </a:cxn>
                <a:cxn ang="0">
                  <a:pos x="42" y="28"/>
                </a:cxn>
                <a:cxn ang="0">
                  <a:pos x="38" y="26"/>
                </a:cxn>
                <a:cxn ang="0">
                  <a:pos x="26" y="30"/>
                </a:cxn>
                <a:cxn ang="0">
                  <a:pos x="20" y="36"/>
                </a:cxn>
                <a:cxn ang="0">
                  <a:pos x="12" y="36"/>
                </a:cxn>
                <a:cxn ang="0">
                  <a:pos x="4" y="30"/>
                </a:cxn>
                <a:cxn ang="0">
                  <a:pos x="0" y="20"/>
                </a:cxn>
                <a:cxn ang="0">
                  <a:pos x="4" y="16"/>
                </a:cxn>
                <a:cxn ang="0">
                  <a:pos x="10" y="16"/>
                </a:cxn>
                <a:cxn ang="0">
                  <a:pos x="14" y="14"/>
                </a:cxn>
                <a:cxn ang="0">
                  <a:pos x="16" y="10"/>
                </a:cxn>
                <a:cxn ang="0">
                  <a:pos x="18" y="6"/>
                </a:cxn>
                <a:cxn ang="0">
                  <a:pos x="26" y="0"/>
                </a:cxn>
                <a:cxn ang="0">
                  <a:pos x="30" y="2"/>
                </a:cxn>
                <a:cxn ang="0">
                  <a:pos x="34" y="0"/>
                </a:cxn>
                <a:cxn ang="0">
                  <a:pos x="40" y="6"/>
                </a:cxn>
                <a:cxn ang="0">
                  <a:pos x="48" y="2"/>
                </a:cxn>
                <a:cxn ang="0">
                  <a:pos x="54" y="4"/>
                </a:cxn>
                <a:cxn ang="0">
                  <a:pos x="62" y="2"/>
                </a:cxn>
                <a:cxn ang="0">
                  <a:pos x="74" y="8"/>
                </a:cxn>
                <a:cxn ang="0">
                  <a:pos x="70" y="22"/>
                </a:cxn>
                <a:cxn ang="0">
                  <a:pos x="70" y="22"/>
                </a:cxn>
              </a:cxnLst>
              <a:rect l="0" t="0" r="r" b="b"/>
              <a:pathLst>
                <a:path w="74" h="36">
                  <a:moveTo>
                    <a:pt x="70" y="22"/>
                  </a:moveTo>
                  <a:lnTo>
                    <a:pt x="52" y="20"/>
                  </a:lnTo>
                  <a:lnTo>
                    <a:pt x="48" y="22"/>
                  </a:lnTo>
                  <a:lnTo>
                    <a:pt x="46" y="26"/>
                  </a:lnTo>
                  <a:lnTo>
                    <a:pt x="42" y="28"/>
                  </a:lnTo>
                  <a:lnTo>
                    <a:pt x="38" y="26"/>
                  </a:lnTo>
                  <a:lnTo>
                    <a:pt x="26" y="30"/>
                  </a:lnTo>
                  <a:lnTo>
                    <a:pt x="20" y="36"/>
                  </a:lnTo>
                  <a:lnTo>
                    <a:pt x="12" y="36"/>
                  </a:lnTo>
                  <a:lnTo>
                    <a:pt x="4" y="30"/>
                  </a:lnTo>
                  <a:lnTo>
                    <a:pt x="0" y="20"/>
                  </a:lnTo>
                  <a:lnTo>
                    <a:pt x="4" y="16"/>
                  </a:lnTo>
                  <a:lnTo>
                    <a:pt x="10" y="16"/>
                  </a:lnTo>
                  <a:lnTo>
                    <a:pt x="14" y="14"/>
                  </a:lnTo>
                  <a:lnTo>
                    <a:pt x="16" y="10"/>
                  </a:lnTo>
                  <a:lnTo>
                    <a:pt x="18" y="6"/>
                  </a:lnTo>
                  <a:lnTo>
                    <a:pt x="26" y="0"/>
                  </a:lnTo>
                  <a:lnTo>
                    <a:pt x="30" y="2"/>
                  </a:lnTo>
                  <a:lnTo>
                    <a:pt x="34" y="0"/>
                  </a:lnTo>
                  <a:lnTo>
                    <a:pt x="40" y="6"/>
                  </a:lnTo>
                  <a:lnTo>
                    <a:pt x="48" y="2"/>
                  </a:lnTo>
                  <a:lnTo>
                    <a:pt x="54" y="4"/>
                  </a:lnTo>
                  <a:lnTo>
                    <a:pt x="62" y="2"/>
                  </a:lnTo>
                  <a:lnTo>
                    <a:pt x="74" y="8"/>
                  </a:lnTo>
                  <a:lnTo>
                    <a:pt x="70" y="22"/>
                  </a:lnTo>
                  <a:lnTo>
                    <a:pt x="70" y="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5" name="Freeform 307"/>
            <p:cNvSpPr>
              <a:spLocks/>
            </p:cNvSpPr>
            <p:nvPr/>
          </p:nvSpPr>
          <p:spPr bwMode="auto">
            <a:xfrm>
              <a:off x="4602163" y="3205163"/>
              <a:ext cx="146050" cy="85725"/>
            </a:xfrm>
            <a:custGeom>
              <a:avLst/>
              <a:gdLst/>
              <a:ahLst/>
              <a:cxnLst>
                <a:cxn ang="0">
                  <a:pos x="92" y="34"/>
                </a:cxn>
                <a:cxn ang="0">
                  <a:pos x="88" y="32"/>
                </a:cxn>
                <a:cxn ang="0">
                  <a:pos x="84" y="24"/>
                </a:cxn>
                <a:cxn ang="0">
                  <a:pos x="78" y="22"/>
                </a:cxn>
                <a:cxn ang="0">
                  <a:pos x="78" y="18"/>
                </a:cxn>
                <a:cxn ang="0">
                  <a:pos x="66" y="16"/>
                </a:cxn>
                <a:cxn ang="0">
                  <a:pos x="68" y="18"/>
                </a:cxn>
                <a:cxn ang="0">
                  <a:pos x="64" y="20"/>
                </a:cxn>
                <a:cxn ang="0">
                  <a:pos x="58" y="16"/>
                </a:cxn>
                <a:cxn ang="0">
                  <a:pos x="58" y="12"/>
                </a:cxn>
                <a:cxn ang="0">
                  <a:pos x="54" y="8"/>
                </a:cxn>
                <a:cxn ang="0">
                  <a:pos x="46" y="8"/>
                </a:cxn>
                <a:cxn ang="0">
                  <a:pos x="42" y="4"/>
                </a:cxn>
                <a:cxn ang="0">
                  <a:pos x="40" y="8"/>
                </a:cxn>
                <a:cxn ang="0">
                  <a:pos x="38" y="6"/>
                </a:cxn>
                <a:cxn ang="0">
                  <a:pos x="30" y="0"/>
                </a:cxn>
                <a:cxn ang="0">
                  <a:pos x="30" y="6"/>
                </a:cxn>
                <a:cxn ang="0">
                  <a:pos x="6" y="18"/>
                </a:cxn>
                <a:cxn ang="0">
                  <a:pos x="6" y="20"/>
                </a:cxn>
                <a:cxn ang="0">
                  <a:pos x="0" y="18"/>
                </a:cxn>
                <a:cxn ang="0">
                  <a:pos x="0" y="20"/>
                </a:cxn>
                <a:cxn ang="0">
                  <a:pos x="6" y="24"/>
                </a:cxn>
                <a:cxn ang="0">
                  <a:pos x="6" y="32"/>
                </a:cxn>
                <a:cxn ang="0">
                  <a:pos x="8" y="34"/>
                </a:cxn>
                <a:cxn ang="0">
                  <a:pos x="24" y="50"/>
                </a:cxn>
                <a:cxn ang="0">
                  <a:pos x="30" y="52"/>
                </a:cxn>
                <a:cxn ang="0">
                  <a:pos x="36" y="52"/>
                </a:cxn>
                <a:cxn ang="0">
                  <a:pos x="40" y="50"/>
                </a:cxn>
                <a:cxn ang="0">
                  <a:pos x="42" y="44"/>
                </a:cxn>
                <a:cxn ang="0">
                  <a:pos x="50" y="46"/>
                </a:cxn>
                <a:cxn ang="0">
                  <a:pos x="56" y="50"/>
                </a:cxn>
                <a:cxn ang="0">
                  <a:pos x="64" y="48"/>
                </a:cxn>
                <a:cxn ang="0">
                  <a:pos x="66" y="54"/>
                </a:cxn>
                <a:cxn ang="0">
                  <a:pos x="70" y="50"/>
                </a:cxn>
                <a:cxn ang="0">
                  <a:pos x="76" y="50"/>
                </a:cxn>
                <a:cxn ang="0">
                  <a:pos x="80" y="48"/>
                </a:cxn>
                <a:cxn ang="0">
                  <a:pos x="82" y="44"/>
                </a:cxn>
                <a:cxn ang="0">
                  <a:pos x="84" y="40"/>
                </a:cxn>
                <a:cxn ang="0">
                  <a:pos x="92" y="34"/>
                </a:cxn>
                <a:cxn ang="0">
                  <a:pos x="92" y="34"/>
                </a:cxn>
              </a:cxnLst>
              <a:rect l="0" t="0" r="r" b="b"/>
              <a:pathLst>
                <a:path w="92" h="54">
                  <a:moveTo>
                    <a:pt x="92" y="34"/>
                  </a:moveTo>
                  <a:lnTo>
                    <a:pt x="88" y="32"/>
                  </a:lnTo>
                  <a:lnTo>
                    <a:pt x="84" y="24"/>
                  </a:lnTo>
                  <a:lnTo>
                    <a:pt x="78" y="22"/>
                  </a:lnTo>
                  <a:lnTo>
                    <a:pt x="78" y="18"/>
                  </a:lnTo>
                  <a:lnTo>
                    <a:pt x="66" y="16"/>
                  </a:lnTo>
                  <a:lnTo>
                    <a:pt x="68" y="18"/>
                  </a:lnTo>
                  <a:lnTo>
                    <a:pt x="64" y="20"/>
                  </a:lnTo>
                  <a:lnTo>
                    <a:pt x="58" y="16"/>
                  </a:lnTo>
                  <a:lnTo>
                    <a:pt x="58" y="12"/>
                  </a:lnTo>
                  <a:lnTo>
                    <a:pt x="54" y="8"/>
                  </a:lnTo>
                  <a:lnTo>
                    <a:pt x="46" y="8"/>
                  </a:lnTo>
                  <a:lnTo>
                    <a:pt x="42" y="4"/>
                  </a:lnTo>
                  <a:lnTo>
                    <a:pt x="40" y="8"/>
                  </a:lnTo>
                  <a:lnTo>
                    <a:pt x="38" y="6"/>
                  </a:lnTo>
                  <a:lnTo>
                    <a:pt x="30" y="0"/>
                  </a:lnTo>
                  <a:lnTo>
                    <a:pt x="30" y="6"/>
                  </a:lnTo>
                  <a:lnTo>
                    <a:pt x="6" y="18"/>
                  </a:lnTo>
                  <a:lnTo>
                    <a:pt x="6" y="20"/>
                  </a:lnTo>
                  <a:lnTo>
                    <a:pt x="0" y="18"/>
                  </a:lnTo>
                  <a:lnTo>
                    <a:pt x="0" y="20"/>
                  </a:lnTo>
                  <a:lnTo>
                    <a:pt x="6" y="24"/>
                  </a:lnTo>
                  <a:lnTo>
                    <a:pt x="6" y="32"/>
                  </a:lnTo>
                  <a:lnTo>
                    <a:pt x="8" y="34"/>
                  </a:lnTo>
                  <a:lnTo>
                    <a:pt x="24" y="50"/>
                  </a:lnTo>
                  <a:lnTo>
                    <a:pt x="30" y="52"/>
                  </a:lnTo>
                  <a:lnTo>
                    <a:pt x="36" y="52"/>
                  </a:lnTo>
                  <a:lnTo>
                    <a:pt x="40" y="50"/>
                  </a:lnTo>
                  <a:lnTo>
                    <a:pt x="42" y="44"/>
                  </a:lnTo>
                  <a:lnTo>
                    <a:pt x="50" y="46"/>
                  </a:lnTo>
                  <a:lnTo>
                    <a:pt x="56" y="50"/>
                  </a:lnTo>
                  <a:lnTo>
                    <a:pt x="64" y="48"/>
                  </a:lnTo>
                  <a:lnTo>
                    <a:pt x="66" y="54"/>
                  </a:lnTo>
                  <a:lnTo>
                    <a:pt x="70" y="50"/>
                  </a:lnTo>
                  <a:lnTo>
                    <a:pt x="76" y="50"/>
                  </a:lnTo>
                  <a:lnTo>
                    <a:pt x="80" y="48"/>
                  </a:lnTo>
                  <a:lnTo>
                    <a:pt x="82" y="44"/>
                  </a:lnTo>
                  <a:lnTo>
                    <a:pt x="84" y="40"/>
                  </a:lnTo>
                  <a:lnTo>
                    <a:pt x="92" y="34"/>
                  </a:lnTo>
                  <a:lnTo>
                    <a:pt x="92"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6" name="Freeform 308"/>
            <p:cNvSpPr>
              <a:spLocks/>
            </p:cNvSpPr>
            <p:nvPr/>
          </p:nvSpPr>
          <p:spPr bwMode="auto">
            <a:xfrm>
              <a:off x="4551363" y="3275013"/>
              <a:ext cx="161925" cy="82550"/>
            </a:xfrm>
            <a:custGeom>
              <a:avLst/>
              <a:gdLst/>
              <a:ahLst/>
              <a:cxnLst>
                <a:cxn ang="0">
                  <a:pos x="56" y="50"/>
                </a:cxn>
                <a:cxn ang="0">
                  <a:pos x="40" y="46"/>
                </a:cxn>
                <a:cxn ang="0">
                  <a:pos x="36" y="44"/>
                </a:cxn>
                <a:cxn ang="0">
                  <a:pos x="34" y="40"/>
                </a:cxn>
                <a:cxn ang="0">
                  <a:pos x="16" y="44"/>
                </a:cxn>
                <a:cxn ang="0">
                  <a:pos x="12" y="44"/>
                </a:cxn>
                <a:cxn ang="0">
                  <a:pos x="2" y="40"/>
                </a:cxn>
                <a:cxn ang="0">
                  <a:pos x="0" y="38"/>
                </a:cxn>
                <a:cxn ang="0">
                  <a:pos x="2" y="32"/>
                </a:cxn>
                <a:cxn ang="0">
                  <a:pos x="0" y="32"/>
                </a:cxn>
                <a:cxn ang="0">
                  <a:pos x="4" y="30"/>
                </a:cxn>
                <a:cxn ang="0">
                  <a:pos x="10" y="34"/>
                </a:cxn>
                <a:cxn ang="0">
                  <a:pos x="14" y="30"/>
                </a:cxn>
                <a:cxn ang="0">
                  <a:pos x="22" y="32"/>
                </a:cxn>
                <a:cxn ang="0">
                  <a:pos x="36" y="26"/>
                </a:cxn>
                <a:cxn ang="0">
                  <a:pos x="44" y="28"/>
                </a:cxn>
                <a:cxn ang="0">
                  <a:pos x="44" y="30"/>
                </a:cxn>
                <a:cxn ang="0">
                  <a:pos x="46" y="28"/>
                </a:cxn>
                <a:cxn ang="0">
                  <a:pos x="44" y="18"/>
                </a:cxn>
                <a:cxn ang="0">
                  <a:pos x="46" y="16"/>
                </a:cxn>
                <a:cxn ang="0">
                  <a:pos x="50" y="14"/>
                </a:cxn>
                <a:cxn ang="0">
                  <a:pos x="52" y="10"/>
                </a:cxn>
                <a:cxn ang="0">
                  <a:pos x="56" y="8"/>
                </a:cxn>
                <a:cxn ang="0">
                  <a:pos x="56" y="6"/>
                </a:cxn>
                <a:cxn ang="0">
                  <a:pos x="62" y="8"/>
                </a:cxn>
                <a:cxn ang="0">
                  <a:pos x="68" y="8"/>
                </a:cxn>
                <a:cxn ang="0">
                  <a:pos x="72" y="6"/>
                </a:cxn>
                <a:cxn ang="0">
                  <a:pos x="74" y="0"/>
                </a:cxn>
                <a:cxn ang="0">
                  <a:pos x="82" y="2"/>
                </a:cxn>
                <a:cxn ang="0">
                  <a:pos x="88" y="6"/>
                </a:cxn>
                <a:cxn ang="0">
                  <a:pos x="96" y="4"/>
                </a:cxn>
                <a:cxn ang="0">
                  <a:pos x="98" y="10"/>
                </a:cxn>
                <a:cxn ang="0">
                  <a:pos x="102" y="20"/>
                </a:cxn>
                <a:cxn ang="0">
                  <a:pos x="100" y="26"/>
                </a:cxn>
                <a:cxn ang="0">
                  <a:pos x="94" y="26"/>
                </a:cxn>
                <a:cxn ang="0">
                  <a:pos x="94" y="28"/>
                </a:cxn>
                <a:cxn ang="0">
                  <a:pos x="94" y="30"/>
                </a:cxn>
                <a:cxn ang="0">
                  <a:pos x="92" y="34"/>
                </a:cxn>
                <a:cxn ang="0">
                  <a:pos x="92" y="40"/>
                </a:cxn>
                <a:cxn ang="0">
                  <a:pos x="88" y="42"/>
                </a:cxn>
                <a:cxn ang="0">
                  <a:pos x="86" y="46"/>
                </a:cxn>
                <a:cxn ang="0">
                  <a:pos x="70" y="48"/>
                </a:cxn>
                <a:cxn ang="0">
                  <a:pos x="66" y="52"/>
                </a:cxn>
                <a:cxn ang="0">
                  <a:pos x="56" y="50"/>
                </a:cxn>
                <a:cxn ang="0">
                  <a:pos x="56" y="50"/>
                </a:cxn>
              </a:cxnLst>
              <a:rect l="0" t="0" r="r" b="b"/>
              <a:pathLst>
                <a:path w="102" h="52">
                  <a:moveTo>
                    <a:pt x="56" y="50"/>
                  </a:moveTo>
                  <a:lnTo>
                    <a:pt x="40" y="46"/>
                  </a:lnTo>
                  <a:lnTo>
                    <a:pt x="36" y="44"/>
                  </a:lnTo>
                  <a:lnTo>
                    <a:pt x="34" y="40"/>
                  </a:lnTo>
                  <a:lnTo>
                    <a:pt x="16" y="44"/>
                  </a:lnTo>
                  <a:lnTo>
                    <a:pt x="12" y="44"/>
                  </a:lnTo>
                  <a:lnTo>
                    <a:pt x="2" y="40"/>
                  </a:lnTo>
                  <a:lnTo>
                    <a:pt x="0" y="38"/>
                  </a:lnTo>
                  <a:lnTo>
                    <a:pt x="2" y="32"/>
                  </a:lnTo>
                  <a:lnTo>
                    <a:pt x="0" y="32"/>
                  </a:lnTo>
                  <a:lnTo>
                    <a:pt x="4" y="30"/>
                  </a:lnTo>
                  <a:lnTo>
                    <a:pt x="10" y="34"/>
                  </a:lnTo>
                  <a:lnTo>
                    <a:pt x="14" y="30"/>
                  </a:lnTo>
                  <a:lnTo>
                    <a:pt x="22" y="32"/>
                  </a:lnTo>
                  <a:lnTo>
                    <a:pt x="36" y="26"/>
                  </a:lnTo>
                  <a:lnTo>
                    <a:pt x="44" y="28"/>
                  </a:lnTo>
                  <a:lnTo>
                    <a:pt x="44" y="30"/>
                  </a:lnTo>
                  <a:lnTo>
                    <a:pt x="46" y="28"/>
                  </a:lnTo>
                  <a:lnTo>
                    <a:pt x="44" y="18"/>
                  </a:lnTo>
                  <a:lnTo>
                    <a:pt x="46" y="16"/>
                  </a:lnTo>
                  <a:lnTo>
                    <a:pt x="50" y="14"/>
                  </a:lnTo>
                  <a:lnTo>
                    <a:pt x="52" y="10"/>
                  </a:lnTo>
                  <a:lnTo>
                    <a:pt x="56" y="8"/>
                  </a:lnTo>
                  <a:lnTo>
                    <a:pt x="56" y="6"/>
                  </a:lnTo>
                  <a:lnTo>
                    <a:pt x="62" y="8"/>
                  </a:lnTo>
                  <a:lnTo>
                    <a:pt x="68" y="8"/>
                  </a:lnTo>
                  <a:lnTo>
                    <a:pt x="72" y="6"/>
                  </a:lnTo>
                  <a:lnTo>
                    <a:pt x="74" y="0"/>
                  </a:lnTo>
                  <a:lnTo>
                    <a:pt x="82" y="2"/>
                  </a:lnTo>
                  <a:lnTo>
                    <a:pt x="88" y="6"/>
                  </a:lnTo>
                  <a:lnTo>
                    <a:pt x="96" y="4"/>
                  </a:lnTo>
                  <a:lnTo>
                    <a:pt x="98" y="10"/>
                  </a:lnTo>
                  <a:lnTo>
                    <a:pt x="102" y="20"/>
                  </a:lnTo>
                  <a:lnTo>
                    <a:pt x="100" y="26"/>
                  </a:lnTo>
                  <a:lnTo>
                    <a:pt x="94" y="26"/>
                  </a:lnTo>
                  <a:lnTo>
                    <a:pt x="94" y="28"/>
                  </a:lnTo>
                  <a:lnTo>
                    <a:pt x="94" y="30"/>
                  </a:lnTo>
                  <a:lnTo>
                    <a:pt x="92" y="34"/>
                  </a:lnTo>
                  <a:lnTo>
                    <a:pt x="92" y="40"/>
                  </a:lnTo>
                  <a:lnTo>
                    <a:pt x="88" y="42"/>
                  </a:lnTo>
                  <a:lnTo>
                    <a:pt x="86" y="46"/>
                  </a:lnTo>
                  <a:lnTo>
                    <a:pt x="70" y="48"/>
                  </a:lnTo>
                  <a:lnTo>
                    <a:pt x="66" y="52"/>
                  </a:lnTo>
                  <a:lnTo>
                    <a:pt x="56" y="50"/>
                  </a:lnTo>
                  <a:lnTo>
                    <a:pt x="56"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7" name="Freeform 309"/>
            <p:cNvSpPr>
              <a:spLocks/>
            </p:cNvSpPr>
            <p:nvPr/>
          </p:nvSpPr>
          <p:spPr bwMode="auto">
            <a:xfrm>
              <a:off x="4551363" y="3325813"/>
              <a:ext cx="6350" cy="12700"/>
            </a:xfrm>
            <a:custGeom>
              <a:avLst/>
              <a:gdLst/>
              <a:ahLst/>
              <a:cxnLst>
                <a:cxn ang="0">
                  <a:pos x="2" y="8"/>
                </a:cxn>
                <a:cxn ang="0">
                  <a:pos x="4" y="4"/>
                </a:cxn>
                <a:cxn ang="0">
                  <a:pos x="2" y="0"/>
                </a:cxn>
                <a:cxn ang="0">
                  <a:pos x="0" y="6"/>
                </a:cxn>
                <a:cxn ang="0">
                  <a:pos x="2" y="8"/>
                </a:cxn>
                <a:cxn ang="0">
                  <a:pos x="2" y="8"/>
                </a:cxn>
              </a:cxnLst>
              <a:rect l="0" t="0" r="r" b="b"/>
              <a:pathLst>
                <a:path w="4" h="8">
                  <a:moveTo>
                    <a:pt x="2" y="8"/>
                  </a:moveTo>
                  <a:lnTo>
                    <a:pt x="4" y="4"/>
                  </a:lnTo>
                  <a:lnTo>
                    <a:pt x="2" y="0"/>
                  </a:lnTo>
                  <a:lnTo>
                    <a:pt x="0" y="6"/>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8" name="Freeform 310"/>
            <p:cNvSpPr>
              <a:spLocks/>
            </p:cNvSpPr>
            <p:nvPr/>
          </p:nvSpPr>
          <p:spPr bwMode="auto">
            <a:xfrm>
              <a:off x="4491038" y="3338513"/>
              <a:ext cx="250825" cy="263525"/>
            </a:xfrm>
            <a:custGeom>
              <a:avLst/>
              <a:gdLst/>
              <a:ahLst/>
              <a:cxnLst>
                <a:cxn ang="0">
                  <a:pos x="20" y="60"/>
                </a:cxn>
                <a:cxn ang="0">
                  <a:pos x="28" y="50"/>
                </a:cxn>
                <a:cxn ang="0">
                  <a:pos x="46" y="58"/>
                </a:cxn>
                <a:cxn ang="0">
                  <a:pos x="60" y="84"/>
                </a:cxn>
                <a:cxn ang="0">
                  <a:pos x="64" y="86"/>
                </a:cxn>
                <a:cxn ang="0">
                  <a:pos x="70" y="94"/>
                </a:cxn>
                <a:cxn ang="0">
                  <a:pos x="86" y="108"/>
                </a:cxn>
                <a:cxn ang="0">
                  <a:pos x="100" y="114"/>
                </a:cxn>
                <a:cxn ang="0">
                  <a:pos x="104" y="118"/>
                </a:cxn>
                <a:cxn ang="0">
                  <a:pos x="112" y="126"/>
                </a:cxn>
                <a:cxn ang="0">
                  <a:pos x="120" y="128"/>
                </a:cxn>
                <a:cxn ang="0">
                  <a:pos x="122" y="152"/>
                </a:cxn>
                <a:cxn ang="0">
                  <a:pos x="120" y="160"/>
                </a:cxn>
                <a:cxn ang="0">
                  <a:pos x="126" y="166"/>
                </a:cxn>
                <a:cxn ang="0">
                  <a:pos x="132" y="158"/>
                </a:cxn>
                <a:cxn ang="0">
                  <a:pos x="140" y="146"/>
                </a:cxn>
                <a:cxn ang="0">
                  <a:pos x="132" y="134"/>
                </a:cxn>
                <a:cxn ang="0">
                  <a:pos x="136" y="124"/>
                </a:cxn>
                <a:cxn ang="0">
                  <a:pos x="150" y="126"/>
                </a:cxn>
                <a:cxn ang="0">
                  <a:pos x="156" y="132"/>
                </a:cxn>
                <a:cxn ang="0">
                  <a:pos x="150" y="116"/>
                </a:cxn>
                <a:cxn ang="0">
                  <a:pos x="124" y="102"/>
                </a:cxn>
                <a:cxn ang="0">
                  <a:pos x="126" y="96"/>
                </a:cxn>
                <a:cxn ang="0">
                  <a:pos x="114" y="96"/>
                </a:cxn>
                <a:cxn ang="0">
                  <a:pos x="108" y="92"/>
                </a:cxn>
                <a:cxn ang="0">
                  <a:pos x="92" y="66"/>
                </a:cxn>
                <a:cxn ang="0">
                  <a:pos x="76" y="50"/>
                </a:cxn>
                <a:cxn ang="0">
                  <a:pos x="78" y="42"/>
                </a:cxn>
                <a:cxn ang="0">
                  <a:pos x="76" y="38"/>
                </a:cxn>
                <a:cxn ang="0">
                  <a:pos x="88" y="26"/>
                </a:cxn>
                <a:cxn ang="0">
                  <a:pos x="94" y="28"/>
                </a:cxn>
                <a:cxn ang="0">
                  <a:pos x="92" y="22"/>
                </a:cxn>
                <a:cxn ang="0">
                  <a:pos x="92" y="16"/>
                </a:cxn>
                <a:cxn ang="0">
                  <a:pos x="94" y="10"/>
                </a:cxn>
                <a:cxn ang="0">
                  <a:pos x="74" y="4"/>
                </a:cxn>
                <a:cxn ang="0">
                  <a:pos x="54" y="4"/>
                </a:cxn>
                <a:cxn ang="0">
                  <a:pos x="50" y="8"/>
                </a:cxn>
                <a:cxn ang="0">
                  <a:pos x="46" y="14"/>
                </a:cxn>
                <a:cxn ang="0">
                  <a:pos x="30" y="22"/>
                </a:cxn>
                <a:cxn ang="0">
                  <a:pos x="24" y="12"/>
                </a:cxn>
                <a:cxn ang="0">
                  <a:pos x="4" y="22"/>
                </a:cxn>
                <a:cxn ang="0">
                  <a:pos x="6" y="34"/>
                </a:cxn>
                <a:cxn ang="0">
                  <a:pos x="0" y="40"/>
                </a:cxn>
                <a:cxn ang="0">
                  <a:pos x="4" y="50"/>
                </a:cxn>
                <a:cxn ang="0">
                  <a:pos x="12" y="54"/>
                </a:cxn>
                <a:cxn ang="0">
                  <a:pos x="12" y="62"/>
                </a:cxn>
              </a:cxnLst>
              <a:rect l="0" t="0" r="r" b="b"/>
              <a:pathLst>
                <a:path w="158" h="166">
                  <a:moveTo>
                    <a:pt x="12" y="62"/>
                  </a:moveTo>
                  <a:lnTo>
                    <a:pt x="20" y="60"/>
                  </a:lnTo>
                  <a:lnTo>
                    <a:pt x="24" y="52"/>
                  </a:lnTo>
                  <a:lnTo>
                    <a:pt x="28" y="50"/>
                  </a:lnTo>
                  <a:lnTo>
                    <a:pt x="32" y="50"/>
                  </a:lnTo>
                  <a:lnTo>
                    <a:pt x="46" y="58"/>
                  </a:lnTo>
                  <a:lnTo>
                    <a:pt x="52" y="76"/>
                  </a:lnTo>
                  <a:lnTo>
                    <a:pt x="60" y="84"/>
                  </a:lnTo>
                  <a:lnTo>
                    <a:pt x="60" y="88"/>
                  </a:lnTo>
                  <a:lnTo>
                    <a:pt x="64" y="86"/>
                  </a:lnTo>
                  <a:lnTo>
                    <a:pt x="66" y="88"/>
                  </a:lnTo>
                  <a:lnTo>
                    <a:pt x="70" y="94"/>
                  </a:lnTo>
                  <a:lnTo>
                    <a:pt x="72" y="94"/>
                  </a:lnTo>
                  <a:lnTo>
                    <a:pt x="86" y="108"/>
                  </a:lnTo>
                  <a:lnTo>
                    <a:pt x="94" y="108"/>
                  </a:lnTo>
                  <a:lnTo>
                    <a:pt x="100" y="114"/>
                  </a:lnTo>
                  <a:lnTo>
                    <a:pt x="104" y="116"/>
                  </a:lnTo>
                  <a:lnTo>
                    <a:pt x="104" y="118"/>
                  </a:lnTo>
                  <a:lnTo>
                    <a:pt x="110" y="118"/>
                  </a:lnTo>
                  <a:lnTo>
                    <a:pt x="112" y="126"/>
                  </a:lnTo>
                  <a:lnTo>
                    <a:pt x="118" y="130"/>
                  </a:lnTo>
                  <a:lnTo>
                    <a:pt x="120" y="128"/>
                  </a:lnTo>
                  <a:lnTo>
                    <a:pt x="128" y="150"/>
                  </a:lnTo>
                  <a:lnTo>
                    <a:pt x="122" y="152"/>
                  </a:lnTo>
                  <a:lnTo>
                    <a:pt x="124" y="156"/>
                  </a:lnTo>
                  <a:lnTo>
                    <a:pt x="120" y="160"/>
                  </a:lnTo>
                  <a:lnTo>
                    <a:pt x="122" y="166"/>
                  </a:lnTo>
                  <a:lnTo>
                    <a:pt x="126" y="166"/>
                  </a:lnTo>
                  <a:lnTo>
                    <a:pt x="128" y="160"/>
                  </a:lnTo>
                  <a:lnTo>
                    <a:pt x="132" y="158"/>
                  </a:lnTo>
                  <a:lnTo>
                    <a:pt x="134" y="150"/>
                  </a:lnTo>
                  <a:lnTo>
                    <a:pt x="140" y="146"/>
                  </a:lnTo>
                  <a:lnTo>
                    <a:pt x="140" y="140"/>
                  </a:lnTo>
                  <a:lnTo>
                    <a:pt x="132" y="134"/>
                  </a:lnTo>
                  <a:lnTo>
                    <a:pt x="134" y="126"/>
                  </a:lnTo>
                  <a:lnTo>
                    <a:pt x="136" y="124"/>
                  </a:lnTo>
                  <a:lnTo>
                    <a:pt x="140" y="120"/>
                  </a:lnTo>
                  <a:lnTo>
                    <a:pt x="150" y="126"/>
                  </a:lnTo>
                  <a:lnTo>
                    <a:pt x="154" y="130"/>
                  </a:lnTo>
                  <a:lnTo>
                    <a:pt x="156" y="132"/>
                  </a:lnTo>
                  <a:lnTo>
                    <a:pt x="158" y="128"/>
                  </a:lnTo>
                  <a:lnTo>
                    <a:pt x="150" y="116"/>
                  </a:lnTo>
                  <a:lnTo>
                    <a:pt x="124" y="104"/>
                  </a:lnTo>
                  <a:lnTo>
                    <a:pt x="124" y="102"/>
                  </a:lnTo>
                  <a:lnTo>
                    <a:pt x="126" y="98"/>
                  </a:lnTo>
                  <a:lnTo>
                    <a:pt x="126" y="96"/>
                  </a:lnTo>
                  <a:lnTo>
                    <a:pt x="126" y="94"/>
                  </a:lnTo>
                  <a:lnTo>
                    <a:pt x="114" y="96"/>
                  </a:lnTo>
                  <a:lnTo>
                    <a:pt x="114" y="98"/>
                  </a:lnTo>
                  <a:lnTo>
                    <a:pt x="108" y="92"/>
                  </a:lnTo>
                  <a:lnTo>
                    <a:pt x="100" y="84"/>
                  </a:lnTo>
                  <a:lnTo>
                    <a:pt x="92" y="66"/>
                  </a:lnTo>
                  <a:lnTo>
                    <a:pt x="78" y="56"/>
                  </a:lnTo>
                  <a:lnTo>
                    <a:pt x="76" y="50"/>
                  </a:lnTo>
                  <a:lnTo>
                    <a:pt x="76" y="46"/>
                  </a:lnTo>
                  <a:lnTo>
                    <a:pt x="78" y="42"/>
                  </a:lnTo>
                  <a:lnTo>
                    <a:pt x="78" y="40"/>
                  </a:lnTo>
                  <a:lnTo>
                    <a:pt x="76" y="38"/>
                  </a:lnTo>
                  <a:lnTo>
                    <a:pt x="74" y="32"/>
                  </a:lnTo>
                  <a:lnTo>
                    <a:pt x="88" y="26"/>
                  </a:lnTo>
                  <a:lnTo>
                    <a:pt x="94" y="26"/>
                  </a:lnTo>
                  <a:lnTo>
                    <a:pt x="94" y="28"/>
                  </a:lnTo>
                  <a:lnTo>
                    <a:pt x="98" y="28"/>
                  </a:lnTo>
                  <a:lnTo>
                    <a:pt x="92" y="22"/>
                  </a:lnTo>
                  <a:lnTo>
                    <a:pt x="92" y="20"/>
                  </a:lnTo>
                  <a:lnTo>
                    <a:pt x="92" y="16"/>
                  </a:lnTo>
                  <a:lnTo>
                    <a:pt x="90" y="16"/>
                  </a:lnTo>
                  <a:lnTo>
                    <a:pt x="94" y="10"/>
                  </a:lnTo>
                  <a:lnTo>
                    <a:pt x="78" y="6"/>
                  </a:lnTo>
                  <a:lnTo>
                    <a:pt x="74" y="4"/>
                  </a:lnTo>
                  <a:lnTo>
                    <a:pt x="72" y="0"/>
                  </a:lnTo>
                  <a:lnTo>
                    <a:pt x="54" y="4"/>
                  </a:lnTo>
                  <a:lnTo>
                    <a:pt x="50" y="4"/>
                  </a:lnTo>
                  <a:lnTo>
                    <a:pt x="50" y="8"/>
                  </a:lnTo>
                  <a:lnTo>
                    <a:pt x="46" y="8"/>
                  </a:lnTo>
                  <a:lnTo>
                    <a:pt x="46" y="14"/>
                  </a:lnTo>
                  <a:lnTo>
                    <a:pt x="34" y="12"/>
                  </a:lnTo>
                  <a:lnTo>
                    <a:pt x="30" y="22"/>
                  </a:lnTo>
                  <a:lnTo>
                    <a:pt x="24" y="16"/>
                  </a:lnTo>
                  <a:lnTo>
                    <a:pt x="24" y="12"/>
                  </a:lnTo>
                  <a:lnTo>
                    <a:pt x="16" y="22"/>
                  </a:lnTo>
                  <a:lnTo>
                    <a:pt x="4" y="22"/>
                  </a:lnTo>
                  <a:lnTo>
                    <a:pt x="2" y="24"/>
                  </a:lnTo>
                  <a:lnTo>
                    <a:pt x="6" y="34"/>
                  </a:lnTo>
                  <a:lnTo>
                    <a:pt x="2" y="38"/>
                  </a:lnTo>
                  <a:lnTo>
                    <a:pt x="0" y="40"/>
                  </a:lnTo>
                  <a:lnTo>
                    <a:pt x="4" y="42"/>
                  </a:lnTo>
                  <a:lnTo>
                    <a:pt x="4" y="50"/>
                  </a:lnTo>
                  <a:lnTo>
                    <a:pt x="6" y="54"/>
                  </a:lnTo>
                  <a:lnTo>
                    <a:pt x="12" y="54"/>
                  </a:lnTo>
                  <a:lnTo>
                    <a:pt x="12" y="62"/>
                  </a:lnTo>
                  <a:lnTo>
                    <a:pt x="12"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9" name="Freeform 311"/>
            <p:cNvSpPr>
              <a:spLocks/>
            </p:cNvSpPr>
            <p:nvPr/>
          </p:nvSpPr>
          <p:spPr bwMode="auto">
            <a:xfrm>
              <a:off x="4637088" y="3351213"/>
              <a:ext cx="123825" cy="107950"/>
            </a:xfrm>
            <a:custGeom>
              <a:avLst/>
              <a:gdLst/>
              <a:ahLst/>
              <a:cxnLst>
                <a:cxn ang="0">
                  <a:pos x="70" y="14"/>
                </a:cxn>
                <a:cxn ang="0">
                  <a:pos x="58" y="16"/>
                </a:cxn>
                <a:cxn ang="0">
                  <a:pos x="52" y="12"/>
                </a:cxn>
                <a:cxn ang="0">
                  <a:pos x="40" y="2"/>
                </a:cxn>
                <a:cxn ang="0">
                  <a:pos x="40" y="2"/>
                </a:cxn>
                <a:cxn ang="0">
                  <a:pos x="36" y="0"/>
                </a:cxn>
                <a:cxn ang="0">
                  <a:pos x="36" y="4"/>
                </a:cxn>
                <a:cxn ang="0">
                  <a:pos x="28" y="8"/>
                </a:cxn>
                <a:cxn ang="0">
                  <a:pos x="26" y="10"/>
                </a:cxn>
                <a:cxn ang="0">
                  <a:pos x="28" y="12"/>
                </a:cxn>
                <a:cxn ang="0">
                  <a:pos x="28" y="14"/>
                </a:cxn>
                <a:cxn ang="0">
                  <a:pos x="22" y="18"/>
                </a:cxn>
                <a:cxn ang="0">
                  <a:pos x="22" y="24"/>
                </a:cxn>
                <a:cxn ang="0">
                  <a:pos x="22" y="24"/>
                </a:cxn>
                <a:cxn ang="0">
                  <a:pos x="18" y="22"/>
                </a:cxn>
                <a:cxn ang="0">
                  <a:pos x="16" y="24"/>
                </a:cxn>
                <a:cxn ang="0">
                  <a:pos x="14" y="20"/>
                </a:cxn>
                <a:cxn ang="0">
                  <a:pos x="10" y="24"/>
                </a:cxn>
                <a:cxn ang="0">
                  <a:pos x="0" y="22"/>
                </a:cxn>
                <a:cxn ang="0">
                  <a:pos x="0" y="22"/>
                </a:cxn>
                <a:cxn ang="0">
                  <a:pos x="0" y="28"/>
                </a:cxn>
                <a:cxn ang="0">
                  <a:pos x="4" y="34"/>
                </a:cxn>
                <a:cxn ang="0">
                  <a:pos x="6" y="34"/>
                </a:cxn>
                <a:cxn ang="0">
                  <a:pos x="10" y="24"/>
                </a:cxn>
                <a:cxn ang="0">
                  <a:pos x="14" y="26"/>
                </a:cxn>
                <a:cxn ang="0">
                  <a:pos x="18" y="30"/>
                </a:cxn>
                <a:cxn ang="0">
                  <a:pos x="20" y="40"/>
                </a:cxn>
                <a:cxn ang="0">
                  <a:pos x="26" y="44"/>
                </a:cxn>
                <a:cxn ang="0">
                  <a:pos x="22" y="44"/>
                </a:cxn>
                <a:cxn ang="0">
                  <a:pos x="22" y="46"/>
                </a:cxn>
                <a:cxn ang="0">
                  <a:pos x="32" y="54"/>
                </a:cxn>
                <a:cxn ang="0">
                  <a:pos x="32" y="58"/>
                </a:cxn>
                <a:cxn ang="0">
                  <a:pos x="44" y="60"/>
                </a:cxn>
                <a:cxn ang="0">
                  <a:pos x="54" y="68"/>
                </a:cxn>
                <a:cxn ang="0">
                  <a:pos x="54" y="68"/>
                </a:cxn>
                <a:cxn ang="0">
                  <a:pos x="56" y="68"/>
                </a:cxn>
                <a:cxn ang="0">
                  <a:pos x="50" y="62"/>
                </a:cxn>
                <a:cxn ang="0">
                  <a:pos x="50" y="58"/>
                </a:cxn>
                <a:cxn ang="0">
                  <a:pos x="34" y="44"/>
                </a:cxn>
                <a:cxn ang="0">
                  <a:pos x="34" y="38"/>
                </a:cxn>
                <a:cxn ang="0">
                  <a:pos x="32" y="34"/>
                </a:cxn>
                <a:cxn ang="0">
                  <a:pos x="30" y="32"/>
                </a:cxn>
                <a:cxn ang="0">
                  <a:pos x="30" y="26"/>
                </a:cxn>
                <a:cxn ang="0">
                  <a:pos x="34" y="24"/>
                </a:cxn>
                <a:cxn ang="0">
                  <a:pos x="38" y="30"/>
                </a:cxn>
                <a:cxn ang="0">
                  <a:pos x="40" y="24"/>
                </a:cxn>
                <a:cxn ang="0">
                  <a:pos x="42" y="24"/>
                </a:cxn>
                <a:cxn ang="0">
                  <a:pos x="46" y="24"/>
                </a:cxn>
                <a:cxn ang="0">
                  <a:pos x="58" y="28"/>
                </a:cxn>
                <a:cxn ang="0">
                  <a:pos x="60" y="26"/>
                </a:cxn>
                <a:cxn ang="0">
                  <a:pos x="68" y="28"/>
                </a:cxn>
                <a:cxn ang="0">
                  <a:pos x="72" y="32"/>
                </a:cxn>
                <a:cxn ang="0">
                  <a:pos x="74" y="32"/>
                </a:cxn>
                <a:cxn ang="0">
                  <a:pos x="76" y="26"/>
                </a:cxn>
                <a:cxn ang="0">
                  <a:pos x="78" y="24"/>
                </a:cxn>
                <a:cxn ang="0">
                  <a:pos x="72" y="22"/>
                </a:cxn>
                <a:cxn ang="0">
                  <a:pos x="74" y="20"/>
                </a:cxn>
                <a:cxn ang="0">
                  <a:pos x="70" y="20"/>
                </a:cxn>
                <a:cxn ang="0">
                  <a:pos x="72" y="14"/>
                </a:cxn>
                <a:cxn ang="0">
                  <a:pos x="70" y="14"/>
                </a:cxn>
                <a:cxn ang="0">
                  <a:pos x="70" y="14"/>
                </a:cxn>
              </a:cxnLst>
              <a:rect l="0" t="0" r="r" b="b"/>
              <a:pathLst>
                <a:path w="78" h="68">
                  <a:moveTo>
                    <a:pt x="70" y="14"/>
                  </a:moveTo>
                  <a:lnTo>
                    <a:pt x="58" y="16"/>
                  </a:lnTo>
                  <a:lnTo>
                    <a:pt x="52" y="12"/>
                  </a:lnTo>
                  <a:lnTo>
                    <a:pt x="40" y="2"/>
                  </a:lnTo>
                  <a:lnTo>
                    <a:pt x="40" y="2"/>
                  </a:lnTo>
                  <a:lnTo>
                    <a:pt x="36" y="0"/>
                  </a:lnTo>
                  <a:lnTo>
                    <a:pt x="36" y="4"/>
                  </a:lnTo>
                  <a:lnTo>
                    <a:pt x="28" y="8"/>
                  </a:lnTo>
                  <a:lnTo>
                    <a:pt x="26" y="10"/>
                  </a:lnTo>
                  <a:lnTo>
                    <a:pt x="28" y="12"/>
                  </a:lnTo>
                  <a:lnTo>
                    <a:pt x="28" y="14"/>
                  </a:lnTo>
                  <a:lnTo>
                    <a:pt x="22" y="18"/>
                  </a:lnTo>
                  <a:lnTo>
                    <a:pt x="22" y="24"/>
                  </a:lnTo>
                  <a:lnTo>
                    <a:pt x="22" y="24"/>
                  </a:lnTo>
                  <a:lnTo>
                    <a:pt x="18" y="22"/>
                  </a:lnTo>
                  <a:lnTo>
                    <a:pt x="16" y="24"/>
                  </a:lnTo>
                  <a:lnTo>
                    <a:pt x="14" y="20"/>
                  </a:lnTo>
                  <a:lnTo>
                    <a:pt x="10" y="24"/>
                  </a:lnTo>
                  <a:lnTo>
                    <a:pt x="0" y="22"/>
                  </a:lnTo>
                  <a:lnTo>
                    <a:pt x="0" y="22"/>
                  </a:lnTo>
                  <a:lnTo>
                    <a:pt x="0" y="28"/>
                  </a:lnTo>
                  <a:lnTo>
                    <a:pt x="4" y="34"/>
                  </a:lnTo>
                  <a:lnTo>
                    <a:pt x="6" y="34"/>
                  </a:lnTo>
                  <a:lnTo>
                    <a:pt x="10" y="24"/>
                  </a:lnTo>
                  <a:lnTo>
                    <a:pt x="14" y="26"/>
                  </a:lnTo>
                  <a:lnTo>
                    <a:pt x="18" y="30"/>
                  </a:lnTo>
                  <a:lnTo>
                    <a:pt x="20" y="40"/>
                  </a:lnTo>
                  <a:lnTo>
                    <a:pt x="26" y="44"/>
                  </a:lnTo>
                  <a:lnTo>
                    <a:pt x="22" y="44"/>
                  </a:lnTo>
                  <a:lnTo>
                    <a:pt x="22" y="46"/>
                  </a:lnTo>
                  <a:lnTo>
                    <a:pt x="32" y="54"/>
                  </a:lnTo>
                  <a:lnTo>
                    <a:pt x="32" y="58"/>
                  </a:lnTo>
                  <a:lnTo>
                    <a:pt x="44" y="60"/>
                  </a:lnTo>
                  <a:lnTo>
                    <a:pt x="54" y="68"/>
                  </a:lnTo>
                  <a:lnTo>
                    <a:pt x="54" y="68"/>
                  </a:lnTo>
                  <a:lnTo>
                    <a:pt x="56" y="68"/>
                  </a:lnTo>
                  <a:lnTo>
                    <a:pt x="50" y="62"/>
                  </a:lnTo>
                  <a:lnTo>
                    <a:pt x="50" y="58"/>
                  </a:lnTo>
                  <a:lnTo>
                    <a:pt x="34" y="44"/>
                  </a:lnTo>
                  <a:lnTo>
                    <a:pt x="34" y="38"/>
                  </a:lnTo>
                  <a:lnTo>
                    <a:pt x="32" y="34"/>
                  </a:lnTo>
                  <a:lnTo>
                    <a:pt x="30" y="32"/>
                  </a:lnTo>
                  <a:lnTo>
                    <a:pt x="30" y="26"/>
                  </a:lnTo>
                  <a:lnTo>
                    <a:pt x="34" y="24"/>
                  </a:lnTo>
                  <a:lnTo>
                    <a:pt x="38" y="30"/>
                  </a:lnTo>
                  <a:lnTo>
                    <a:pt x="40" y="24"/>
                  </a:lnTo>
                  <a:lnTo>
                    <a:pt x="42" y="24"/>
                  </a:lnTo>
                  <a:lnTo>
                    <a:pt x="46" y="24"/>
                  </a:lnTo>
                  <a:lnTo>
                    <a:pt x="58" y="28"/>
                  </a:lnTo>
                  <a:lnTo>
                    <a:pt x="60" y="26"/>
                  </a:lnTo>
                  <a:lnTo>
                    <a:pt x="68" y="28"/>
                  </a:lnTo>
                  <a:lnTo>
                    <a:pt x="72" y="32"/>
                  </a:lnTo>
                  <a:lnTo>
                    <a:pt x="74" y="32"/>
                  </a:lnTo>
                  <a:lnTo>
                    <a:pt x="76" y="26"/>
                  </a:lnTo>
                  <a:lnTo>
                    <a:pt x="78" y="24"/>
                  </a:lnTo>
                  <a:lnTo>
                    <a:pt x="72" y="22"/>
                  </a:lnTo>
                  <a:lnTo>
                    <a:pt x="74" y="20"/>
                  </a:lnTo>
                  <a:lnTo>
                    <a:pt x="70" y="20"/>
                  </a:lnTo>
                  <a:lnTo>
                    <a:pt x="72" y="14"/>
                  </a:lnTo>
                  <a:lnTo>
                    <a:pt x="70" y="14"/>
                  </a:lnTo>
                  <a:lnTo>
                    <a:pt x="7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0" name="Freeform 312"/>
            <p:cNvSpPr>
              <a:spLocks/>
            </p:cNvSpPr>
            <p:nvPr/>
          </p:nvSpPr>
          <p:spPr bwMode="auto">
            <a:xfrm>
              <a:off x="4846638" y="2884488"/>
              <a:ext cx="101600" cy="82550"/>
            </a:xfrm>
            <a:custGeom>
              <a:avLst/>
              <a:gdLst/>
              <a:ahLst/>
              <a:cxnLst>
                <a:cxn ang="0">
                  <a:pos x="12" y="46"/>
                </a:cxn>
                <a:cxn ang="0">
                  <a:pos x="14" y="34"/>
                </a:cxn>
                <a:cxn ang="0">
                  <a:pos x="10" y="34"/>
                </a:cxn>
                <a:cxn ang="0">
                  <a:pos x="8" y="36"/>
                </a:cxn>
                <a:cxn ang="0">
                  <a:pos x="4" y="34"/>
                </a:cxn>
                <a:cxn ang="0">
                  <a:pos x="0" y="26"/>
                </a:cxn>
                <a:cxn ang="0">
                  <a:pos x="4" y="24"/>
                </a:cxn>
                <a:cxn ang="0">
                  <a:pos x="0" y="22"/>
                </a:cxn>
                <a:cxn ang="0">
                  <a:pos x="0" y="12"/>
                </a:cxn>
                <a:cxn ang="0">
                  <a:pos x="14" y="6"/>
                </a:cxn>
                <a:cxn ang="0">
                  <a:pos x="18" y="6"/>
                </a:cxn>
                <a:cxn ang="0">
                  <a:pos x="18" y="4"/>
                </a:cxn>
                <a:cxn ang="0">
                  <a:pos x="26" y="4"/>
                </a:cxn>
                <a:cxn ang="0">
                  <a:pos x="30" y="0"/>
                </a:cxn>
                <a:cxn ang="0">
                  <a:pos x="48" y="6"/>
                </a:cxn>
                <a:cxn ang="0">
                  <a:pos x="58" y="6"/>
                </a:cxn>
                <a:cxn ang="0">
                  <a:pos x="62" y="6"/>
                </a:cxn>
                <a:cxn ang="0">
                  <a:pos x="62" y="2"/>
                </a:cxn>
                <a:cxn ang="0">
                  <a:pos x="64" y="6"/>
                </a:cxn>
                <a:cxn ang="0">
                  <a:pos x="60" y="14"/>
                </a:cxn>
                <a:cxn ang="0">
                  <a:pos x="48" y="18"/>
                </a:cxn>
                <a:cxn ang="0">
                  <a:pos x="58" y="46"/>
                </a:cxn>
                <a:cxn ang="0">
                  <a:pos x="54" y="52"/>
                </a:cxn>
                <a:cxn ang="0">
                  <a:pos x="54" y="52"/>
                </a:cxn>
                <a:cxn ang="0">
                  <a:pos x="42" y="52"/>
                </a:cxn>
                <a:cxn ang="0">
                  <a:pos x="36" y="46"/>
                </a:cxn>
                <a:cxn ang="0">
                  <a:pos x="24" y="42"/>
                </a:cxn>
                <a:cxn ang="0">
                  <a:pos x="12" y="46"/>
                </a:cxn>
                <a:cxn ang="0">
                  <a:pos x="12" y="46"/>
                </a:cxn>
              </a:cxnLst>
              <a:rect l="0" t="0" r="r" b="b"/>
              <a:pathLst>
                <a:path w="64" h="52">
                  <a:moveTo>
                    <a:pt x="12" y="46"/>
                  </a:moveTo>
                  <a:lnTo>
                    <a:pt x="14" y="34"/>
                  </a:lnTo>
                  <a:lnTo>
                    <a:pt x="10" y="34"/>
                  </a:lnTo>
                  <a:lnTo>
                    <a:pt x="8" y="36"/>
                  </a:lnTo>
                  <a:lnTo>
                    <a:pt x="4" y="34"/>
                  </a:lnTo>
                  <a:lnTo>
                    <a:pt x="0" y="26"/>
                  </a:lnTo>
                  <a:lnTo>
                    <a:pt x="4" y="24"/>
                  </a:lnTo>
                  <a:lnTo>
                    <a:pt x="0" y="22"/>
                  </a:lnTo>
                  <a:lnTo>
                    <a:pt x="0" y="12"/>
                  </a:lnTo>
                  <a:lnTo>
                    <a:pt x="14" y="6"/>
                  </a:lnTo>
                  <a:lnTo>
                    <a:pt x="18" y="6"/>
                  </a:lnTo>
                  <a:lnTo>
                    <a:pt x="18" y="4"/>
                  </a:lnTo>
                  <a:lnTo>
                    <a:pt x="26" y="4"/>
                  </a:lnTo>
                  <a:lnTo>
                    <a:pt x="30" y="0"/>
                  </a:lnTo>
                  <a:lnTo>
                    <a:pt x="48" y="6"/>
                  </a:lnTo>
                  <a:lnTo>
                    <a:pt x="58" y="6"/>
                  </a:lnTo>
                  <a:lnTo>
                    <a:pt x="62" y="6"/>
                  </a:lnTo>
                  <a:lnTo>
                    <a:pt x="62" y="2"/>
                  </a:lnTo>
                  <a:lnTo>
                    <a:pt x="64" y="6"/>
                  </a:lnTo>
                  <a:lnTo>
                    <a:pt x="60" y="14"/>
                  </a:lnTo>
                  <a:lnTo>
                    <a:pt x="48" y="18"/>
                  </a:lnTo>
                  <a:lnTo>
                    <a:pt x="58" y="46"/>
                  </a:lnTo>
                  <a:lnTo>
                    <a:pt x="54" y="52"/>
                  </a:lnTo>
                  <a:lnTo>
                    <a:pt x="54" y="52"/>
                  </a:lnTo>
                  <a:lnTo>
                    <a:pt x="42" y="52"/>
                  </a:lnTo>
                  <a:lnTo>
                    <a:pt x="36" y="46"/>
                  </a:lnTo>
                  <a:lnTo>
                    <a:pt x="24" y="42"/>
                  </a:lnTo>
                  <a:lnTo>
                    <a:pt x="12" y="46"/>
                  </a:lnTo>
                  <a:lnTo>
                    <a:pt x="12" y="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1" name="Freeform 313"/>
            <p:cNvSpPr>
              <a:spLocks/>
            </p:cNvSpPr>
            <p:nvPr/>
          </p:nvSpPr>
          <p:spPr bwMode="auto">
            <a:xfrm>
              <a:off x="4649788" y="3074988"/>
              <a:ext cx="209550" cy="196850"/>
            </a:xfrm>
            <a:custGeom>
              <a:avLst/>
              <a:gdLst/>
              <a:ahLst/>
              <a:cxnLst>
                <a:cxn ang="0">
                  <a:pos x="0" y="24"/>
                </a:cxn>
                <a:cxn ang="0">
                  <a:pos x="2" y="32"/>
                </a:cxn>
                <a:cxn ang="0">
                  <a:pos x="2" y="36"/>
                </a:cxn>
                <a:cxn ang="0">
                  <a:pos x="0" y="46"/>
                </a:cxn>
                <a:cxn ang="0">
                  <a:pos x="4" y="48"/>
                </a:cxn>
                <a:cxn ang="0">
                  <a:pos x="4" y="62"/>
                </a:cxn>
                <a:cxn ang="0">
                  <a:pos x="6" y="72"/>
                </a:cxn>
                <a:cxn ang="0">
                  <a:pos x="10" y="76"/>
                </a:cxn>
                <a:cxn ang="0">
                  <a:pos x="8" y="88"/>
                </a:cxn>
                <a:cxn ang="0">
                  <a:pos x="10" y="90"/>
                </a:cxn>
                <a:cxn ang="0">
                  <a:pos x="12" y="86"/>
                </a:cxn>
                <a:cxn ang="0">
                  <a:pos x="16" y="90"/>
                </a:cxn>
                <a:cxn ang="0">
                  <a:pos x="24" y="90"/>
                </a:cxn>
                <a:cxn ang="0">
                  <a:pos x="28" y="94"/>
                </a:cxn>
                <a:cxn ang="0">
                  <a:pos x="28" y="98"/>
                </a:cxn>
                <a:cxn ang="0">
                  <a:pos x="34" y="102"/>
                </a:cxn>
                <a:cxn ang="0">
                  <a:pos x="38" y="100"/>
                </a:cxn>
                <a:cxn ang="0">
                  <a:pos x="36" y="98"/>
                </a:cxn>
                <a:cxn ang="0">
                  <a:pos x="48" y="100"/>
                </a:cxn>
                <a:cxn ang="0">
                  <a:pos x="48" y="104"/>
                </a:cxn>
                <a:cxn ang="0">
                  <a:pos x="54" y="106"/>
                </a:cxn>
                <a:cxn ang="0">
                  <a:pos x="58" y="114"/>
                </a:cxn>
                <a:cxn ang="0">
                  <a:pos x="62" y="116"/>
                </a:cxn>
                <a:cxn ang="0">
                  <a:pos x="66" y="118"/>
                </a:cxn>
                <a:cxn ang="0">
                  <a:pos x="70" y="116"/>
                </a:cxn>
                <a:cxn ang="0">
                  <a:pos x="76" y="122"/>
                </a:cxn>
                <a:cxn ang="0">
                  <a:pos x="84" y="118"/>
                </a:cxn>
                <a:cxn ang="0">
                  <a:pos x="90" y="120"/>
                </a:cxn>
                <a:cxn ang="0">
                  <a:pos x="98" y="118"/>
                </a:cxn>
                <a:cxn ang="0">
                  <a:pos x="110" y="124"/>
                </a:cxn>
                <a:cxn ang="0">
                  <a:pos x="114" y="124"/>
                </a:cxn>
                <a:cxn ang="0">
                  <a:pos x="114" y="118"/>
                </a:cxn>
                <a:cxn ang="0">
                  <a:pos x="118" y="108"/>
                </a:cxn>
                <a:cxn ang="0">
                  <a:pos x="132" y="96"/>
                </a:cxn>
                <a:cxn ang="0">
                  <a:pos x="132" y="94"/>
                </a:cxn>
                <a:cxn ang="0">
                  <a:pos x="132" y="86"/>
                </a:cxn>
                <a:cxn ang="0">
                  <a:pos x="128" y="84"/>
                </a:cxn>
                <a:cxn ang="0">
                  <a:pos x="124" y="72"/>
                </a:cxn>
                <a:cxn ang="0">
                  <a:pos x="126" y="62"/>
                </a:cxn>
                <a:cxn ang="0">
                  <a:pos x="120" y="56"/>
                </a:cxn>
                <a:cxn ang="0">
                  <a:pos x="130" y="48"/>
                </a:cxn>
                <a:cxn ang="0">
                  <a:pos x="130" y="40"/>
                </a:cxn>
                <a:cxn ang="0">
                  <a:pos x="124" y="18"/>
                </a:cxn>
                <a:cxn ang="0">
                  <a:pos x="124" y="16"/>
                </a:cxn>
                <a:cxn ang="0">
                  <a:pos x="116" y="10"/>
                </a:cxn>
                <a:cxn ang="0">
                  <a:pos x="92" y="12"/>
                </a:cxn>
                <a:cxn ang="0">
                  <a:pos x="72" y="8"/>
                </a:cxn>
                <a:cxn ang="0">
                  <a:pos x="62" y="12"/>
                </a:cxn>
                <a:cxn ang="0">
                  <a:pos x="58" y="4"/>
                </a:cxn>
                <a:cxn ang="0">
                  <a:pos x="62" y="4"/>
                </a:cxn>
                <a:cxn ang="0">
                  <a:pos x="60" y="2"/>
                </a:cxn>
                <a:cxn ang="0">
                  <a:pos x="52" y="0"/>
                </a:cxn>
                <a:cxn ang="0">
                  <a:pos x="42" y="2"/>
                </a:cxn>
                <a:cxn ang="0">
                  <a:pos x="24" y="12"/>
                </a:cxn>
                <a:cxn ang="0">
                  <a:pos x="4" y="20"/>
                </a:cxn>
                <a:cxn ang="0">
                  <a:pos x="2" y="22"/>
                </a:cxn>
                <a:cxn ang="0">
                  <a:pos x="4" y="24"/>
                </a:cxn>
                <a:cxn ang="0">
                  <a:pos x="4" y="26"/>
                </a:cxn>
                <a:cxn ang="0">
                  <a:pos x="0" y="24"/>
                </a:cxn>
                <a:cxn ang="0">
                  <a:pos x="0" y="24"/>
                </a:cxn>
              </a:cxnLst>
              <a:rect l="0" t="0" r="r" b="b"/>
              <a:pathLst>
                <a:path w="132" h="124">
                  <a:moveTo>
                    <a:pt x="0" y="24"/>
                  </a:moveTo>
                  <a:lnTo>
                    <a:pt x="2" y="32"/>
                  </a:lnTo>
                  <a:lnTo>
                    <a:pt x="2" y="36"/>
                  </a:lnTo>
                  <a:lnTo>
                    <a:pt x="0" y="46"/>
                  </a:lnTo>
                  <a:lnTo>
                    <a:pt x="4" y="48"/>
                  </a:lnTo>
                  <a:lnTo>
                    <a:pt x="4" y="62"/>
                  </a:lnTo>
                  <a:lnTo>
                    <a:pt x="6" y="72"/>
                  </a:lnTo>
                  <a:lnTo>
                    <a:pt x="10" y="76"/>
                  </a:lnTo>
                  <a:lnTo>
                    <a:pt x="8" y="88"/>
                  </a:lnTo>
                  <a:lnTo>
                    <a:pt x="10" y="90"/>
                  </a:lnTo>
                  <a:lnTo>
                    <a:pt x="12" y="86"/>
                  </a:lnTo>
                  <a:lnTo>
                    <a:pt x="16" y="90"/>
                  </a:lnTo>
                  <a:lnTo>
                    <a:pt x="24" y="90"/>
                  </a:lnTo>
                  <a:lnTo>
                    <a:pt x="28" y="94"/>
                  </a:lnTo>
                  <a:lnTo>
                    <a:pt x="28" y="98"/>
                  </a:lnTo>
                  <a:lnTo>
                    <a:pt x="34" y="102"/>
                  </a:lnTo>
                  <a:lnTo>
                    <a:pt x="38" y="100"/>
                  </a:lnTo>
                  <a:lnTo>
                    <a:pt x="36" y="98"/>
                  </a:lnTo>
                  <a:lnTo>
                    <a:pt x="48" y="100"/>
                  </a:lnTo>
                  <a:lnTo>
                    <a:pt x="48" y="104"/>
                  </a:lnTo>
                  <a:lnTo>
                    <a:pt x="54" y="106"/>
                  </a:lnTo>
                  <a:lnTo>
                    <a:pt x="58" y="114"/>
                  </a:lnTo>
                  <a:lnTo>
                    <a:pt x="62" y="116"/>
                  </a:lnTo>
                  <a:lnTo>
                    <a:pt x="66" y="118"/>
                  </a:lnTo>
                  <a:lnTo>
                    <a:pt x="70" y="116"/>
                  </a:lnTo>
                  <a:lnTo>
                    <a:pt x="76" y="122"/>
                  </a:lnTo>
                  <a:lnTo>
                    <a:pt x="84" y="118"/>
                  </a:lnTo>
                  <a:lnTo>
                    <a:pt x="90" y="120"/>
                  </a:lnTo>
                  <a:lnTo>
                    <a:pt x="98" y="118"/>
                  </a:lnTo>
                  <a:lnTo>
                    <a:pt x="110" y="124"/>
                  </a:lnTo>
                  <a:lnTo>
                    <a:pt x="114" y="124"/>
                  </a:lnTo>
                  <a:lnTo>
                    <a:pt x="114" y="118"/>
                  </a:lnTo>
                  <a:lnTo>
                    <a:pt x="118" y="108"/>
                  </a:lnTo>
                  <a:lnTo>
                    <a:pt x="132" y="96"/>
                  </a:lnTo>
                  <a:lnTo>
                    <a:pt x="132" y="94"/>
                  </a:lnTo>
                  <a:lnTo>
                    <a:pt x="132" y="86"/>
                  </a:lnTo>
                  <a:lnTo>
                    <a:pt x="128" y="84"/>
                  </a:lnTo>
                  <a:lnTo>
                    <a:pt x="124" y="72"/>
                  </a:lnTo>
                  <a:lnTo>
                    <a:pt x="126" y="62"/>
                  </a:lnTo>
                  <a:lnTo>
                    <a:pt x="120" y="56"/>
                  </a:lnTo>
                  <a:lnTo>
                    <a:pt x="130" y="48"/>
                  </a:lnTo>
                  <a:lnTo>
                    <a:pt x="130" y="40"/>
                  </a:lnTo>
                  <a:lnTo>
                    <a:pt x="124" y="18"/>
                  </a:lnTo>
                  <a:lnTo>
                    <a:pt x="124" y="16"/>
                  </a:lnTo>
                  <a:lnTo>
                    <a:pt x="116" y="10"/>
                  </a:lnTo>
                  <a:lnTo>
                    <a:pt x="92" y="12"/>
                  </a:lnTo>
                  <a:lnTo>
                    <a:pt x="72" y="8"/>
                  </a:lnTo>
                  <a:lnTo>
                    <a:pt x="62" y="12"/>
                  </a:lnTo>
                  <a:lnTo>
                    <a:pt x="58" y="4"/>
                  </a:lnTo>
                  <a:lnTo>
                    <a:pt x="62" y="4"/>
                  </a:lnTo>
                  <a:lnTo>
                    <a:pt x="60" y="2"/>
                  </a:lnTo>
                  <a:lnTo>
                    <a:pt x="52" y="0"/>
                  </a:lnTo>
                  <a:lnTo>
                    <a:pt x="42" y="2"/>
                  </a:lnTo>
                  <a:lnTo>
                    <a:pt x="24" y="12"/>
                  </a:lnTo>
                  <a:lnTo>
                    <a:pt x="4" y="20"/>
                  </a:lnTo>
                  <a:lnTo>
                    <a:pt x="2" y="22"/>
                  </a:lnTo>
                  <a:lnTo>
                    <a:pt x="4" y="24"/>
                  </a:lnTo>
                  <a:lnTo>
                    <a:pt x="4" y="26"/>
                  </a:lnTo>
                  <a:lnTo>
                    <a:pt x="0" y="24"/>
                  </a:lnTo>
                  <a:lnTo>
                    <a:pt x="0"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2" name="Freeform 314"/>
            <p:cNvSpPr>
              <a:spLocks/>
            </p:cNvSpPr>
            <p:nvPr/>
          </p:nvSpPr>
          <p:spPr bwMode="auto">
            <a:xfrm>
              <a:off x="4792663" y="2951163"/>
              <a:ext cx="158750" cy="92075"/>
            </a:xfrm>
            <a:custGeom>
              <a:avLst/>
              <a:gdLst/>
              <a:ahLst/>
              <a:cxnLst>
                <a:cxn ang="0">
                  <a:pos x="78" y="58"/>
                </a:cxn>
                <a:cxn ang="0">
                  <a:pos x="84" y="54"/>
                </a:cxn>
                <a:cxn ang="0">
                  <a:pos x="90" y="54"/>
                </a:cxn>
                <a:cxn ang="0">
                  <a:pos x="94" y="46"/>
                </a:cxn>
                <a:cxn ang="0">
                  <a:pos x="100" y="46"/>
                </a:cxn>
                <a:cxn ang="0">
                  <a:pos x="98" y="36"/>
                </a:cxn>
                <a:cxn ang="0">
                  <a:pos x="92" y="26"/>
                </a:cxn>
                <a:cxn ang="0">
                  <a:pos x="94" y="18"/>
                </a:cxn>
                <a:cxn ang="0">
                  <a:pos x="88" y="10"/>
                </a:cxn>
                <a:cxn ang="0">
                  <a:pos x="88" y="10"/>
                </a:cxn>
                <a:cxn ang="0">
                  <a:pos x="76" y="10"/>
                </a:cxn>
                <a:cxn ang="0">
                  <a:pos x="70" y="4"/>
                </a:cxn>
                <a:cxn ang="0">
                  <a:pos x="58" y="0"/>
                </a:cxn>
                <a:cxn ang="0">
                  <a:pos x="46" y="4"/>
                </a:cxn>
                <a:cxn ang="0">
                  <a:pos x="46" y="6"/>
                </a:cxn>
                <a:cxn ang="0">
                  <a:pos x="46" y="20"/>
                </a:cxn>
                <a:cxn ang="0">
                  <a:pos x="44" y="28"/>
                </a:cxn>
                <a:cxn ang="0">
                  <a:pos x="42" y="24"/>
                </a:cxn>
                <a:cxn ang="0">
                  <a:pos x="36" y="26"/>
                </a:cxn>
                <a:cxn ang="0">
                  <a:pos x="34" y="24"/>
                </a:cxn>
                <a:cxn ang="0">
                  <a:pos x="30" y="18"/>
                </a:cxn>
                <a:cxn ang="0">
                  <a:pos x="30" y="20"/>
                </a:cxn>
                <a:cxn ang="0">
                  <a:pos x="22" y="8"/>
                </a:cxn>
                <a:cxn ang="0">
                  <a:pos x="12" y="12"/>
                </a:cxn>
                <a:cxn ang="0">
                  <a:pos x="2" y="32"/>
                </a:cxn>
                <a:cxn ang="0">
                  <a:pos x="0" y="44"/>
                </a:cxn>
                <a:cxn ang="0">
                  <a:pos x="2" y="46"/>
                </a:cxn>
                <a:cxn ang="0">
                  <a:pos x="4" y="48"/>
                </a:cxn>
                <a:cxn ang="0">
                  <a:pos x="8" y="42"/>
                </a:cxn>
                <a:cxn ang="0">
                  <a:pos x="16" y="38"/>
                </a:cxn>
                <a:cxn ang="0">
                  <a:pos x="38" y="40"/>
                </a:cxn>
                <a:cxn ang="0">
                  <a:pos x="46" y="42"/>
                </a:cxn>
                <a:cxn ang="0">
                  <a:pos x="54" y="38"/>
                </a:cxn>
                <a:cxn ang="0">
                  <a:pos x="58" y="44"/>
                </a:cxn>
                <a:cxn ang="0">
                  <a:pos x="64" y="46"/>
                </a:cxn>
                <a:cxn ang="0">
                  <a:pos x="78" y="58"/>
                </a:cxn>
                <a:cxn ang="0">
                  <a:pos x="78" y="58"/>
                </a:cxn>
              </a:cxnLst>
              <a:rect l="0" t="0" r="r" b="b"/>
              <a:pathLst>
                <a:path w="100" h="58">
                  <a:moveTo>
                    <a:pt x="78" y="58"/>
                  </a:moveTo>
                  <a:lnTo>
                    <a:pt x="84" y="54"/>
                  </a:lnTo>
                  <a:lnTo>
                    <a:pt x="90" y="54"/>
                  </a:lnTo>
                  <a:lnTo>
                    <a:pt x="94" y="46"/>
                  </a:lnTo>
                  <a:lnTo>
                    <a:pt x="100" y="46"/>
                  </a:lnTo>
                  <a:lnTo>
                    <a:pt x="98" y="36"/>
                  </a:lnTo>
                  <a:lnTo>
                    <a:pt x="92" y="26"/>
                  </a:lnTo>
                  <a:lnTo>
                    <a:pt x="94" y="18"/>
                  </a:lnTo>
                  <a:lnTo>
                    <a:pt x="88" y="10"/>
                  </a:lnTo>
                  <a:lnTo>
                    <a:pt x="88" y="10"/>
                  </a:lnTo>
                  <a:lnTo>
                    <a:pt x="76" y="10"/>
                  </a:lnTo>
                  <a:lnTo>
                    <a:pt x="70" y="4"/>
                  </a:lnTo>
                  <a:lnTo>
                    <a:pt x="58" y="0"/>
                  </a:lnTo>
                  <a:lnTo>
                    <a:pt x="46" y="4"/>
                  </a:lnTo>
                  <a:lnTo>
                    <a:pt x="46" y="6"/>
                  </a:lnTo>
                  <a:lnTo>
                    <a:pt x="46" y="20"/>
                  </a:lnTo>
                  <a:lnTo>
                    <a:pt x="44" y="28"/>
                  </a:lnTo>
                  <a:lnTo>
                    <a:pt x="42" y="24"/>
                  </a:lnTo>
                  <a:lnTo>
                    <a:pt x="36" y="26"/>
                  </a:lnTo>
                  <a:lnTo>
                    <a:pt x="34" y="24"/>
                  </a:lnTo>
                  <a:lnTo>
                    <a:pt x="30" y="18"/>
                  </a:lnTo>
                  <a:lnTo>
                    <a:pt x="30" y="20"/>
                  </a:lnTo>
                  <a:lnTo>
                    <a:pt x="22" y="8"/>
                  </a:lnTo>
                  <a:lnTo>
                    <a:pt x="12" y="12"/>
                  </a:lnTo>
                  <a:lnTo>
                    <a:pt x="2" y="32"/>
                  </a:lnTo>
                  <a:lnTo>
                    <a:pt x="0" y="44"/>
                  </a:lnTo>
                  <a:lnTo>
                    <a:pt x="2" y="46"/>
                  </a:lnTo>
                  <a:lnTo>
                    <a:pt x="4" y="48"/>
                  </a:lnTo>
                  <a:lnTo>
                    <a:pt x="8" y="42"/>
                  </a:lnTo>
                  <a:lnTo>
                    <a:pt x="16" y="38"/>
                  </a:lnTo>
                  <a:lnTo>
                    <a:pt x="38" y="40"/>
                  </a:lnTo>
                  <a:lnTo>
                    <a:pt x="46" y="42"/>
                  </a:lnTo>
                  <a:lnTo>
                    <a:pt x="54" y="38"/>
                  </a:lnTo>
                  <a:lnTo>
                    <a:pt x="58" y="44"/>
                  </a:lnTo>
                  <a:lnTo>
                    <a:pt x="64" y="46"/>
                  </a:lnTo>
                  <a:lnTo>
                    <a:pt x="78" y="58"/>
                  </a:lnTo>
                  <a:lnTo>
                    <a:pt x="78" y="5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3" name="Freeform 315"/>
            <p:cNvSpPr>
              <a:spLocks/>
            </p:cNvSpPr>
            <p:nvPr/>
          </p:nvSpPr>
          <p:spPr bwMode="auto">
            <a:xfrm>
              <a:off x="4795838" y="3011488"/>
              <a:ext cx="120650" cy="92075"/>
            </a:xfrm>
            <a:custGeom>
              <a:avLst/>
              <a:gdLst/>
              <a:ahLst/>
              <a:cxnLst>
                <a:cxn ang="0">
                  <a:pos x="50" y="58"/>
                </a:cxn>
                <a:cxn ang="0">
                  <a:pos x="50" y="54"/>
                </a:cxn>
                <a:cxn ang="0">
                  <a:pos x="56" y="52"/>
                </a:cxn>
                <a:cxn ang="0">
                  <a:pos x="64" y="54"/>
                </a:cxn>
                <a:cxn ang="0">
                  <a:pos x="60" y="48"/>
                </a:cxn>
                <a:cxn ang="0">
                  <a:pos x="64" y="44"/>
                </a:cxn>
                <a:cxn ang="0">
                  <a:pos x="64" y="36"/>
                </a:cxn>
                <a:cxn ang="0">
                  <a:pos x="74" y="32"/>
                </a:cxn>
                <a:cxn ang="0">
                  <a:pos x="76" y="28"/>
                </a:cxn>
                <a:cxn ang="0">
                  <a:pos x="72" y="26"/>
                </a:cxn>
                <a:cxn ang="0">
                  <a:pos x="72" y="22"/>
                </a:cxn>
                <a:cxn ang="0">
                  <a:pos x="76" y="20"/>
                </a:cxn>
                <a:cxn ang="0">
                  <a:pos x="76" y="20"/>
                </a:cxn>
                <a:cxn ang="0">
                  <a:pos x="62" y="8"/>
                </a:cxn>
                <a:cxn ang="0">
                  <a:pos x="56" y="6"/>
                </a:cxn>
                <a:cxn ang="0">
                  <a:pos x="52" y="0"/>
                </a:cxn>
                <a:cxn ang="0">
                  <a:pos x="44" y="4"/>
                </a:cxn>
                <a:cxn ang="0">
                  <a:pos x="36" y="2"/>
                </a:cxn>
                <a:cxn ang="0">
                  <a:pos x="14" y="0"/>
                </a:cxn>
                <a:cxn ang="0">
                  <a:pos x="6" y="4"/>
                </a:cxn>
                <a:cxn ang="0">
                  <a:pos x="2" y="10"/>
                </a:cxn>
                <a:cxn ang="0">
                  <a:pos x="0" y="8"/>
                </a:cxn>
                <a:cxn ang="0">
                  <a:pos x="4" y="28"/>
                </a:cxn>
                <a:cxn ang="0">
                  <a:pos x="22" y="34"/>
                </a:cxn>
                <a:cxn ang="0">
                  <a:pos x="24" y="38"/>
                </a:cxn>
                <a:cxn ang="0">
                  <a:pos x="22" y="42"/>
                </a:cxn>
                <a:cxn ang="0">
                  <a:pos x="24" y="50"/>
                </a:cxn>
                <a:cxn ang="0">
                  <a:pos x="32" y="56"/>
                </a:cxn>
                <a:cxn ang="0">
                  <a:pos x="32" y="58"/>
                </a:cxn>
                <a:cxn ang="0">
                  <a:pos x="50" y="58"/>
                </a:cxn>
                <a:cxn ang="0">
                  <a:pos x="50" y="58"/>
                </a:cxn>
              </a:cxnLst>
              <a:rect l="0" t="0" r="r" b="b"/>
              <a:pathLst>
                <a:path w="76" h="58">
                  <a:moveTo>
                    <a:pt x="50" y="58"/>
                  </a:moveTo>
                  <a:lnTo>
                    <a:pt x="50" y="54"/>
                  </a:lnTo>
                  <a:lnTo>
                    <a:pt x="56" y="52"/>
                  </a:lnTo>
                  <a:lnTo>
                    <a:pt x="64" y="54"/>
                  </a:lnTo>
                  <a:lnTo>
                    <a:pt x="60" y="48"/>
                  </a:lnTo>
                  <a:lnTo>
                    <a:pt x="64" y="44"/>
                  </a:lnTo>
                  <a:lnTo>
                    <a:pt x="64" y="36"/>
                  </a:lnTo>
                  <a:lnTo>
                    <a:pt x="74" y="32"/>
                  </a:lnTo>
                  <a:lnTo>
                    <a:pt x="76" y="28"/>
                  </a:lnTo>
                  <a:lnTo>
                    <a:pt x="72" y="26"/>
                  </a:lnTo>
                  <a:lnTo>
                    <a:pt x="72" y="22"/>
                  </a:lnTo>
                  <a:lnTo>
                    <a:pt x="76" y="20"/>
                  </a:lnTo>
                  <a:lnTo>
                    <a:pt x="76" y="20"/>
                  </a:lnTo>
                  <a:lnTo>
                    <a:pt x="62" y="8"/>
                  </a:lnTo>
                  <a:lnTo>
                    <a:pt x="56" y="6"/>
                  </a:lnTo>
                  <a:lnTo>
                    <a:pt x="52" y="0"/>
                  </a:lnTo>
                  <a:lnTo>
                    <a:pt x="44" y="4"/>
                  </a:lnTo>
                  <a:lnTo>
                    <a:pt x="36" y="2"/>
                  </a:lnTo>
                  <a:lnTo>
                    <a:pt x="14" y="0"/>
                  </a:lnTo>
                  <a:lnTo>
                    <a:pt x="6" y="4"/>
                  </a:lnTo>
                  <a:lnTo>
                    <a:pt x="2" y="10"/>
                  </a:lnTo>
                  <a:lnTo>
                    <a:pt x="0" y="8"/>
                  </a:lnTo>
                  <a:lnTo>
                    <a:pt x="4" y="28"/>
                  </a:lnTo>
                  <a:lnTo>
                    <a:pt x="22" y="34"/>
                  </a:lnTo>
                  <a:lnTo>
                    <a:pt x="24" y="38"/>
                  </a:lnTo>
                  <a:lnTo>
                    <a:pt x="22" y="42"/>
                  </a:lnTo>
                  <a:lnTo>
                    <a:pt x="24" y="50"/>
                  </a:lnTo>
                  <a:lnTo>
                    <a:pt x="32" y="56"/>
                  </a:lnTo>
                  <a:lnTo>
                    <a:pt x="32" y="58"/>
                  </a:lnTo>
                  <a:lnTo>
                    <a:pt x="50" y="58"/>
                  </a:lnTo>
                  <a:lnTo>
                    <a:pt x="50" y="5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4" name="Freeform 316"/>
            <p:cNvSpPr>
              <a:spLocks/>
            </p:cNvSpPr>
            <p:nvPr/>
          </p:nvSpPr>
          <p:spPr bwMode="auto">
            <a:xfrm>
              <a:off x="4764088" y="3043238"/>
              <a:ext cx="69850" cy="50800"/>
            </a:xfrm>
            <a:custGeom>
              <a:avLst/>
              <a:gdLst/>
              <a:ahLst/>
              <a:cxnLst>
                <a:cxn ang="0">
                  <a:pos x="0" y="28"/>
                </a:cxn>
                <a:cxn ang="0">
                  <a:pos x="20" y="32"/>
                </a:cxn>
                <a:cxn ang="0">
                  <a:pos x="44" y="30"/>
                </a:cxn>
                <a:cxn ang="0">
                  <a:pos x="42" y="22"/>
                </a:cxn>
                <a:cxn ang="0">
                  <a:pos x="44" y="18"/>
                </a:cxn>
                <a:cxn ang="0">
                  <a:pos x="42" y="14"/>
                </a:cxn>
                <a:cxn ang="0">
                  <a:pos x="24" y="8"/>
                </a:cxn>
                <a:cxn ang="0">
                  <a:pos x="22" y="18"/>
                </a:cxn>
                <a:cxn ang="0">
                  <a:pos x="14" y="16"/>
                </a:cxn>
                <a:cxn ang="0">
                  <a:pos x="20" y="6"/>
                </a:cxn>
                <a:cxn ang="0">
                  <a:pos x="20" y="0"/>
                </a:cxn>
                <a:cxn ang="0">
                  <a:pos x="16" y="10"/>
                </a:cxn>
                <a:cxn ang="0">
                  <a:pos x="12" y="16"/>
                </a:cxn>
                <a:cxn ang="0">
                  <a:pos x="6" y="16"/>
                </a:cxn>
                <a:cxn ang="0">
                  <a:pos x="4" y="24"/>
                </a:cxn>
                <a:cxn ang="0">
                  <a:pos x="0" y="28"/>
                </a:cxn>
                <a:cxn ang="0">
                  <a:pos x="0" y="28"/>
                </a:cxn>
              </a:cxnLst>
              <a:rect l="0" t="0" r="r" b="b"/>
              <a:pathLst>
                <a:path w="44" h="32">
                  <a:moveTo>
                    <a:pt x="0" y="28"/>
                  </a:moveTo>
                  <a:lnTo>
                    <a:pt x="20" y="32"/>
                  </a:lnTo>
                  <a:lnTo>
                    <a:pt x="44" y="30"/>
                  </a:lnTo>
                  <a:lnTo>
                    <a:pt x="42" y="22"/>
                  </a:lnTo>
                  <a:lnTo>
                    <a:pt x="44" y="18"/>
                  </a:lnTo>
                  <a:lnTo>
                    <a:pt x="42" y="14"/>
                  </a:lnTo>
                  <a:lnTo>
                    <a:pt x="24" y="8"/>
                  </a:lnTo>
                  <a:lnTo>
                    <a:pt x="22" y="18"/>
                  </a:lnTo>
                  <a:lnTo>
                    <a:pt x="14" y="16"/>
                  </a:lnTo>
                  <a:lnTo>
                    <a:pt x="20" y="6"/>
                  </a:lnTo>
                  <a:lnTo>
                    <a:pt x="20" y="0"/>
                  </a:lnTo>
                  <a:lnTo>
                    <a:pt x="16" y="10"/>
                  </a:lnTo>
                  <a:lnTo>
                    <a:pt x="12" y="16"/>
                  </a:lnTo>
                  <a:lnTo>
                    <a:pt x="6" y="16"/>
                  </a:lnTo>
                  <a:lnTo>
                    <a:pt x="4" y="24"/>
                  </a:lnTo>
                  <a:lnTo>
                    <a:pt x="0" y="28"/>
                  </a:lnTo>
                  <a:lnTo>
                    <a:pt x="0"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5" name="Freeform 317"/>
            <p:cNvSpPr>
              <a:spLocks/>
            </p:cNvSpPr>
            <p:nvPr/>
          </p:nvSpPr>
          <p:spPr bwMode="auto">
            <a:xfrm>
              <a:off x="4154488" y="3440113"/>
              <a:ext cx="266700" cy="209550"/>
            </a:xfrm>
            <a:custGeom>
              <a:avLst/>
              <a:gdLst/>
              <a:ahLst/>
              <a:cxnLst>
                <a:cxn ang="0">
                  <a:pos x="24" y="106"/>
                </a:cxn>
                <a:cxn ang="0">
                  <a:pos x="28" y="90"/>
                </a:cxn>
                <a:cxn ang="0">
                  <a:pos x="26" y="72"/>
                </a:cxn>
                <a:cxn ang="0">
                  <a:pos x="32" y="60"/>
                </a:cxn>
                <a:cxn ang="0">
                  <a:pos x="40" y="42"/>
                </a:cxn>
                <a:cxn ang="0">
                  <a:pos x="38" y="32"/>
                </a:cxn>
                <a:cxn ang="0">
                  <a:pos x="16" y="32"/>
                </a:cxn>
                <a:cxn ang="0">
                  <a:pos x="10" y="32"/>
                </a:cxn>
                <a:cxn ang="0">
                  <a:pos x="6" y="30"/>
                </a:cxn>
                <a:cxn ang="0">
                  <a:pos x="6" y="26"/>
                </a:cxn>
                <a:cxn ang="0">
                  <a:pos x="6" y="22"/>
                </a:cxn>
                <a:cxn ang="0">
                  <a:pos x="4" y="18"/>
                </a:cxn>
                <a:cxn ang="0">
                  <a:pos x="0" y="14"/>
                </a:cxn>
                <a:cxn ang="0">
                  <a:pos x="12" y="6"/>
                </a:cxn>
                <a:cxn ang="0">
                  <a:pos x="20" y="0"/>
                </a:cxn>
                <a:cxn ang="0">
                  <a:pos x="44" y="0"/>
                </a:cxn>
                <a:cxn ang="0">
                  <a:pos x="76" y="4"/>
                </a:cxn>
                <a:cxn ang="0">
                  <a:pos x="106" y="12"/>
                </a:cxn>
                <a:cxn ang="0">
                  <a:pos x="130" y="20"/>
                </a:cxn>
                <a:cxn ang="0">
                  <a:pos x="142" y="20"/>
                </a:cxn>
                <a:cxn ang="0">
                  <a:pos x="146" y="22"/>
                </a:cxn>
                <a:cxn ang="0">
                  <a:pos x="166" y="24"/>
                </a:cxn>
                <a:cxn ang="0">
                  <a:pos x="166" y="28"/>
                </a:cxn>
                <a:cxn ang="0">
                  <a:pos x="166" y="34"/>
                </a:cxn>
                <a:cxn ang="0">
                  <a:pos x="138" y="48"/>
                </a:cxn>
                <a:cxn ang="0">
                  <a:pos x="122" y="72"/>
                </a:cxn>
                <a:cxn ang="0">
                  <a:pos x="122" y="84"/>
                </a:cxn>
                <a:cxn ang="0">
                  <a:pos x="126" y="90"/>
                </a:cxn>
                <a:cxn ang="0">
                  <a:pos x="114" y="104"/>
                </a:cxn>
                <a:cxn ang="0">
                  <a:pos x="106" y="108"/>
                </a:cxn>
                <a:cxn ang="0">
                  <a:pos x="98" y="120"/>
                </a:cxn>
                <a:cxn ang="0">
                  <a:pos x="64" y="124"/>
                </a:cxn>
                <a:cxn ang="0">
                  <a:pos x="52" y="132"/>
                </a:cxn>
                <a:cxn ang="0">
                  <a:pos x="40" y="118"/>
                </a:cxn>
                <a:cxn ang="0">
                  <a:pos x="32" y="114"/>
                </a:cxn>
                <a:cxn ang="0">
                  <a:pos x="26" y="114"/>
                </a:cxn>
              </a:cxnLst>
              <a:rect l="0" t="0" r="r" b="b"/>
              <a:pathLst>
                <a:path w="168" h="132">
                  <a:moveTo>
                    <a:pt x="26" y="114"/>
                  </a:moveTo>
                  <a:lnTo>
                    <a:pt x="24" y="106"/>
                  </a:lnTo>
                  <a:lnTo>
                    <a:pt x="32" y="100"/>
                  </a:lnTo>
                  <a:lnTo>
                    <a:pt x="28" y="90"/>
                  </a:lnTo>
                  <a:lnTo>
                    <a:pt x="30" y="82"/>
                  </a:lnTo>
                  <a:lnTo>
                    <a:pt x="26" y="72"/>
                  </a:lnTo>
                  <a:lnTo>
                    <a:pt x="34" y="68"/>
                  </a:lnTo>
                  <a:lnTo>
                    <a:pt x="32" y="60"/>
                  </a:lnTo>
                  <a:lnTo>
                    <a:pt x="34" y="48"/>
                  </a:lnTo>
                  <a:lnTo>
                    <a:pt x="40" y="42"/>
                  </a:lnTo>
                  <a:lnTo>
                    <a:pt x="42" y="38"/>
                  </a:lnTo>
                  <a:lnTo>
                    <a:pt x="38" y="32"/>
                  </a:lnTo>
                  <a:lnTo>
                    <a:pt x="18" y="34"/>
                  </a:lnTo>
                  <a:lnTo>
                    <a:pt x="16" y="32"/>
                  </a:lnTo>
                  <a:lnTo>
                    <a:pt x="16" y="30"/>
                  </a:lnTo>
                  <a:lnTo>
                    <a:pt x="10" y="32"/>
                  </a:lnTo>
                  <a:lnTo>
                    <a:pt x="8" y="34"/>
                  </a:lnTo>
                  <a:lnTo>
                    <a:pt x="6" y="30"/>
                  </a:lnTo>
                  <a:lnTo>
                    <a:pt x="8" y="26"/>
                  </a:lnTo>
                  <a:lnTo>
                    <a:pt x="6" y="26"/>
                  </a:lnTo>
                  <a:lnTo>
                    <a:pt x="8" y="24"/>
                  </a:lnTo>
                  <a:lnTo>
                    <a:pt x="6" y="22"/>
                  </a:lnTo>
                  <a:lnTo>
                    <a:pt x="6" y="20"/>
                  </a:lnTo>
                  <a:lnTo>
                    <a:pt x="4" y="18"/>
                  </a:lnTo>
                  <a:lnTo>
                    <a:pt x="4" y="16"/>
                  </a:lnTo>
                  <a:lnTo>
                    <a:pt x="0" y="14"/>
                  </a:lnTo>
                  <a:lnTo>
                    <a:pt x="4" y="8"/>
                  </a:lnTo>
                  <a:lnTo>
                    <a:pt x="12" y="6"/>
                  </a:lnTo>
                  <a:lnTo>
                    <a:pt x="16" y="0"/>
                  </a:lnTo>
                  <a:lnTo>
                    <a:pt x="20" y="0"/>
                  </a:lnTo>
                  <a:lnTo>
                    <a:pt x="32" y="2"/>
                  </a:lnTo>
                  <a:lnTo>
                    <a:pt x="44" y="0"/>
                  </a:lnTo>
                  <a:lnTo>
                    <a:pt x="62" y="4"/>
                  </a:lnTo>
                  <a:lnTo>
                    <a:pt x="76" y="4"/>
                  </a:lnTo>
                  <a:lnTo>
                    <a:pt x="100" y="6"/>
                  </a:lnTo>
                  <a:lnTo>
                    <a:pt x="106" y="12"/>
                  </a:lnTo>
                  <a:lnTo>
                    <a:pt x="116" y="16"/>
                  </a:lnTo>
                  <a:lnTo>
                    <a:pt x="130" y="20"/>
                  </a:lnTo>
                  <a:lnTo>
                    <a:pt x="136" y="16"/>
                  </a:lnTo>
                  <a:lnTo>
                    <a:pt x="142" y="20"/>
                  </a:lnTo>
                  <a:lnTo>
                    <a:pt x="144" y="24"/>
                  </a:lnTo>
                  <a:lnTo>
                    <a:pt x="146" y="22"/>
                  </a:lnTo>
                  <a:lnTo>
                    <a:pt x="150" y="24"/>
                  </a:lnTo>
                  <a:lnTo>
                    <a:pt x="166" y="24"/>
                  </a:lnTo>
                  <a:lnTo>
                    <a:pt x="168" y="26"/>
                  </a:lnTo>
                  <a:lnTo>
                    <a:pt x="166" y="28"/>
                  </a:lnTo>
                  <a:lnTo>
                    <a:pt x="168" y="32"/>
                  </a:lnTo>
                  <a:lnTo>
                    <a:pt x="166" y="34"/>
                  </a:lnTo>
                  <a:lnTo>
                    <a:pt x="152" y="44"/>
                  </a:lnTo>
                  <a:lnTo>
                    <a:pt x="138" y="48"/>
                  </a:lnTo>
                  <a:lnTo>
                    <a:pt x="136" y="52"/>
                  </a:lnTo>
                  <a:lnTo>
                    <a:pt x="122" y="72"/>
                  </a:lnTo>
                  <a:lnTo>
                    <a:pt x="120" y="76"/>
                  </a:lnTo>
                  <a:lnTo>
                    <a:pt x="122" y="84"/>
                  </a:lnTo>
                  <a:lnTo>
                    <a:pt x="128" y="88"/>
                  </a:lnTo>
                  <a:lnTo>
                    <a:pt x="126" y="90"/>
                  </a:lnTo>
                  <a:lnTo>
                    <a:pt x="118" y="94"/>
                  </a:lnTo>
                  <a:lnTo>
                    <a:pt x="114" y="104"/>
                  </a:lnTo>
                  <a:lnTo>
                    <a:pt x="114" y="106"/>
                  </a:lnTo>
                  <a:lnTo>
                    <a:pt x="106" y="108"/>
                  </a:lnTo>
                  <a:lnTo>
                    <a:pt x="102" y="112"/>
                  </a:lnTo>
                  <a:lnTo>
                    <a:pt x="98" y="120"/>
                  </a:lnTo>
                  <a:lnTo>
                    <a:pt x="66" y="122"/>
                  </a:lnTo>
                  <a:lnTo>
                    <a:pt x="64" y="124"/>
                  </a:lnTo>
                  <a:lnTo>
                    <a:pt x="58" y="126"/>
                  </a:lnTo>
                  <a:lnTo>
                    <a:pt x="52" y="132"/>
                  </a:lnTo>
                  <a:lnTo>
                    <a:pt x="44" y="130"/>
                  </a:lnTo>
                  <a:lnTo>
                    <a:pt x="40" y="118"/>
                  </a:lnTo>
                  <a:lnTo>
                    <a:pt x="36" y="116"/>
                  </a:lnTo>
                  <a:lnTo>
                    <a:pt x="32" y="114"/>
                  </a:lnTo>
                  <a:lnTo>
                    <a:pt x="26" y="114"/>
                  </a:lnTo>
                  <a:lnTo>
                    <a:pt x="26" y="1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6" name="Freeform 318"/>
            <p:cNvSpPr>
              <a:spLocks/>
            </p:cNvSpPr>
            <p:nvPr/>
          </p:nvSpPr>
          <p:spPr bwMode="auto">
            <a:xfrm>
              <a:off x="4249738" y="3208338"/>
              <a:ext cx="269875" cy="269875"/>
            </a:xfrm>
            <a:custGeom>
              <a:avLst/>
              <a:gdLst/>
              <a:ahLst/>
              <a:cxnLst>
                <a:cxn ang="0">
                  <a:pos x="88" y="4"/>
                </a:cxn>
                <a:cxn ang="0">
                  <a:pos x="86" y="18"/>
                </a:cxn>
                <a:cxn ang="0">
                  <a:pos x="68" y="28"/>
                </a:cxn>
                <a:cxn ang="0">
                  <a:pos x="70" y="34"/>
                </a:cxn>
                <a:cxn ang="0">
                  <a:pos x="50" y="36"/>
                </a:cxn>
                <a:cxn ang="0">
                  <a:pos x="48" y="30"/>
                </a:cxn>
                <a:cxn ang="0">
                  <a:pos x="44" y="48"/>
                </a:cxn>
                <a:cxn ang="0">
                  <a:pos x="44" y="50"/>
                </a:cxn>
                <a:cxn ang="0">
                  <a:pos x="30" y="52"/>
                </a:cxn>
                <a:cxn ang="0">
                  <a:pos x="18" y="46"/>
                </a:cxn>
                <a:cxn ang="0">
                  <a:pos x="2" y="54"/>
                </a:cxn>
                <a:cxn ang="0">
                  <a:pos x="6" y="56"/>
                </a:cxn>
                <a:cxn ang="0">
                  <a:pos x="6" y="62"/>
                </a:cxn>
                <a:cxn ang="0">
                  <a:pos x="6" y="68"/>
                </a:cxn>
                <a:cxn ang="0">
                  <a:pos x="22" y="72"/>
                </a:cxn>
                <a:cxn ang="0">
                  <a:pos x="32" y="78"/>
                </a:cxn>
                <a:cxn ang="0">
                  <a:pos x="36" y="80"/>
                </a:cxn>
                <a:cxn ang="0">
                  <a:pos x="40" y="92"/>
                </a:cxn>
                <a:cxn ang="0">
                  <a:pos x="50" y="104"/>
                </a:cxn>
                <a:cxn ang="0">
                  <a:pos x="54" y="114"/>
                </a:cxn>
                <a:cxn ang="0">
                  <a:pos x="52" y="112"/>
                </a:cxn>
                <a:cxn ang="0">
                  <a:pos x="52" y="128"/>
                </a:cxn>
                <a:cxn ang="0">
                  <a:pos x="46" y="148"/>
                </a:cxn>
                <a:cxn ang="0">
                  <a:pos x="40" y="152"/>
                </a:cxn>
                <a:cxn ang="0">
                  <a:pos x="56" y="162"/>
                </a:cxn>
                <a:cxn ang="0">
                  <a:pos x="76" y="162"/>
                </a:cxn>
                <a:cxn ang="0">
                  <a:pos x="84" y="166"/>
                </a:cxn>
                <a:cxn ang="0">
                  <a:pos x="90" y="170"/>
                </a:cxn>
                <a:cxn ang="0">
                  <a:pos x="104" y="162"/>
                </a:cxn>
                <a:cxn ang="0">
                  <a:pos x="118" y="148"/>
                </a:cxn>
                <a:cxn ang="0">
                  <a:pos x="132" y="152"/>
                </a:cxn>
                <a:cxn ang="0">
                  <a:pos x="152" y="154"/>
                </a:cxn>
                <a:cxn ang="0">
                  <a:pos x="164" y="144"/>
                </a:cxn>
                <a:cxn ang="0">
                  <a:pos x="158" y="136"/>
                </a:cxn>
                <a:cxn ang="0">
                  <a:pos x="156" y="124"/>
                </a:cxn>
                <a:cxn ang="0">
                  <a:pos x="154" y="120"/>
                </a:cxn>
                <a:cxn ang="0">
                  <a:pos x="154" y="106"/>
                </a:cxn>
                <a:cxn ang="0">
                  <a:pos x="156" y="102"/>
                </a:cxn>
                <a:cxn ang="0">
                  <a:pos x="154" y="94"/>
                </a:cxn>
                <a:cxn ang="0">
                  <a:pos x="144" y="100"/>
                </a:cxn>
                <a:cxn ang="0">
                  <a:pos x="150" y="82"/>
                </a:cxn>
                <a:cxn ang="0">
                  <a:pos x="154" y="74"/>
                </a:cxn>
                <a:cxn ang="0">
                  <a:pos x="164" y="70"/>
                </a:cxn>
                <a:cxn ang="0">
                  <a:pos x="166" y="52"/>
                </a:cxn>
                <a:cxn ang="0">
                  <a:pos x="152" y="38"/>
                </a:cxn>
                <a:cxn ang="0">
                  <a:pos x="140" y="30"/>
                </a:cxn>
                <a:cxn ang="0">
                  <a:pos x="130" y="28"/>
                </a:cxn>
                <a:cxn ang="0">
                  <a:pos x="126" y="24"/>
                </a:cxn>
                <a:cxn ang="0">
                  <a:pos x="118" y="16"/>
                </a:cxn>
                <a:cxn ang="0">
                  <a:pos x="106" y="6"/>
                </a:cxn>
                <a:cxn ang="0">
                  <a:pos x="100" y="0"/>
                </a:cxn>
              </a:cxnLst>
              <a:rect l="0" t="0" r="r" b="b"/>
              <a:pathLst>
                <a:path w="170" h="170">
                  <a:moveTo>
                    <a:pt x="100" y="0"/>
                  </a:moveTo>
                  <a:lnTo>
                    <a:pt x="88" y="4"/>
                  </a:lnTo>
                  <a:lnTo>
                    <a:pt x="86" y="8"/>
                  </a:lnTo>
                  <a:lnTo>
                    <a:pt x="86" y="18"/>
                  </a:lnTo>
                  <a:lnTo>
                    <a:pt x="80" y="24"/>
                  </a:lnTo>
                  <a:lnTo>
                    <a:pt x="68" y="28"/>
                  </a:lnTo>
                  <a:lnTo>
                    <a:pt x="66" y="32"/>
                  </a:lnTo>
                  <a:lnTo>
                    <a:pt x="70" y="34"/>
                  </a:lnTo>
                  <a:lnTo>
                    <a:pt x="62" y="38"/>
                  </a:lnTo>
                  <a:lnTo>
                    <a:pt x="50" y="36"/>
                  </a:lnTo>
                  <a:lnTo>
                    <a:pt x="48" y="32"/>
                  </a:lnTo>
                  <a:lnTo>
                    <a:pt x="48" y="30"/>
                  </a:lnTo>
                  <a:lnTo>
                    <a:pt x="40" y="28"/>
                  </a:lnTo>
                  <a:lnTo>
                    <a:pt x="44" y="48"/>
                  </a:lnTo>
                  <a:lnTo>
                    <a:pt x="46" y="50"/>
                  </a:lnTo>
                  <a:lnTo>
                    <a:pt x="44" y="50"/>
                  </a:lnTo>
                  <a:lnTo>
                    <a:pt x="40" y="50"/>
                  </a:lnTo>
                  <a:lnTo>
                    <a:pt x="30" y="52"/>
                  </a:lnTo>
                  <a:lnTo>
                    <a:pt x="24" y="46"/>
                  </a:lnTo>
                  <a:lnTo>
                    <a:pt x="18" y="46"/>
                  </a:lnTo>
                  <a:lnTo>
                    <a:pt x="16" y="48"/>
                  </a:lnTo>
                  <a:lnTo>
                    <a:pt x="2" y="54"/>
                  </a:lnTo>
                  <a:lnTo>
                    <a:pt x="0" y="56"/>
                  </a:lnTo>
                  <a:lnTo>
                    <a:pt x="6" y="56"/>
                  </a:lnTo>
                  <a:lnTo>
                    <a:pt x="2" y="58"/>
                  </a:lnTo>
                  <a:lnTo>
                    <a:pt x="6" y="62"/>
                  </a:lnTo>
                  <a:lnTo>
                    <a:pt x="2" y="62"/>
                  </a:lnTo>
                  <a:lnTo>
                    <a:pt x="6" y="68"/>
                  </a:lnTo>
                  <a:lnTo>
                    <a:pt x="12" y="66"/>
                  </a:lnTo>
                  <a:lnTo>
                    <a:pt x="22" y="72"/>
                  </a:lnTo>
                  <a:lnTo>
                    <a:pt x="32" y="72"/>
                  </a:lnTo>
                  <a:lnTo>
                    <a:pt x="32" y="78"/>
                  </a:lnTo>
                  <a:lnTo>
                    <a:pt x="42" y="78"/>
                  </a:lnTo>
                  <a:lnTo>
                    <a:pt x="36" y="80"/>
                  </a:lnTo>
                  <a:lnTo>
                    <a:pt x="36" y="86"/>
                  </a:lnTo>
                  <a:lnTo>
                    <a:pt x="40" y="92"/>
                  </a:lnTo>
                  <a:lnTo>
                    <a:pt x="50" y="96"/>
                  </a:lnTo>
                  <a:lnTo>
                    <a:pt x="50" y="104"/>
                  </a:lnTo>
                  <a:lnTo>
                    <a:pt x="50" y="106"/>
                  </a:lnTo>
                  <a:lnTo>
                    <a:pt x="54" y="114"/>
                  </a:lnTo>
                  <a:lnTo>
                    <a:pt x="56" y="116"/>
                  </a:lnTo>
                  <a:lnTo>
                    <a:pt x="52" y="112"/>
                  </a:lnTo>
                  <a:lnTo>
                    <a:pt x="50" y="126"/>
                  </a:lnTo>
                  <a:lnTo>
                    <a:pt x="52" y="128"/>
                  </a:lnTo>
                  <a:lnTo>
                    <a:pt x="48" y="132"/>
                  </a:lnTo>
                  <a:lnTo>
                    <a:pt x="46" y="148"/>
                  </a:lnTo>
                  <a:lnTo>
                    <a:pt x="44" y="150"/>
                  </a:lnTo>
                  <a:lnTo>
                    <a:pt x="40" y="152"/>
                  </a:lnTo>
                  <a:lnTo>
                    <a:pt x="46" y="158"/>
                  </a:lnTo>
                  <a:lnTo>
                    <a:pt x="56" y="162"/>
                  </a:lnTo>
                  <a:lnTo>
                    <a:pt x="70" y="166"/>
                  </a:lnTo>
                  <a:lnTo>
                    <a:pt x="76" y="162"/>
                  </a:lnTo>
                  <a:lnTo>
                    <a:pt x="82" y="166"/>
                  </a:lnTo>
                  <a:lnTo>
                    <a:pt x="84" y="166"/>
                  </a:lnTo>
                  <a:lnTo>
                    <a:pt x="86" y="168"/>
                  </a:lnTo>
                  <a:lnTo>
                    <a:pt x="90" y="170"/>
                  </a:lnTo>
                  <a:lnTo>
                    <a:pt x="106" y="170"/>
                  </a:lnTo>
                  <a:lnTo>
                    <a:pt x="104" y="162"/>
                  </a:lnTo>
                  <a:lnTo>
                    <a:pt x="106" y="156"/>
                  </a:lnTo>
                  <a:lnTo>
                    <a:pt x="118" y="148"/>
                  </a:lnTo>
                  <a:lnTo>
                    <a:pt x="126" y="152"/>
                  </a:lnTo>
                  <a:lnTo>
                    <a:pt x="132" y="152"/>
                  </a:lnTo>
                  <a:lnTo>
                    <a:pt x="146" y="156"/>
                  </a:lnTo>
                  <a:lnTo>
                    <a:pt x="152" y="154"/>
                  </a:lnTo>
                  <a:lnTo>
                    <a:pt x="158" y="146"/>
                  </a:lnTo>
                  <a:lnTo>
                    <a:pt x="164" y="144"/>
                  </a:lnTo>
                  <a:lnTo>
                    <a:pt x="164" y="136"/>
                  </a:lnTo>
                  <a:lnTo>
                    <a:pt x="158" y="136"/>
                  </a:lnTo>
                  <a:lnTo>
                    <a:pt x="156" y="132"/>
                  </a:lnTo>
                  <a:lnTo>
                    <a:pt x="156" y="124"/>
                  </a:lnTo>
                  <a:lnTo>
                    <a:pt x="152" y="122"/>
                  </a:lnTo>
                  <a:lnTo>
                    <a:pt x="154" y="120"/>
                  </a:lnTo>
                  <a:lnTo>
                    <a:pt x="158" y="116"/>
                  </a:lnTo>
                  <a:lnTo>
                    <a:pt x="154" y="106"/>
                  </a:lnTo>
                  <a:lnTo>
                    <a:pt x="156" y="104"/>
                  </a:lnTo>
                  <a:lnTo>
                    <a:pt x="156" y="102"/>
                  </a:lnTo>
                  <a:lnTo>
                    <a:pt x="154" y="102"/>
                  </a:lnTo>
                  <a:lnTo>
                    <a:pt x="154" y="94"/>
                  </a:lnTo>
                  <a:lnTo>
                    <a:pt x="148" y="94"/>
                  </a:lnTo>
                  <a:lnTo>
                    <a:pt x="144" y="100"/>
                  </a:lnTo>
                  <a:lnTo>
                    <a:pt x="144" y="94"/>
                  </a:lnTo>
                  <a:lnTo>
                    <a:pt x="150" y="82"/>
                  </a:lnTo>
                  <a:lnTo>
                    <a:pt x="156" y="76"/>
                  </a:lnTo>
                  <a:lnTo>
                    <a:pt x="154" y="74"/>
                  </a:lnTo>
                  <a:lnTo>
                    <a:pt x="156" y="72"/>
                  </a:lnTo>
                  <a:lnTo>
                    <a:pt x="164" y="70"/>
                  </a:lnTo>
                  <a:lnTo>
                    <a:pt x="164" y="60"/>
                  </a:lnTo>
                  <a:lnTo>
                    <a:pt x="166" y="52"/>
                  </a:lnTo>
                  <a:lnTo>
                    <a:pt x="170" y="44"/>
                  </a:lnTo>
                  <a:lnTo>
                    <a:pt x="152" y="38"/>
                  </a:lnTo>
                  <a:lnTo>
                    <a:pt x="146" y="32"/>
                  </a:lnTo>
                  <a:lnTo>
                    <a:pt x="140" y="30"/>
                  </a:lnTo>
                  <a:lnTo>
                    <a:pt x="134" y="30"/>
                  </a:lnTo>
                  <a:lnTo>
                    <a:pt x="130" y="28"/>
                  </a:lnTo>
                  <a:lnTo>
                    <a:pt x="130" y="20"/>
                  </a:lnTo>
                  <a:lnTo>
                    <a:pt x="126" y="24"/>
                  </a:lnTo>
                  <a:lnTo>
                    <a:pt x="120" y="22"/>
                  </a:lnTo>
                  <a:lnTo>
                    <a:pt x="118" y="16"/>
                  </a:lnTo>
                  <a:lnTo>
                    <a:pt x="108" y="12"/>
                  </a:lnTo>
                  <a:lnTo>
                    <a:pt x="106" y="6"/>
                  </a:lnTo>
                  <a:lnTo>
                    <a:pt x="100" y="6"/>
                  </a:lnTo>
                  <a:lnTo>
                    <a:pt x="100" y="0"/>
                  </a:lnTo>
                  <a:lnTo>
                    <a:pt x="10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7" name="Freeform 319"/>
            <p:cNvSpPr>
              <a:spLocks/>
            </p:cNvSpPr>
            <p:nvPr/>
          </p:nvSpPr>
          <p:spPr bwMode="auto">
            <a:xfrm>
              <a:off x="4151313" y="3487738"/>
              <a:ext cx="69850" cy="136525"/>
            </a:xfrm>
            <a:custGeom>
              <a:avLst/>
              <a:gdLst/>
              <a:ahLst/>
              <a:cxnLst>
                <a:cxn ang="0">
                  <a:pos x="10" y="4"/>
                </a:cxn>
                <a:cxn ang="0">
                  <a:pos x="12" y="2"/>
                </a:cxn>
                <a:cxn ang="0">
                  <a:pos x="18" y="0"/>
                </a:cxn>
                <a:cxn ang="0">
                  <a:pos x="18" y="2"/>
                </a:cxn>
                <a:cxn ang="0">
                  <a:pos x="20" y="4"/>
                </a:cxn>
                <a:cxn ang="0">
                  <a:pos x="40" y="2"/>
                </a:cxn>
                <a:cxn ang="0">
                  <a:pos x="44" y="8"/>
                </a:cxn>
                <a:cxn ang="0">
                  <a:pos x="42" y="12"/>
                </a:cxn>
                <a:cxn ang="0">
                  <a:pos x="36" y="18"/>
                </a:cxn>
                <a:cxn ang="0">
                  <a:pos x="34" y="30"/>
                </a:cxn>
                <a:cxn ang="0">
                  <a:pos x="36" y="38"/>
                </a:cxn>
                <a:cxn ang="0">
                  <a:pos x="28" y="42"/>
                </a:cxn>
                <a:cxn ang="0">
                  <a:pos x="32" y="52"/>
                </a:cxn>
                <a:cxn ang="0">
                  <a:pos x="30" y="60"/>
                </a:cxn>
                <a:cxn ang="0">
                  <a:pos x="34" y="70"/>
                </a:cxn>
                <a:cxn ang="0">
                  <a:pos x="26" y="76"/>
                </a:cxn>
                <a:cxn ang="0">
                  <a:pos x="28" y="84"/>
                </a:cxn>
                <a:cxn ang="0">
                  <a:pos x="22" y="86"/>
                </a:cxn>
                <a:cxn ang="0">
                  <a:pos x="8" y="86"/>
                </a:cxn>
                <a:cxn ang="0">
                  <a:pos x="10" y="62"/>
                </a:cxn>
                <a:cxn ang="0">
                  <a:pos x="6" y="62"/>
                </a:cxn>
                <a:cxn ang="0">
                  <a:pos x="2" y="58"/>
                </a:cxn>
                <a:cxn ang="0">
                  <a:pos x="0" y="58"/>
                </a:cxn>
                <a:cxn ang="0">
                  <a:pos x="2" y="48"/>
                </a:cxn>
                <a:cxn ang="0">
                  <a:pos x="8" y="36"/>
                </a:cxn>
                <a:cxn ang="0">
                  <a:pos x="10" y="20"/>
                </a:cxn>
                <a:cxn ang="0">
                  <a:pos x="10" y="4"/>
                </a:cxn>
                <a:cxn ang="0">
                  <a:pos x="10" y="4"/>
                </a:cxn>
              </a:cxnLst>
              <a:rect l="0" t="0" r="r" b="b"/>
              <a:pathLst>
                <a:path w="44" h="86">
                  <a:moveTo>
                    <a:pt x="10" y="4"/>
                  </a:moveTo>
                  <a:lnTo>
                    <a:pt x="12" y="2"/>
                  </a:lnTo>
                  <a:lnTo>
                    <a:pt x="18" y="0"/>
                  </a:lnTo>
                  <a:lnTo>
                    <a:pt x="18" y="2"/>
                  </a:lnTo>
                  <a:lnTo>
                    <a:pt x="20" y="4"/>
                  </a:lnTo>
                  <a:lnTo>
                    <a:pt x="40" y="2"/>
                  </a:lnTo>
                  <a:lnTo>
                    <a:pt x="44" y="8"/>
                  </a:lnTo>
                  <a:lnTo>
                    <a:pt x="42" y="12"/>
                  </a:lnTo>
                  <a:lnTo>
                    <a:pt x="36" y="18"/>
                  </a:lnTo>
                  <a:lnTo>
                    <a:pt x="34" y="30"/>
                  </a:lnTo>
                  <a:lnTo>
                    <a:pt x="36" y="38"/>
                  </a:lnTo>
                  <a:lnTo>
                    <a:pt x="28" y="42"/>
                  </a:lnTo>
                  <a:lnTo>
                    <a:pt x="32" y="52"/>
                  </a:lnTo>
                  <a:lnTo>
                    <a:pt x="30" y="60"/>
                  </a:lnTo>
                  <a:lnTo>
                    <a:pt x="34" y="70"/>
                  </a:lnTo>
                  <a:lnTo>
                    <a:pt x="26" y="76"/>
                  </a:lnTo>
                  <a:lnTo>
                    <a:pt x="28" y="84"/>
                  </a:lnTo>
                  <a:lnTo>
                    <a:pt x="22" y="86"/>
                  </a:lnTo>
                  <a:lnTo>
                    <a:pt x="8" y="86"/>
                  </a:lnTo>
                  <a:lnTo>
                    <a:pt x="10" y="62"/>
                  </a:lnTo>
                  <a:lnTo>
                    <a:pt x="6" y="62"/>
                  </a:lnTo>
                  <a:lnTo>
                    <a:pt x="2" y="58"/>
                  </a:lnTo>
                  <a:lnTo>
                    <a:pt x="0" y="58"/>
                  </a:lnTo>
                  <a:lnTo>
                    <a:pt x="2" y="48"/>
                  </a:lnTo>
                  <a:lnTo>
                    <a:pt x="8" y="36"/>
                  </a:lnTo>
                  <a:lnTo>
                    <a:pt x="10" y="2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8" name="Freeform 320"/>
            <p:cNvSpPr>
              <a:spLocks/>
            </p:cNvSpPr>
            <p:nvPr/>
          </p:nvSpPr>
          <p:spPr bwMode="auto">
            <a:xfrm>
              <a:off x="4468813" y="3236913"/>
              <a:ext cx="15875" cy="22225"/>
            </a:xfrm>
            <a:custGeom>
              <a:avLst/>
              <a:gdLst/>
              <a:ahLst/>
              <a:cxnLst>
                <a:cxn ang="0">
                  <a:pos x="8" y="14"/>
                </a:cxn>
                <a:cxn ang="0">
                  <a:pos x="10" y="10"/>
                </a:cxn>
                <a:cxn ang="0">
                  <a:pos x="8" y="6"/>
                </a:cxn>
                <a:cxn ang="0">
                  <a:pos x="8" y="2"/>
                </a:cxn>
                <a:cxn ang="0">
                  <a:pos x="6" y="0"/>
                </a:cxn>
                <a:cxn ang="0">
                  <a:pos x="2" y="2"/>
                </a:cxn>
                <a:cxn ang="0">
                  <a:pos x="0" y="6"/>
                </a:cxn>
                <a:cxn ang="0">
                  <a:pos x="2" y="12"/>
                </a:cxn>
                <a:cxn ang="0">
                  <a:pos x="8" y="14"/>
                </a:cxn>
                <a:cxn ang="0">
                  <a:pos x="8" y="14"/>
                </a:cxn>
              </a:cxnLst>
              <a:rect l="0" t="0" r="r" b="b"/>
              <a:pathLst>
                <a:path w="10" h="14">
                  <a:moveTo>
                    <a:pt x="8" y="14"/>
                  </a:moveTo>
                  <a:lnTo>
                    <a:pt x="10" y="10"/>
                  </a:lnTo>
                  <a:lnTo>
                    <a:pt x="8" y="6"/>
                  </a:lnTo>
                  <a:lnTo>
                    <a:pt x="8" y="2"/>
                  </a:lnTo>
                  <a:lnTo>
                    <a:pt x="6" y="0"/>
                  </a:lnTo>
                  <a:lnTo>
                    <a:pt x="2" y="2"/>
                  </a:lnTo>
                  <a:lnTo>
                    <a:pt x="0" y="6"/>
                  </a:lnTo>
                  <a:lnTo>
                    <a:pt x="2" y="12"/>
                  </a:lnTo>
                  <a:lnTo>
                    <a:pt x="8" y="14"/>
                  </a:lnTo>
                  <a:lnTo>
                    <a:pt x="8"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9" name="Freeform 321"/>
            <p:cNvSpPr>
              <a:spLocks/>
            </p:cNvSpPr>
            <p:nvPr/>
          </p:nvSpPr>
          <p:spPr bwMode="auto">
            <a:xfrm>
              <a:off x="4478338" y="3319463"/>
              <a:ext cx="92075" cy="53975"/>
            </a:xfrm>
            <a:custGeom>
              <a:avLst/>
              <a:gdLst/>
              <a:ahLst/>
              <a:cxnLst>
                <a:cxn ang="0">
                  <a:pos x="58" y="16"/>
                </a:cxn>
                <a:cxn ang="0">
                  <a:pos x="48" y="12"/>
                </a:cxn>
                <a:cxn ang="0">
                  <a:pos x="46" y="10"/>
                </a:cxn>
                <a:cxn ang="0">
                  <a:pos x="48" y="4"/>
                </a:cxn>
                <a:cxn ang="0">
                  <a:pos x="46" y="4"/>
                </a:cxn>
                <a:cxn ang="0">
                  <a:pos x="36" y="0"/>
                </a:cxn>
                <a:cxn ang="0">
                  <a:pos x="22" y="2"/>
                </a:cxn>
                <a:cxn ang="0">
                  <a:pos x="20" y="0"/>
                </a:cxn>
                <a:cxn ang="0">
                  <a:pos x="12" y="2"/>
                </a:cxn>
                <a:cxn ang="0">
                  <a:pos x="10" y="4"/>
                </a:cxn>
                <a:cxn ang="0">
                  <a:pos x="12" y="6"/>
                </a:cxn>
                <a:cxn ang="0">
                  <a:pos x="6" y="12"/>
                </a:cxn>
                <a:cxn ang="0">
                  <a:pos x="0" y="24"/>
                </a:cxn>
                <a:cxn ang="0">
                  <a:pos x="0" y="30"/>
                </a:cxn>
                <a:cxn ang="0">
                  <a:pos x="4" y="24"/>
                </a:cxn>
                <a:cxn ang="0">
                  <a:pos x="10" y="24"/>
                </a:cxn>
                <a:cxn ang="0">
                  <a:pos x="10" y="32"/>
                </a:cxn>
                <a:cxn ang="0">
                  <a:pos x="12" y="32"/>
                </a:cxn>
                <a:cxn ang="0">
                  <a:pos x="12" y="34"/>
                </a:cxn>
                <a:cxn ang="0">
                  <a:pos x="24" y="34"/>
                </a:cxn>
                <a:cxn ang="0">
                  <a:pos x="32" y="24"/>
                </a:cxn>
                <a:cxn ang="0">
                  <a:pos x="32" y="28"/>
                </a:cxn>
                <a:cxn ang="0">
                  <a:pos x="38" y="34"/>
                </a:cxn>
                <a:cxn ang="0">
                  <a:pos x="42" y="24"/>
                </a:cxn>
                <a:cxn ang="0">
                  <a:pos x="54" y="26"/>
                </a:cxn>
                <a:cxn ang="0">
                  <a:pos x="54" y="20"/>
                </a:cxn>
                <a:cxn ang="0">
                  <a:pos x="58" y="20"/>
                </a:cxn>
                <a:cxn ang="0">
                  <a:pos x="58" y="16"/>
                </a:cxn>
                <a:cxn ang="0">
                  <a:pos x="58" y="16"/>
                </a:cxn>
              </a:cxnLst>
              <a:rect l="0" t="0" r="r" b="b"/>
              <a:pathLst>
                <a:path w="58" h="34">
                  <a:moveTo>
                    <a:pt x="58" y="16"/>
                  </a:moveTo>
                  <a:lnTo>
                    <a:pt x="48" y="12"/>
                  </a:lnTo>
                  <a:lnTo>
                    <a:pt x="46" y="10"/>
                  </a:lnTo>
                  <a:lnTo>
                    <a:pt x="48" y="4"/>
                  </a:lnTo>
                  <a:lnTo>
                    <a:pt x="46" y="4"/>
                  </a:lnTo>
                  <a:lnTo>
                    <a:pt x="36" y="0"/>
                  </a:lnTo>
                  <a:lnTo>
                    <a:pt x="22" y="2"/>
                  </a:lnTo>
                  <a:lnTo>
                    <a:pt x="20" y="0"/>
                  </a:lnTo>
                  <a:lnTo>
                    <a:pt x="12" y="2"/>
                  </a:lnTo>
                  <a:lnTo>
                    <a:pt x="10" y="4"/>
                  </a:lnTo>
                  <a:lnTo>
                    <a:pt x="12" y="6"/>
                  </a:lnTo>
                  <a:lnTo>
                    <a:pt x="6" y="12"/>
                  </a:lnTo>
                  <a:lnTo>
                    <a:pt x="0" y="24"/>
                  </a:lnTo>
                  <a:lnTo>
                    <a:pt x="0" y="30"/>
                  </a:lnTo>
                  <a:lnTo>
                    <a:pt x="4" y="24"/>
                  </a:lnTo>
                  <a:lnTo>
                    <a:pt x="10" y="24"/>
                  </a:lnTo>
                  <a:lnTo>
                    <a:pt x="10" y="32"/>
                  </a:lnTo>
                  <a:lnTo>
                    <a:pt x="12" y="32"/>
                  </a:lnTo>
                  <a:lnTo>
                    <a:pt x="12" y="34"/>
                  </a:lnTo>
                  <a:lnTo>
                    <a:pt x="24" y="34"/>
                  </a:lnTo>
                  <a:lnTo>
                    <a:pt x="32" y="24"/>
                  </a:lnTo>
                  <a:lnTo>
                    <a:pt x="32" y="28"/>
                  </a:lnTo>
                  <a:lnTo>
                    <a:pt x="38" y="34"/>
                  </a:lnTo>
                  <a:lnTo>
                    <a:pt x="42" y="24"/>
                  </a:lnTo>
                  <a:lnTo>
                    <a:pt x="54" y="26"/>
                  </a:lnTo>
                  <a:lnTo>
                    <a:pt x="54" y="20"/>
                  </a:lnTo>
                  <a:lnTo>
                    <a:pt x="58" y="20"/>
                  </a:lnTo>
                  <a:lnTo>
                    <a:pt x="58" y="16"/>
                  </a:lnTo>
                  <a:lnTo>
                    <a:pt x="58"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0" name="Freeform 322"/>
            <p:cNvSpPr>
              <a:spLocks/>
            </p:cNvSpPr>
            <p:nvPr/>
          </p:nvSpPr>
          <p:spPr bwMode="auto">
            <a:xfrm>
              <a:off x="4408488" y="3195638"/>
              <a:ext cx="73025" cy="60325"/>
            </a:xfrm>
            <a:custGeom>
              <a:avLst/>
              <a:gdLst/>
              <a:ahLst/>
              <a:cxnLst>
                <a:cxn ang="0">
                  <a:pos x="30" y="36"/>
                </a:cxn>
                <a:cxn ang="0">
                  <a:pos x="30" y="28"/>
                </a:cxn>
                <a:cxn ang="0">
                  <a:pos x="26" y="32"/>
                </a:cxn>
                <a:cxn ang="0">
                  <a:pos x="20" y="30"/>
                </a:cxn>
                <a:cxn ang="0">
                  <a:pos x="18" y="24"/>
                </a:cxn>
                <a:cxn ang="0">
                  <a:pos x="8" y="20"/>
                </a:cxn>
                <a:cxn ang="0">
                  <a:pos x="6" y="14"/>
                </a:cxn>
                <a:cxn ang="0">
                  <a:pos x="0" y="14"/>
                </a:cxn>
                <a:cxn ang="0">
                  <a:pos x="0" y="8"/>
                </a:cxn>
                <a:cxn ang="0">
                  <a:pos x="10" y="2"/>
                </a:cxn>
                <a:cxn ang="0">
                  <a:pos x="14" y="4"/>
                </a:cxn>
                <a:cxn ang="0">
                  <a:pos x="26" y="0"/>
                </a:cxn>
                <a:cxn ang="0">
                  <a:pos x="32" y="2"/>
                </a:cxn>
                <a:cxn ang="0">
                  <a:pos x="38" y="6"/>
                </a:cxn>
                <a:cxn ang="0">
                  <a:pos x="38" y="14"/>
                </a:cxn>
                <a:cxn ang="0">
                  <a:pos x="44" y="14"/>
                </a:cxn>
                <a:cxn ang="0">
                  <a:pos x="46" y="20"/>
                </a:cxn>
                <a:cxn ang="0">
                  <a:pos x="44" y="26"/>
                </a:cxn>
                <a:cxn ang="0">
                  <a:pos x="40" y="28"/>
                </a:cxn>
                <a:cxn ang="0">
                  <a:pos x="38" y="32"/>
                </a:cxn>
                <a:cxn ang="0">
                  <a:pos x="40" y="38"/>
                </a:cxn>
                <a:cxn ang="0">
                  <a:pos x="34" y="38"/>
                </a:cxn>
                <a:cxn ang="0">
                  <a:pos x="30" y="36"/>
                </a:cxn>
                <a:cxn ang="0">
                  <a:pos x="30" y="36"/>
                </a:cxn>
              </a:cxnLst>
              <a:rect l="0" t="0" r="r" b="b"/>
              <a:pathLst>
                <a:path w="46" h="38">
                  <a:moveTo>
                    <a:pt x="30" y="36"/>
                  </a:moveTo>
                  <a:lnTo>
                    <a:pt x="30" y="28"/>
                  </a:lnTo>
                  <a:lnTo>
                    <a:pt x="26" y="32"/>
                  </a:lnTo>
                  <a:lnTo>
                    <a:pt x="20" y="30"/>
                  </a:lnTo>
                  <a:lnTo>
                    <a:pt x="18" y="24"/>
                  </a:lnTo>
                  <a:lnTo>
                    <a:pt x="8" y="20"/>
                  </a:lnTo>
                  <a:lnTo>
                    <a:pt x="6" y="14"/>
                  </a:lnTo>
                  <a:lnTo>
                    <a:pt x="0" y="14"/>
                  </a:lnTo>
                  <a:lnTo>
                    <a:pt x="0" y="8"/>
                  </a:lnTo>
                  <a:lnTo>
                    <a:pt x="10" y="2"/>
                  </a:lnTo>
                  <a:lnTo>
                    <a:pt x="14" y="4"/>
                  </a:lnTo>
                  <a:lnTo>
                    <a:pt x="26" y="0"/>
                  </a:lnTo>
                  <a:lnTo>
                    <a:pt x="32" y="2"/>
                  </a:lnTo>
                  <a:lnTo>
                    <a:pt x="38" y="6"/>
                  </a:lnTo>
                  <a:lnTo>
                    <a:pt x="38" y="14"/>
                  </a:lnTo>
                  <a:lnTo>
                    <a:pt x="44" y="14"/>
                  </a:lnTo>
                  <a:lnTo>
                    <a:pt x="46" y="20"/>
                  </a:lnTo>
                  <a:lnTo>
                    <a:pt x="44" y="26"/>
                  </a:lnTo>
                  <a:lnTo>
                    <a:pt x="40" y="28"/>
                  </a:lnTo>
                  <a:lnTo>
                    <a:pt x="38" y="32"/>
                  </a:lnTo>
                  <a:lnTo>
                    <a:pt x="40" y="38"/>
                  </a:lnTo>
                  <a:lnTo>
                    <a:pt x="34" y="38"/>
                  </a:lnTo>
                  <a:lnTo>
                    <a:pt x="30" y="36"/>
                  </a:lnTo>
                  <a:lnTo>
                    <a:pt x="30" y="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1" name="Freeform 323"/>
            <p:cNvSpPr>
              <a:spLocks/>
            </p:cNvSpPr>
            <p:nvPr/>
          </p:nvSpPr>
          <p:spPr bwMode="auto">
            <a:xfrm>
              <a:off x="4424363" y="3125788"/>
              <a:ext cx="76200" cy="92075"/>
            </a:xfrm>
            <a:custGeom>
              <a:avLst/>
              <a:gdLst/>
              <a:ahLst/>
              <a:cxnLst>
                <a:cxn ang="0">
                  <a:pos x="48" y="4"/>
                </a:cxn>
                <a:cxn ang="0">
                  <a:pos x="42" y="0"/>
                </a:cxn>
                <a:cxn ang="0">
                  <a:pos x="32" y="2"/>
                </a:cxn>
                <a:cxn ang="0">
                  <a:pos x="26" y="4"/>
                </a:cxn>
                <a:cxn ang="0">
                  <a:pos x="26" y="12"/>
                </a:cxn>
                <a:cxn ang="0">
                  <a:pos x="28" y="14"/>
                </a:cxn>
                <a:cxn ang="0">
                  <a:pos x="26" y="20"/>
                </a:cxn>
                <a:cxn ang="0">
                  <a:pos x="24" y="20"/>
                </a:cxn>
                <a:cxn ang="0">
                  <a:pos x="26" y="26"/>
                </a:cxn>
                <a:cxn ang="0">
                  <a:pos x="20" y="24"/>
                </a:cxn>
                <a:cxn ang="0">
                  <a:pos x="20" y="18"/>
                </a:cxn>
                <a:cxn ang="0">
                  <a:pos x="22" y="16"/>
                </a:cxn>
                <a:cxn ang="0">
                  <a:pos x="20" y="12"/>
                </a:cxn>
                <a:cxn ang="0">
                  <a:pos x="18" y="14"/>
                </a:cxn>
                <a:cxn ang="0">
                  <a:pos x="14" y="26"/>
                </a:cxn>
                <a:cxn ang="0">
                  <a:pos x="10" y="34"/>
                </a:cxn>
                <a:cxn ang="0">
                  <a:pos x="10" y="36"/>
                </a:cxn>
                <a:cxn ang="0">
                  <a:pos x="10" y="38"/>
                </a:cxn>
                <a:cxn ang="0">
                  <a:pos x="18" y="38"/>
                </a:cxn>
                <a:cxn ang="0">
                  <a:pos x="6" y="42"/>
                </a:cxn>
                <a:cxn ang="0">
                  <a:pos x="4" y="44"/>
                </a:cxn>
                <a:cxn ang="0">
                  <a:pos x="0" y="46"/>
                </a:cxn>
                <a:cxn ang="0">
                  <a:pos x="4" y="48"/>
                </a:cxn>
                <a:cxn ang="0">
                  <a:pos x="16" y="44"/>
                </a:cxn>
                <a:cxn ang="0">
                  <a:pos x="22" y="46"/>
                </a:cxn>
                <a:cxn ang="0">
                  <a:pos x="28" y="50"/>
                </a:cxn>
                <a:cxn ang="0">
                  <a:pos x="28" y="58"/>
                </a:cxn>
                <a:cxn ang="0">
                  <a:pos x="34" y="58"/>
                </a:cxn>
                <a:cxn ang="0">
                  <a:pos x="32" y="54"/>
                </a:cxn>
                <a:cxn ang="0">
                  <a:pos x="34" y="50"/>
                </a:cxn>
                <a:cxn ang="0">
                  <a:pos x="32" y="34"/>
                </a:cxn>
                <a:cxn ang="0">
                  <a:pos x="40" y="34"/>
                </a:cxn>
                <a:cxn ang="0">
                  <a:pos x="42" y="30"/>
                </a:cxn>
                <a:cxn ang="0">
                  <a:pos x="46" y="26"/>
                </a:cxn>
                <a:cxn ang="0">
                  <a:pos x="46" y="22"/>
                </a:cxn>
                <a:cxn ang="0">
                  <a:pos x="42" y="20"/>
                </a:cxn>
                <a:cxn ang="0">
                  <a:pos x="42" y="18"/>
                </a:cxn>
                <a:cxn ang="0">
                  <a:pos x="46" y="16"/>
                </a:cxn>
                <a:cxn ang="0">
                  <a:pos x="48" y="4"/>
                </a:cxn>
                <a:cxn ang="0">
                  <a:pos x="48" y="4"/>
                </a:cxn>
              </a:cxnLst>
              <a:rect l="0" t="0" r="r" b="b"/>
              <a:pathLst>
                <a:path w="48" h="58">
                  <a:moveTo>
                    <a:pt x="48" y="4"/>
                  </a:moveTo>
                  <a:lnTo>
                    <a:pt x="42" y="0"/>
                  </a:lnTo>
                  <a:lnTo>
                    <a:pt x="32" y="2"/>
                  </a:lnTo>
                  <a:lnTo>
                    <a:pt x="26" y="4"/>
                  </a:lnTo>
                  <a:lnTo>
                    <a:pt x="26" y="12"/>
                  </a:lnTo>
                  <a:lnTo>
                    <a:pt x="28" y="14"/>
                  </a:lnTo>
                  <a:lnTo>
                    <a:pt x="26" y="20"/>
                  </a:lnTo>
                  <a:lnTo>
                    <a:pt x="24" y="20"/>
                  </a:lnTo>
                  <a:lnTo>
                    <a:pt x="26" y="26"/>
                  </a:lnTo>
                  <a:lnTo>
                    <a:pt x="20" y="24"/>
                  </a:lnTo>
                  <a:lnTo>
                    <a:pt x="20" y="18"/>
                  </a:lnTo>
                  <a:lnTo>
                    <a:pt x="22" y="16"/>
                  </a:lnTo>
                  <a:lnTo>
                    <a:pt x="20" y="12"/>
                  </a:lnTo>
                  <a:lnTo>
                    <a:pt x="18" y="14"/>
                  </a:lnTo>
                  <a:lnTo>
                    <a:pt x="14" y="26"/>
                  </a:lnTo>
                  <a:lnTo>
                    <a:pt x="10" y="34"/>
                  </a:lnTo>
                  <a:lnTo>
                    <a:pt x="10" y="36"/>
                  </a:lnTo>
                  <a:lnTo>
                    <a:pt x="10" y="38"/>
                  </a:lnTo>
                  <a:lnTo>
                    <a:pt x="18" y="38"/>
                  </a:lnTo>
                  <a:lnTo>
                    <a:pt x="6" y="42"/>
                  </a:lnTo>
                  <a:lnTo>
                    <a:pt x="4" y="44"/>
                  </a:lnTo>
                  <a:lnTo>
                    <a:pt x="0" y="46"/>
                  </a:lnTo>
                  <a:lnTo>
                    <a:pt x="4" y="48"/>
                  </a:lnTo>
                  <a:lnTo>
                    <a:pt x="16" y="44"/>
                  </a:lnTo>
                  <a:lnTo>
                    <a:pt x="22" y="46"/>
                  </a:lnTo>
                  <a:lnTo>
                    <a:pt x="28" y="50"/>
                  </a:lnTo>
                  <a:lnTo>
                    <a:pt x="28" y="58"/>
                  </a:lnTo>
                  <a:lnTo>
                    <a:pt x="34" y="58"/>
                  </a:lnTo>
                  <a:lnTo>
                    <a:pt x="32" y="54"/>
                  </a:lnTo>
                  <a:lnTo>
                    <a:pt x="34" y="50"/>
                  </a:lnTo>
                  <a:lnTo>
                    <a:pt x="32" y="34"/>
                  </a:lnTo>
                  <a:lnTo>
                    <a:pt x="40" y="34"/>
                  </a:lnTo>
                  <a:lnTo>
                    <a:pt x="42" y="30"/>
                  </a:lnTo>
                  <a:lnTo>
                    <a:pt x="46" y="26"/>
                  </a:lnTo>
                  <a:lnTo>
                    <a:pt x="46" y="22"/>
                  </a:lnTo>
                  <a:lnTo>
                    <a:pt x="42" y="20"/>
                  </a:lnTo>
                  <a:lnTo>
                    <a:pt x="42" y="18"/>
                  </a:lnTo>
                  <a:lnTo>
                    <a:pt x="46" y="16"/>
                  </a:lnTo>
                  <a:lnTo>
                    <a:pt x="48" y="4"/>
                  </a:lnTo>
                  <a:lnTo>
                    <a:pt x="4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2" name="Freeform 324"/>
            <p:cNvSpPr>
              <a:spLocks/>
            </p:cNvSpPr>
            <p:nvPr/>
          </p:nvSpPr>
          <p:spPr bwMode="auto">
            <a:xfrm>
              <a:off x="4475163" y="3071813"/>
              <a:ext cx="190500" cy="257175"/>
            </a:xfrm>
            <a:custGeom>
              <a:avLst/>
              <a:gdLst/>
              <a:ahLst/>
              <a:cxnLst>
                <a:cxn ang="0">
                  <a:pos x="104" y="136"/>
                </a:cxn>
                <a:cxn ang="0">
                  <a:pos x="98" y="142"/>
                </a:cxn>
                <a:cxn ang="0">
                  <a:pos x="92" y="146"/>
                </a:cxn>
                <a:cxn ang="0">
                  <a:pos x="92" y="158"/>
                </a:cxn>
                <a:cxn ang="0">
                  <a:pos x="84" y="154"/>
                </a:cxn>
                <a:cxn ang="0">
                  <a:pos x="62" y="158"/>
                </a:cxn>
                <a:cxn ang="0">
                  <a:pos x="52" y="158"/>
                </a:cxn>
                <a:cxn ang="0">
                  <a:pos x="38" y="156"/>
                </a:cxn>
                <a:cxn ang="0">
                  <a:pos x="22" y="156"/>
                </a:cxn>
                <a:cxn ang="0">
                  <a:pos x="24" y="138"/>
                </a:cxn>
                <a:cxn ang="0">
                  <a:pos x="10" y="124"/>
                </a:cxn>
                <a:cxn ang="0">
                  <a:pos x="6" y="114"/>
                </a:cxn>
                <a:cxn ang="0">
                  <a:pos x="4" y="106"/>
                </a:cxn>
                <a:cxn ang="0">
                  <a:pos x="4" y="98"/>
                </a:cxn>
                <a:cxn ang="0">
                  <a:pos x="0" y="88"/>
                </a:cxn>
                <a:cxn ang="0">
                  <a:pos x="0" y="68"/>
                </a:cxn>
                <a:cxn ang="0">
                  <a:pos x="10" y="64"/>
                </a:cxn>
                <a:cxn ang="0">
                  <a:pos x="14" y="56"/>
                </a:cxn>
                <a:cxn ang="0">
                  <a:pos x="10" y="52"/>
                </a:cxn>
                <a:cxn ang="0">
                  <a:pos x="16" y="38"/>
                </a:cxn>
                <a:cxn ang="0">
                  <a:pos x="16" y="34"/>
                </a:cxn>
                <a:cxn ang="0">
                  <a:pos x="24" y="28"/>
                </a:cxn>
                <a:cxn ang="0">
                  <a:pos x="30" y="34"/>
                </a:cxn>
                <a:cxn ang="0">
                  <a:pos x="32" y="32"/>
                </a:cxn>
                <a:cxn ang="0">
                  <a:pos x="36" y="38"/>
                </a:cxn>
                <a:cxn ang="0">
                  <a:pos x="36" y="26"/>
                </a:cxn>
                <a:cxn ang="0">
                  <a:pos x="38" y="22"/>
                </a:cxn>
                <a:cxn ang="0">
                  <a:pos x="38" y="14"/>
                </a:cxn>
                <a:cxn ang="0">
                  <a:pos x="40" y="10"/>
                </a:cxn>
                <a:cxn ang="0">
                  <a:pos x="36" y="0"/>
                </a:cxn>
                <a:cxn ang="0">
                  <a:pos x="46" y="2"/>
                </a:cxn>
                <a:cxn ang="0">
                  <a:pos x="54" y="6"/>
                </a:cxn>
                <a:cxn ang="0">
                  <a:pos x="54" y="12"/>
                </a:cxn>
                <a:cxn ang="0">
                  <a:pos x="60" y="14"/>
                </a:cxn>
                <a:cxn ang="0">
                  <a:pos x="64" y="22"/>
                </a:cxn>
                <a:cxn ang="0">
                  <a:pos x="72" y="20"/>
                </a:cxn>
                <a:cxn ang="0">
                  <a:pos x="80" y="16"/>
                </a:cxn>
                <a:cxn ang="0">
                  <a:pos x="88" y="10"/>
                </a:cxn>
                <a:cxn ang="0">
                  <a:pos x="86" y="16"/>
                </a:cxn>
                <a:cxn ang="0">
                  <a:pos x="96" y="18"/>
                </a:cxn>
                <a:cxn ang="0">
                  <a:pos x="104" y="24"/>
                </a:cxn>
                <a:cxn ang="0">
                  <a:pos x="112" y="34"/>
                </a:cxn>
                <a:cxn ang="0">
                  <a:pos x="110" y="48"/>
                </a:cxn>
                <a:cxn ang="0">
                  <a:pos x="114" y="64"/>
                </a:cxn>
                <a:cxn ang="0">
                  <a:pos x="120" y="78"/>
                </a:cxn>
                <a:cxn ang="0">
                  <a:pos x="110" y="84"/>
                </a:cxn>
                <a:cxn ang="0">
                  <a:pos x="86" y="102"/>
                </a:cxn>
                <a:cxn ang="0">
                  <a:pos x="80" y="102"/>
                </a:cxn>
                <a:cxn ang="0">
                  <a:pos x="86" y="108"/>
                </a:cxn>
                <a:cxn ang="0">
                  <a:pos x="88" y="118"/>
                </a:cxn>
                <a:cxn ang="0">
                  <a:pos x="104" y="134"/>
                </a:cxn>
              </a:cxnLst>
              <a:rect l="0" t="0" r="r" b="b"/>
              <a:pathLst>
                <a:path w="120" h="162">
                  <a:moveTo>
                    <a:pt x="104" y="134"/>
                  </a:moveTo>
                  <a:lnTo>
                    <a:pt x="104" y="136"/>
                  </a:lnTo>
                  <a:lnTo>
                    <a:pt x="100" y="138"/>
                  </a:lnTo>
                  <a:lnTo>
                    <a:pt x="98" y="142"/>
                  </a:lnTo>
                  <a:lnTo>
                    <a:pt x="94" y="144"/>
                  </a:lnTo>
                  <a:lnTo>
                    <a:pt x="92" y="146"/>
                  </a:lnTo>
                  <a:lnTo>
                    <a:pt x="94" y="156"/>
                  </a:lnTo>
                  <a:lnTo>
                    <a:pt x="92" y="158"/>
                  </a:lnTo>
                  <a:lnTo>
                    <a:pt x="92" y="156"/>
                  </a:lnTo>
                  <a:lnTo>
                    <a:pt x="84" y="154"/>
                  </a:lnTo>
                  <a:lnTo>
                    <a:pt x="70" y="160"/>
                  </a:lnTo>
                  <a:lnTo>
                    <a:pt x="62" y="158"/>
                  </a:lnTo>
                  <a:lnTo>
                    <a:pt x="58" y="162"/>
                  </a:lnTo>
                  <a:lnTo>
                    <a:pt x="52" y="158"/>
                  </a:lnTo>
                  <a:lnTo>
                    <a:pt x="48" y="160"/>
                  </a:lnTo>
                  <a:lnTo>
                    <a:pt x="38" y="156"/>
                  </a:lnTo>
                  <a:lnTo>
                    <a:pt x="24" y="158"/>
                  </a:lnTo>
                  <a:lnTo>
                    <a:pt x="22" y="156"/>
                  </a:lnTo>
                  <a:lnTo>
                    <a:pt x="22" y="146"/>
                  </a:lnTo>
                  <a:lnTo>
                    <a:pt x="24" y="138"/>
                  </a:lnTo>
                  <a:lnTo>
                    <a:pt x="28" y="130"/>
                  </a:lnTo>
                  <a:lnTo>
                    <a:pt x="10" y="124"/>
                  </a:lnTo>
                  <a:lnTo>
                    <a:pt x="4" y="118"/>
                  </a:lnTo>
                  <a:lnTo>
                    <a:pt x="6" y="114"/>
                  </a:lnTo>
                  <a:lnTo>
                    <a:pt x="4" y="110"/>
                  </a:lnTo>
                  <a:lnTo>
                    <a:pt x="4" y="106"/>
                  </a:lnTo>
                  <a:lnTo>
                    <a:pt x="2" y="104"/>
                  </a:lnTo>
                  <a:lnTo>
                    <a:pt x="4" y="98"/>
                  </a:lnTo>
                  <a:lnTo>
                    <a:pt x="2" y="92"/>
                  </a:lnTo>
                  <a:lnTo>
                    <a:pt x="0" y="88"/>
                  </a:lnTo>
                  <a:lnTo>
                    <a:pt x="2" y="84"/>
                  </a:lnTo>
                  <a:lnTo>
                    <a:pt x="0" y="68"/>
                  </a:lnTo>
                  <a:lnTo>
                    <a:pt x="8" y="68"/>
                  </a:lnTo>
                  <a:lnTo>
                    <a:pt x="10" y="64"/>
                  </a:lnTo>
                  <a:lnTo>
                    <a:pt x="14" y="60"/>
                  </a:lnTo>
                  <a:lnTo>
                    <a:pt x="14" y="56"/>
                  </a:lnTo>
                  <a:lnTo>
                    <a:pt x="10" y="54"/>
                  </a:lnTo>
                  <a:lnTo>
                    <a:pt x="10" y="52"/>
                  </a:lnTo>
                  <a:lnTo>
                    <a:pt x="14" y="50"/>
                  </a:lnTo>
                  <a:lnTo>
                    <a:pt x="16" y="38"/>
                  </a:lnTo>
                  <a:lnTo>
                    <a:pt x="20" y="38"/>
                  </a:lnTo>
                  <a:lnTo>
                    <a:pt x="16" y="34"/>
                  </a:lnTo>
                  <a:lnTo>
                    <a:pt x="18" y="30"/>
                  </a:lnTo>
                  <a:lnTo>
                    <a:pt x="24" y="28"/>
                  </a:lnTo>
                  <a:lnTo>
                    <a:pt x="28" y="28"/>
                  </a:lnTo>
                  <a:lnTo>
                    <a:pt x="30" y="34"/>
                  </a:lnTo>
                  <a:lnTo>
                    <a:pt x="32" y="34"/>
                  </a:lnTo>
                  <a:lnTo>
                    <a:pt x="32" y="32"/>
                  </a:lnTo>
                  <a:lnTo>
                    <a:pt x="34" y="32"/>
                  </a:lnTo>
                  <a:lnTo>
                    <a:pt x="36" y="38"/>
                  </a:lnTo>
                  <a:lnTo>
                    <a:pt x="34" y="32"/>
                  </a:lnTo>
                  <a:lnTo>
                    <a:pt x="36" y="26"/>
                  </a:lnTo>
                  <a:lnTo>
                    <a:pt x="42" y="24"/>
                  </a:lnTo>
                  <a:lnTo>
                    <a:pt x="38" y="22"/>
                  </a:lnTo>
                  <a:lnTo>
                    <a:pt x="40" y="18"/>
                  </a:lnTo>
                  <a:lnTo>
                    <a:pt x="38" y="14"/>
                  </a:lnTo>
                  <a:lnTo>
                    <a:pt x="36" y="14"/>
                  </a:lnTo>
                  <a:lnTo>
                    <a:pt x="40" y="10"/>
                  </a:lnTo>
                  <a:lnTo>
                    <a:pt x="36" y="4"/>
                  </a:lnTo>
                  <a:lnTo>
                    <a:pt x="36" y="0"/>
                  </a:lnTo>
                  <a:lnTo>
                    <a:pt x="48" y="2"/>
                  </a:lnTo>
                  <a:lnTo>
                    <a:pt x="46" y="2"/>
                  </a:lnTo>
                  <a:lnTo>
                    <a:pt x="52" y="4"/>
                  </a:lnTo>
                  <a:lnTo>
                    <a:pt x="54" y="6"/>
                  </a:lnTo>
                  <a:lnTo>
                    <a:pt x="52" y="10"/>
                  </a:lnTo>
                  <a:lnTo>
                    <a:pt x="54" y="12"/>
                  </a:lnTo>
                  <a:lnTo>
                    <a:pt x="56" y="12"/>
                  </a:lnTo>
                  <a:lnTo>
                    <a:pt x="60" y="14"/>
                  </a:lnTo>
                  <a:lnTo>
                    <a:pt x="68" y="14"/>
                  </a:lnTo>
                  <a:lnTo>
                    <a:pt x="64" y="22"/>
                  </a:lnTo>
                  <a:lnTo>
                    <a:pt x="74" y="22"/>
                  </a:lnTo>
                  <a:lnTo>
                    <a:pt x="72" y="20"/>
                  </a:lnTo>
                  <a:lnTo>
                    <a:pt x="76" y="18"/>
                  </a:lnTo>
                  <a:lnTo>
                    <a:pt x="80" y="16"/>
                  </a:lnTo>
                  <a:lnTo>
                    <a:pt x="80" y="18"/>
                  </a:lnTo>
                  <a:lnTo>
                    <a:pt x="88" y="10"/>
                  </a:lnTo>
                  <a:lnTo>
                    <a:pt x="90" y="12"/>
                  </a:lnTo>
                  <a:lnTo>
                    <a:pt x="86" y="16"/>
                  </a:lnTo>
                  <a:lnTo>
                    <a:pt x="94" y="12"/>
                  </a:lnTo>
                  <a:lnTo>
                    <a:pt x="96" y="18"/>
                  </a:lnTo>
                  <a:lnTo>
                    <a:pt x="102" y="18"/>
                  </a:lnTo>
                  <a:lnTo>
                    <a:pt x="104" y="24"/>
                  </a:lnTo>
                  <a:lnTo>
                    <a:pt x="110" y="26"/>
                  </a:lnTo>
                  <a:lnTo>
                    <a:pt x="112" y="34"/>
                  </a:lnTo>
                  <a:lnTo>
                    <a:pt x="112" y="38"/>
                  </a:lnTo>
                  <a:lnTo>
                    <a:pt x="110" y="48"/>
                  </a:lnTo>
                  <a:lnTo>
                    <a:pt x="114" y="50"/>
                  </a:lnTo>
                  <a:lnTo>
                    <a:pt x="114" y="64"/>
                  </a:lnTo>
                  <a:lnTo>
                    <a:pt x="116" y="74"/>
                  </a:lnTo>
                  <a:lnTo>
                    <a:pt x="120" y="78"/>
                  </a:lnTo>
                  <a:lnTo>
                    <a:pt x="118" y="90"/>
                  </a:lnTo>
                  <a:lnTo>
                    <a:pt x="110" y="84"/>
                  </a:lnTo>
                  <a:lnTo>
                    <a:pt x="110" y="90"/>
                  </a:lnTo>
                  <a:lnTo>
                    <a:pt x="86" y="102"/>
                  </a:lnTo>
                  <a:lnTo>
                    <a:pt x="86" y="104"/>
                  </a:lnTo>
                  <a:lnTo>
                    <a:pt x="80" y="102"/>
                  </a:lnTo>
                  <a:lnTo>
                    <a:pt x="80" y="104"/>
                  </a:lnTo>
                  <a:lnTo>
                    <a:pt x="86" y="108"/>
                  </a:lnTo>
                  <a:lnTo>
                    <a:pt x="86" y="116"/>
                  </a:lnTo>
                  <a:lnTo>
                    <a:pt x="88" y="118"/>
                  </a:lnTo>
                  <a:lnTo>
                    <a:pt x="104" y="134"/>
                  </a:lnTo>
                  <a:lnTo>
                    <a:pt x="104"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3" name="Freeform 325"/>
            <p:cNvSpPr>
              <a:spLocks/>
            </p:cNvSpPr>
            <p:nvPr/>
          </p:nvSpPr>
          <p:spPr bwMode="auto">
            <a:xfrm>
              <a:off x="4583113" y="2420938"/>
              <a:ext cx="279400" cy="635000"/>
            </a:xfrm>
            <a:custGeom>
              <a:avLst/>
              <a:gdLst/>
              <a:ahLst/>
              <a:cxnLst>
                <a:cxn ang="0">
                  <a:pos x="174" y="114"/>
                </a:cxn>
                <a:cxn ang="0">
                  <a:pos x="162" y="114"/>
                </a:cxn>
                <a:cxn ang="0">
                  <a:pos x="150" y="120"/>
                </a:cxn>
                <a:cxn ang="0">
                  <a:pos x="140" y="128"/>
                </a:cxn>
                <a:cxn ang="0">
                  <a:pos x="142" y="158"/>
                </a:cxn>
                <a:cxn ang="0">
                  <a:pos x="138" y="158"/>
                </a:cxn>
                <a:cxn ang="0">
                  <a:pos x="114" y="184"/>
                </a:cxn>
                <a:cxn ang="0">
                  <a:pos x="100" y="196"/>
                </a:cxn>
                <a:cxn ang="0">
                  <a:pos x="96" y="204"/>
                </a:cxn>
                <a:cxn ang="0">
                  <a:pos x="90" y="212"/>
                </a:cxn>
                <a:cxn ang="0">
                  <a:pos x="84" y="216"/>
                </a:cxn>
                <a:cxn ang="0">
                  <a:pos x="84" y="238"/>
                </a:cxn>
                <a:cxn ang="0">
                  <a:pos x="82" y="260"/>
                </a:cxn>
                <a:cxn ang="0">
                  <a:pos x="82" y="270"/>
                </a:cxn>
                <a:cxn ang="0">
                  <a:pos x="78" y="278"/>
                </a:cxn>
                <a:cxn ang="0">
                  <a:pos x="88" y="270"/>
                </a:cxn>
                <a:cxn ang="0">
                  <a:pos x="98" y="276"/>
                </a:cxn>
                <a:cxn ang="0">
                  <a:pos x="98" y="296"/>
                </a:cxn>
                <a:cxn ang="0">
                  <a:pos x="82" y="298"/>
                </a:cxn>
                <a:cxn ang="0">
                  <a:pos x="72" y="298"/>
                </a:cxn>
                <a:cxn ang="0">
                  <a:pos x="100" y="302"/>
                </a:cxn>
                <a:cxn ang="0">
                  <a:pos x="96" y="306"/>
                </a:cxn>
                <a:cxn ang="0">
                  <a:pos x="88" y="310"/>
                </a:cxn>
                <a:cxn ang="0">
                  <a:pos x="78" y="318"/>
                </a:cxn>
                <a:cxn ang="0">
                  <a:pos x="76" y="322"/>
                </a:cxn>
                <a:cxn ang="0">
                  <a:pos x="70" y="324"/>
                </a:cxn>
                <a:cxn ang="0">
                  <a:pos x="72" y="338"/>
                </a:cxn>
                <a:cxn ang="0">
                  <a:pos x="74" y="350"/>
                </a:cxn>
                <a:cxn ang="0">
                  <a:pos x="64" y="382"/>
                </a:cxn>
                <a:cxn ang="0">
                  <a:pos x="44" y="384"/>
                </a:cxn>
                <a:cxn ang="0">
                  <a:pos x="40" y="400"/>
                </a:cxn>
                <a:cxn ang="0">
                  <a:pos x="18" y="380"/>
                </a:cxn>
                <a:cxn ang="0">
                  <a:pos x="24" y="374"/>
                </a:cxn>
                <a:cxn ang="0">
                  <a:pos x="12" y="352"/>
                </a:cxn>
                <a:cxn ang="0">
                  <a:pos x="8" y="340"/>
                </a:cxn>
                <a:cxn ang="0">
                  <a:pos x="8" y="330"/>
                </a:cxn>
                <a:cxn ang="0">
                  <a:pos x="4" y="328"/>
                </a:cxn>
                <a:cxn ang="0">
                  <a:pos x="0" y="310"/>
                </a:cxn>
                <a:cxn ang="0">
                  <a:pos x="4" y="310"/>
                </a:cxn>
                <a:cxn ang="0">
                  <a:pos x="8" y="302"/>
                </a:cxn>
                <a:cxn ang="0">
                  <a:pos x="10" y="286"/>
                </a:cxn>
                <a:cxn ang="0">
                  <a:pos x="20" y="268"/>
                </a:cxn>
                <a:cxn ang="0">
                  <a:pos x="22" y="252"/>
                </a:cxn>
                <a:cxn ang="0">
                  <a:pos x="16" y="234"/>
                </a:cxn>
                <a:cxn ang="0">
                  <a:pos x="16" y="198"/>
                </a:cxn>
                <a:cxn ang="0">
                  <a:pos x="26" y="170"/>
                </a:cxn>
                <a:cxn ang="0">
                  <a:pos x="42" y="158"/>
                </a:cxn>
                <a:cxn ang="0">
                  <a:pos x="48" y="120"/>
                </a:cxn>
                <a:cxn ang="0">
                  <a:pos x="60" y="88"/>
                </a:cxn>
                <a:cxn ang="0">
                  <a:pos x="68" y="60"/>
                </a:cxn>
                <a:cxn ang="0">
                  <a:pos x="86" y="34"/>
                </a:cxn>
                <a:cxn ang="0">
                  <a:pos x="96" y="22"/>
                </a:cxn>
                <a:cxn ang="0">
                  <a:pos x="122" y="20"/>
                </a:cxn>
                <a:cxn ang="0">
                  <a:pos x="122" y="0"/>
                </a:cxn>
                <a:cxn ang="0">
                  <a:pos x="160" y="26"/>
                </a:cxn>
                <a:cxn ang="0">
                  <a:pos x="170" y="62"/>
                </a:cxn>
                <a:cxn ang="0">
                  <a:pos x="174" y="88"/>
                </a:cxn>
                <a:cxn ang="0">
                  <a:pos x="174" y="108"/>
                </a:cxn>
              </a:cxnLst>
              <a:rect l="0" t="0" r="r" b="b"/>
              <a:pathLst>
                <a:path w="176" h="400">
                  <a:moveTo>
                    <a:pt x="174" y="108"/>
                  </a:moveTo>
                  <a:lnTo>
                    <a:pt x="176" y="112"/>
                  </a:lnTo>
                  <a:lnTo>
                    <a:pt x="174" y="114"/>
                  </a:lnTo>
                  <a:lnTo>
                    <a:pt x="170" y="112"/>
                  </a:lnTo>
                  <a:lnTo>
                    <a:pt x="164" y="112"/>
                  </a:lnTo>
                  <a:lnTo>
                    <a:pt x="162" y="114"/>
                  </a:lnTo>
                  <a:lnTo>
                    <a:pt x="152" y="110"/>
                  </a:lnTo>
                  <a:lnTo>
                    <a:pt x="150" y="116"/>
                  </a:lnTo>
                  <a:lnTo>
                    <a:pt x="150" y="120"/>
                  </a:lnTo>
                  <a:lnTo>
                    <a:pt x="146" y="116"/>
                  </a:lnTo>
                  <a:lnTo>
                    <a:pt x="148" y="122"/>
                  </a:lnTo>
                  <a:lnTo>
                    <a:pt x="140" y="128"/>
                  </a:lnTo>
                  <a:lnTo>
                    <a:pt x="142" y="134"/>
                  </a:lnTo>
                  <a:lnTo>
                    <a:pt x="136" y="144"/>
                  </a:lnTo>
                  <a:lnTo>
                    <a:pt x="142" y="158"/>
                  </a:lnTo>
                  <a:lnTo>
                    <a:pt x="138" y="160"/>
                  </a:lnTo>
                  <a:lnTo>
                    <a:pt x="138" y="156"/>
                  </a:lnTo>
                  <a:lnTo>
                    <a:pt x="138" y="158"/>
                  </a:lnTo>
                  <a:lnTo>
                    <a:pt x="126" y="176"/>
                  </a:lnTo>
                  <a:lnTo>
                    <a:pt x="116" y="184"/>
                  </a:lnTo>
                  <a:lnTo>
                    <a:pt x="114" y="184"/>
                  </a:lnTo>
                  <a:lnTo>
                    <a:pt x="106" y="190"/>
                  </a:lnTo>
                  <a:lnTo>
                    <a:pt x="102" y="190"/>
                  </a:lnTo>
                  <a:lnTo>
                    <a:pt x="100" y="196"/>
                  </a:lnTo>
                  <a:lnTo>
                    <a:pt x="96" y="200"/>
                  </a:lnTo>
                  <a:lnTo>
                    <a:pt x="98" y="200"/>
                  </a:lnTo>
                  <a:lnTo>
                    <a:pt x="96" y="204"/>
                  </a:lnTo>
                  <a:lnTo>
                    <a:pt x="92" y="206"/>
                  </a:lnTo>
                  <a:lnTo>
                    <a:pt x="90" y="202"/>
                  </a:lnTo>
                  <a:lnTo>
                    <a:pt x="90" y="212"/>
                  </a:lnTo>
                  <a:lnTo>
                    <a:pt x="88" y="216"/>
                  </a:lnTo>
                  <a:lnTo>
                    <a:pt x="84" y="214"/>
                  </a:lnTo>
                  <a:lnTo>
                    <a:pt x="84" y="216"/>
                  </a:lnTo>
                  <a:lnTo>
                    <a:pt x="86" y="222"/>
                  </a:lnTo>
                  <a:lnTo>
                    <a:pt x="84" y="230"/>
                  </a:lnTo>
                  <a:lnTo>
                    <a:pt x="84" y="238"/>
                  </a:lnTo>
                  <a:lnTo>
                    <a:pt x="80" y="236"/>
                  </a:lnTo>
                  <a:lnTo>
                    <a:pt x="80" y="242"/>
                  </a:lnTo>
                  <a:lnTo>
                    <a:pt x="82" y="260"/>
                  </a:lnTo>
                  <a:lnTo>
                    <a:pt x="82" y="264"/>
                  </a:lnTo>
                  <a:lnTo>
                    <a:pt x="84" y="266"/>
                  </a:lnTo>
                  <a:lnTo>
                    <a:pt x="82" y="270"/>
                  </a:lnTo>
                  <a:lnTo>
                    <a:pt x="70" y="278"/>
                  </a:lnTo>
                  <a:lnTo>
                    <a:pt x="68" y="280"/>
                  </a:lnTo>
                  <a:lnTo>
                    <a:pt x="78" y="278"/>
                  </a:lnTo>
                  <a:lnTo>
                    <a:pt x="82" y="274"/>
                  </a:lnTo>
                  <a:lnTo>
                    <a:pt x="86" y="266"/>
                  </a:lnTo>
                  <a:lnTo>
                    <a:pt x="88" y="270"/>
                  </a:lnTo>
                  <a:lnTo>
                    <a:pt x="92" y="268"/>
                  </a:lnTo>
                  <a:lnTo>
                    <a:pt x="94" y="274"/>
                  </a:lnTo>
                  <a:lnTo>
                    <a:pt x="98" y="276"/>
                  </a:lnTo>
                  <a:lnTo>
                    <a:pt x="96" y="276"/>
                  </a:lnTo>
                  <a:lnTo>
                    <a:pt x="104" y="286"/>
                  </a:lnTo>
                  <a:lnTo>
                    <a:pt x="98" y="296"/>
                  </a:lnTo>
                  <a:lnTo>
                    <a:pt x="92" y="300"/>
                  </a:lnTo>
                  <a:lnTo>
                    <a:pt x="88" y="296"/>
                  </a:lnTo>
                  <a:lnTo>
                    <a:pt x="82" y="298"/>
                  </a:lnTo>
                  <a:lnTo>
                    <a:pt x="80" y="294"/>
                  </a:lnTo>
                  <a:lnTo>
                    <a:pt x="70" y="298"/>
                  </a:lnTo>
                  <a:lnTo>
                    <a:pt x="72" y="298"/>
                  </a:lnTo>
                  <a:lnTo>
                    <a:pt x="80" y="300"/>
                  </a:lnTo>
                  <a:lnTo>
                    <a:pt x="82" y="304"/>
                  </a:lnTo>
                  <a:lnTo>
                    <a:pt x="100" y="302"/>
                  </a:lnTo>
                  <a:lnTo>
                    <a:pt x="98" y="304"/>
                  </a:lnTo>
                  <a:lnTo>
                    <a:pt x="96" y="302"/>
                  </a:lnTo>
                  <a:lnTo>
                    <a:pt x="96" y="306"/>
                  </a:lnTo>
                  <a:lnTo>
                    <a:pt x="92" y="312"/>
                  </a:lnTo>
                  <a:lnTo>
                    <a:pt x="88" y="312"/>
                  </a:lnTo>
                  <a:lnTo>
                    <a:pt x="88" y="310"/>
                  </a:lnTo>
                  <a:lnTo>
                    <a:pt x="86" y="308"/>
                  </a:lnTo>
                  <a:lnTo>
                    <a:pt x="84" y="314"/>
                  </a:lnTo>
                  <a:lnTo>
                    <a:pt x="78" y="318"/>
                  </a:lnTo>
                  <a:lnTo>
                    <a:pt x="68" y="318"/>
                  </a:lnTo>
                  <a:lnTo>
                    <a:pt x="68" y="320"/>
                  </a:lnTo>
                  <a:lnTo>
                    <a:pt x="76" y="322"/>
                  </a:lnTo>
                  <a:lnTo>
                    <a:pt x="76" y="322"/>
                  </a:lnTo>
                  <a:lnTo>
                    <a:pt x="72" y="324"/>
                  </a:lnTo>
                  <a:lnTo>
                    <a:pt x="70" y="324"/>
                  </a:lnTo>
                  <a:lnTo>
                    <a:pt x="76" y="328"/>
                  </a:lnTo>
                  <a:lnTo>
                    <a:pt x="74" y="338"/>
                  </a:lnTo>
                  <a:lnTo>
                    <a:pt x="72" y="338"/>
                  </a:lnTo>
                  <a:lnTo>
                    <a:pt x="74" y="342"/>
                  </a:lnTo>
                  <a:lnTo>
                    <a:pt x="72" y="346"/>
                  </a:lnTo>
                  <a:lnTo>
                    <a:pt x="74" y="350"/>
                  </a:lnTo>
                  <a:lnTo>
                    <a:pt x="72" y="354"/>
                  </a:lnTo>
                  <a:lnTo>
                    <a:pt x="70" y="366"/>
                  </a:lnTo>
                  <a:lnTo>
                    <a:pt x="64" y="382"/>
                  </a:lnTo>
                  <a:lnTo>
                    <a:pt x="50" y="380"/>
                  </a:lnTo>
                  <a:lnTo>
                    <a:pt x="46" y="384"/>
                  </a:lnTo>
                  <a:lnTo>
                    <a:pt x="44" y="384"/>
                  </a:lnTo>
                  <a:lnTo>
                    <a:pt x="42" y="390"/>
                  </a:lnTo>
                  <a:lnTo>
                    <a:pt x="42" y="394"/>
                  </a:lnTo>
                  <a:lnTo>
                    <a:pt x="40" y="400"/>
                  </a:lnTo>
                  <a:lnTo>
                    <a:pt x="24" y="398"/>
                  </a:lnTo>
                  <a:lnTo>
                    <a:pt x="26" y="394"/>
                  </a:lnTo>
                  <a:lnTo>
                    <a:pt x="18" y="380"/>
                  </a:lnTo>
                  <a:lnTo>
                    <a:pt x="22" y="380"/>
                  </a:lnTo>
                  <a:lnTo>
                    <a:pt x="20" y="376"/>
                  </a:lnTo>
                  <a:lnTo>
                    <a:pt x="24" y="374"/>
                  </a:lnTo>
                  <a:lnTo>
                    <a:pt x="24" y="372"/>
                  </a:lnTo>
                  <a:lnTo>
                    <a:pt x="16" y="362"/>
                  </a:lnTo>
                  <a:lnTo>
                    <a:pt x="12" y="352"/>
                  </a:lnTo>
                  <a:lnTo>
                    <a:pt x="10" y="352"/>
                  </a:lnTo>
                  <a:lnTo>
                    <a:pt x="12" y="340"/>
                  </a:lnTo>
                  <a:lnTo>
                    <a:pt x="8" y="340"/>
                  </a:lnTo>
                  <a:lnTo>
                    <a:pt x="8" y="334"/>
                  </a:lnTo>
                  <a:lnTo>
                    <a:pt x="4" y="332"/>
                  </a:lnTo>
                  <a:lnTo>
                    <a:pt x="8" y="330"/>
                  </a:lnTo>
                  <a:lnTo>
                    <a:pt x="6" y="328"/>
                  </a:lnTo>
                  <a:lnTo>
                    <a:pt x="6" y="326"/>
                  </a:lnTo>
                  <a:lnTo>
                    <a:pt x="4" y="328"/>
                  </a:lnTo>
                  <a:lnTo>
                    <a:pt x="4" y="326"/>
                  </a:lnTo>
                  <a:lnTo>
                    <a:pt x="2" y="324"/>
                  </a:lnTo>
                  <a:lnTo>
                    <a:pt x="0" y="310"/>
                  </a:lnTo>
                  <a:lnTo>
                    <a:pt x="2" y="308"/>
                  </a:lnTo>
                  <a:lnTo>
                    <a:pt x="2" y="314"/>
                  </a:lnTo>
                  <a:lnTo>
                    <a:pt x="4" y="310"/>
                  </a:lnTo>
                  <a:lnTo>
                    <a:pt x="4" y="314"/>
                  </a:lnTo>
                  <a:lnTo>
                    <a:pt x="6" y="312"/>
                  </a:lnTo>
                  <a:lnTo>
                    <a:pt x="8" y="302"/>
                  </a:lnTo>
                  <a:lnTo>
                    <a:pt x="8" y="296"/>
                  </a:lnTo>
                  <a:lnTo>
                    <a:pt x="10" y="290"/>
                  </a:lnTo>
                  <a:lnTo>
                    <a:pt x="10" y="286"/>
                  </a:lnTo>
                  <a:lnTo>
                    <a:pt x="18" y="282"/>
                  </a:lnTo>
                  <a:lnTo>
                    <a:pt x="18" y="276"/>
                  </a:lnTo>
                  <a:lnTo>
                    <a:pt x="20" y="268"/>
                  </a:lnTo>
                  <a:lnTo>
                    <a:pt x="18" y="260"/>
                  </a:lnTo>
                  <a:lnTo>
                    <a:pt x="14" y="258"/>
                  </a:lnTo>
                  <a:lnTo>
                    <a:pt x="22" y="252"/>
                  </a:lnTo>
                  <a:lnTo>
                    <a:pt x="24" y="248"/>
                  </a:lnTo>
                  <a:lnTo>
                    <a:pt x="22" y="242"/>
                  </a:lnTo>
                  <a:lnTo>
                    <a:pt x="16" y="234"/>
                  </a:lnTo>
                  <a:lnTo>
                    <a:pt x="16" y="220"/>
                  </a:lnTo>
                  <a:lnTo>
                    <a:pt x="14" y="212"/>
                  </a:lnTo>
                  <a:lnTo>
                    <a:pt x="16" y="198"/>
                  </a:lnTo>
                  <a:lnTo>
                    <a:pt x="14" y="188"/>
                  </a:lnTo>
                  <a:lnTo>
                    <a:pt x="16" y="180"/>
                  </a:lnTo>
                  <a:lnTo>
                    <a:pt x="26" y="170"/>
                  </a:lnTo>
                  <a:lnTo>
                    <a:pt x="38" y="170"/>
                  </a:lnTo>
                  <a:lnTo>
                    <a:pt x="42" y="166"/>
                  </a:lnTo>
                  <a:lnTo>
                    <a:pt x="42" y="158"/>
                  </a:lnTo>
                  <a:lnTo>
                    <a:pt x="36" y="150"/>
                  </a:lnTo>
                  <a:lnTo>
                    <a:pt x="46" y="132"/>
                  </a:lnTo>
                  <a:lnTo>
                    <a:pt x="48" y="120"/>
                  </a:lnTo>
                  <a:lnTo>
                    <a:pt x="48" y="104"/>
                  </a:lnTo>
                  <a:lnTo>
                    <a:pt x="56" y="100"/>
                  </a:lnTo>
                  <a:lnTo>
                    <a:pt x="60" y="88"/>
                  </a:lnTo>
                  <a:lnTo>
                    <a:pt x="72" y="70"/>
                  </a:lnTo>
                  <a:lnTo>
                    <a:pt x="72" y="66"/>
                  </a:lnTo>
                  <a:lnTo>
                    <a:pt x="68" y="60"/>
                  </a:lnTo>
                  <a:lnTo>
                    <a:pt x="74" y="50"/>
                  </a:lnTo>
                  <a:lnTo>
                    <a:pt x="76" y="42"/>
                  </a:lnTo>
                  <a:lnTo>
                    <a:pt x="86" y="34"/>
                  </a:lnTo>
                  <a:lnTo>
                    <a:pt x="92" y="40"/>
                  </a:lnTo>
                  <a:lnTo>
                    <a:pt x="96" y="30"/>
                  </a:lnTo>
                  <a:lnTo>
                    <a:pt x="96" y="22"/>
                  </a:lnTo>
                  <a:lnTo>
                    <a:pt x="98" y="20"/>
                  </a:lnTo>
                  <a:lnTo>
                    <a:pt x="120" y="22"/>
                  </a:lnTo>
                  <a:lnTo>
                    <a:pt x="122" y="20"/>
                  </a:lnTo>
                  <a:lnTo>
                    <a:pt x="120" y="16"/>
                  </a:lnTo>
                  <a:lnTo>
                    <a:pt x="124" y="6"/>
                  </a:lnTo>
                  <a:lnTo>
                    <a:pt x="122" y="0"/>
                  </a:lnTo>
                  <a:lnTo>
                    <a:pt x="128" y="0"/>
                  </a:lnTo>
                  <a:lnTo>
                    <a:pt x="148" y="20"/>
                  </a:lnTo>
                  <a:lnTo>
                    <a:pt x="160" y="26"/>
                  </a:lnTo>
                  <a:lnTo>
                    <a:pt x="168" y="40"/>
                  </a:lnTo>
                  <a:lnTo>
                    <a:pt x="166" y="54"/>
                  </a:lnTo>
                  <a:lnTo>
                    <a:pt x="170" y="62"/>
                  </a:lnTo>
                  <a:lnTo>
                    <a:pt x="168" y="68"/>
                  </a:lnTo>
                  <a:lnTo>
                    <a:pt x="174" y="82"/>
                  </a:lnTo>
                  <a:lnTo>
                    <a:pt x="174" y="88"/>
                  </a:lnTo>
                  <a:lnTo>
                    <a:pt x="170" y="96"/>
                  </a:lnTo>
                  <a:lnTo>
                    <a:pt x="174" y="108"/>
                  </a:lnTo>
                  <a:lnTo>
                    <a:pt x="174" y="10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4" name="Freeform 326"/>
            <p:cNvSpPr>
              <a:spLocks/>
            </p:cNvSpPr>
            <p:nvPr/>
          </p:nvSpPr>
          <p:spPr bwMode="auto">
            <a:xfrm>
              <a:off x="4519613" y="2963863"/>
              <a:ext cx="60325" cy="111125"/>
            </a:xfrm>
            <a:custGeom>
              <a:avLst/>
              <a:gdLst/>
              <a:ahLst/>
              <a:cxnLst>
                <a:cxn ang="0">
                  <a:pos x="8" y="68"/>
                </a:cxn>
                <a:cxn ang="0">
                  <a:pos x="20" y="70"/>
                </a:cxn>
                <a:cxn ang="0">
                  <a:pos x="22" y="68"/>
                </a:cxn>
                <a:cxn ang="0">
                  <a:pos x="18" y="64"/>
                </a:cxn>
                <a:cxn ang="0">
                  <a:pos x="20" y="62"/>
                </a:cxn>
                <a:cxn ang="0">
                  <a:pos x="20" y="54"/>
                </a:cxn>
                <a:cxn ang="0">
                  <a:pos x="22" y="52"/>
                </a:cxn>
                <a:cxn ang="0">
                  <a:pos x="20" y="50"/>
                </a:cxn>
                <a:cxn ang="0">
                  <a:pos x="26" y="50"/>
                </a:cxn>
                <a:cxn ang="0">
                  <a:pos x="24" y="46"/>
                </a:cxn>
                <a:cxn ang="0">
                  <a:pos x="30" y="44"/>
                </a:cxn>
                <a:cxn ang="0">
                  <a:pos x="30" y="38"/>
                </a:cxn>
                <a:cxn ang="0">
                  <a:pos x="32" y="40"/>
                </a:cxn>
                <a:cxn ang="0">
                  <a:pos x="38" y="36"/>
                </a:cxn>
                <a:cxn ang="0">
                  <a:pos x="38" y="32"/>
                </a:cxn>
                <a:cxn ang="0">
                  <a:pos x="28" y="32"/>
                </a:cxn>
                <a:cxn ang="0">
                  <a:pos x="28" y="30"/>
                </a:cxn>
                <a:cxn ang="0">
                  <a:pos x="30" y="28"/>
                </a:cxn>
                <a:cxn ang="0">
                  <a:pos x="26" y="28"/>
                </a:cxn>
                <a:cxn ang="0">
                  <a:pos x="28" y="26"/>
                </a:cxn>
                <a:cxn ang="0">
                  <a:pos x="30" y="18"/>
                </a:cxn>
                <a:cxn ang="0">
                  <a:pos x="32" y="12"/>
                </a:cxn>
                <a:cxn ang="0">
                  <a:pos x="32" y="6"/>
                </a:cxn>
                <a:cxn ang="0">
                  <a:pos x="32" y="0"/>
                </a:cxn>
                <a:cxn ang="0">
                  <a:pos x="24" y="4"/>
                </a:cxn>
                <a:cxn ang="0">
                  <a:pos x="18" y="14"/>
                </a:cxn>
                <a:cxn ang="0">
                  <a:pos x="8" y="16"/>
                </a:cxn>
                <a:cxn ang="0">
                  <a:pos x="4" y="20"/>
                </a:cxn>
                <a:cxn ang="0">
                  <a:pos x="0" y="34"/>
                </a:cxn>
                <a:cxn ang="0">
                  <a:pos x="2" y="54"/>
                </a:cxn>
                <a:cxn ang="0">
                  <a:pos x="6" y="54"/>
                </a:cxn>
                <a:cxn ang="0">
                  <a:pos x="8" y="58"/>
                </a:cxn>
                <a:cxn ang="0">
                  <a:pos x="8" y="68"/>
                </a:cxn>
                <a:cxn ang="0">
                  <a:pos x="8" y="68"/>
                </a:cxn>
              </a:cxnLst>
              <a:rect l="0" t="0" r="r" b="b"/>
              <a:pathLst>
                <a:path w="38" h="70">
                  <a:moveTo>
                    <a:pt x="8" y="68"/>
                  </a:moveTo>
                  <a:lnTo>
                    <a:pt x="20" y="70"/>
                  </a:lnTo>
                  <a:lnTo>
                    <a:pt x="22" y="68"/>
                  </a:lnTo>
                  <a:lnTo>
                    <a:pt x="18" y="64"/>
                  </a:lnTo>
                  <a:lnTo>
                    <a:pt x="20" y="62"/>
                  </a:lnTo>
                  <a:lnTo>
                    <a:pt x="20" y="54"/>
                  </a:lnTo>
                  <a:lnTo>
                    <a:pt x="22" y="52"/>
                  </a:lnTo>
                  <a:lnTo>
                    <a:pt x="20" y="50"/>
                  </a:lnTo>
                  <a:lnTo>
                    <a:pt x="26" y="50"/>
                  </a:lnTo>
                  <a:lnTo>
                    <a:pt x="24" y="46"/>
                  </a:lnTo>
                  <a:lnTo>
                    <a:pt x="30" y="44"/>
                  </a:lnTo>
                  <a:lnTo>
                    <a:pt x="30" y="38"/>
                  </a:lnTo>
                  <a:lnTo>
                    <a:pt x="32" y="40"/>
                  </a:lnTo>
                  <a:lnTo>
                    <a:pt x="38" y="36"/>
                  </a:lnTo>
                  <a:lnTo>
                    <a:pt x="38" y="32"/>
                  </a:lnTo>
                  <a:lnTo>
                    <a:pt x="28" y="32"/>
                  </a:lnTo>
                  <a:lnTo>
                    <a:pt x="28" y="30"/>
                  </a:lnTo>
                  <a:lnTo>
                    <a:pt x="30" y="28"/>
                  </a:lnTo>
                  <a:lnTo>
                    <a:pt x="26" y="28"/>
                  </a:lnTo>
                  <a:lnTo>
                    <a:pt x="28" y="26"/>
                  </a:lnTo>
                  <a:lnTo>
                    <a:pt x="30" y="18"/>
                  </a:lnTo>
                  <a:lnTo>
                    <a:pt x="32" y="12"/>
                  </a:lnTo>
                  <a:lnTo>
                    <a:pt x="32" y="6"/>
                  </a:lnTo>
                  <a:lnTo>
                    <a:pt x="32" y="0"/>
                  </a:lnTo>
                  <a:lnTo>
                    <a:pt x="24" y="4"/>
                  </a:lnTo>
                  <a:lnTo>
                    <a:pt x="18" y="14"/>
                  </a:lnTo>
                  <a:lnTo>
                    <a:pt x="8" y="16"/>
                  </a:lnTo>
                  <a:lnTo>
                    <a:pt x="4" y="20"/>
                  </a:lnTo>
                  <a:lnTo>
                    <a:pt x="0" y="34"/>
                  </a:lnTo>
                  <a:lnTo>
                    <a:pt x="2" y="54"/>
                  </a:lnTo>
                  <a:lnTo>
                    <a:pt x="6" y="54"/>
                  </a:lnTo>
                  <a:lnTo>
                    <a:pt x="8" y="58"/>
                  </a:lnTo>
                  <a:lnTo>
                    <a:pt x="8" y="68"/>
                  </a:lnTo>
                  <a:lnTo>
                    <a:pt x="8" y="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5" name="Freeform 327"/>
            <p:cNvSpPr>
              <a:spLocks/>
            </p:cNvSpPr>
            <p:nvPr/>
          </p:nvSpPr>
          <p:spPr bwMode="auto">
            <a:xfrm>
              <a:off x="4506913" y="3617913"/>
              <a:ext cx="82550" cy="177800"/>
            </a:xfrm>
            <a:custGeom>
              <a:avLst/>
              <a:gdLst/>
              <a:ahLst/>
              <a:cxnLst>
                <a:cxn ang="0">
                  <a:pos x="18" y="6"/>
                </a:cxn>
                <a:cxn ang="0">
                  <a:pos x="12" y="12"/>
                </a:cxn>
                <a:cxn ang="0">
                  <a:pos x="14" y="14"/>
                </a:cxn>
                <a:cxn ang="0">
                  <a:pos x="12" y="24"/>
                </a:cxn>
                <a:cxn ang="0">
                  <a:pos x="14" y="36"/>
                </a:cxn>
                <a:cxn ang="0">
                  <a:pos x="12" y="44"/>
                </a:cxn>
                <a:cxn ang="0">
                  <a:pos x="0" y="54"/>
                </a:cxn>
                <a:cxn ang="0">
                  <a:pos x="2" y="66"/>
                </a:cxn>
                <a:cxn ang="0">
                  <a:pos x="8" y="68"/>
                </a:cxn>
                <a:cxn ang="0">
                  <a:pos x="10" y="74"/>
                </a:cxn>
                <a:cxn ang="0">
                  <a:pos x="10" y="78"/>
                </a:cxn>
                <a:cxn ang="0">
                  <a:pos x="22" y="84"/>
                </a:cxn>
                <a:cxn ang="0">
                  <a:pos x="26" y="112"/>
                </a:cxn>
                <a:cxn ang="0">
                  <a:pos x="32" y="110"/>
                </a:cxn>
                <a:cxn ang="0">
                  <a:pos x="36" y="106"/>
                </a:cxn>
                <a:cxn ang="0">
                  <a:pos x="34" y="96"/>
                </a:cxn>
                <a:cxn ang="0">
                  <a:pos x="36" y="92"/>
                </a:cxn>
                <a:cxn ang="0">
                  <a:pos x="52" y="80"/>
                </a:cxn>
                <a:cxn ang="0">
                  <a:pos x="52" y="78"/>
                </a:cxn>
                <a:cxn ang="0">
                  <a:pos x="52" y="68"/>
                </a:cxn>
                <a:cxn ang="0">
                  <a:pos x="48" y="68"/>
                </a:cxn>
                <a:cxn ang="0">
                  <a:pos x="46" y="60"/>
                </a:cxn>
                <a:cxn ang="0">
                  <a:pos x="42" y="62"/>
                </a:cxn>
                <a:cxn ang="0">
                  <a:pos x="40" y="60"/>
                </a:cxn>
                <a:cxn ang="0">
                  <a:pos x="36" y="60"/>
                </a:cxn>
                <a:cxn ang="0">
                  <a:pos x="34" y="58"/>
                </a:cxn>
                <a:cxn ang="0">
                  <a:pos x="32" y="54"/>
                </a:cxn>
                <a:cxn ang="0">
                  <a:pos x="32" y="52"/>
                </a:cxn>
                <a:cxn ang="0">
                  <a:pos x="36" y="52"/>
                </a:cxn>
                <a:cxn ang="0">
                  <a:pos x="36" y="48"/>
                </a:cxn>
                <a:cxn ang="0">
                  <a:pos x="46" y="42"/>
                </a:cxn>
                <a:cxn ang="0">
                  <a:pos x="50" y="34"/>
                </a:cxn>
                <a:cxn ang="0">
                  <a:pos x="48" y="28"/>
                </a:cxn>
                <a:cxn ang="0">
                  <a:pos x="44" y="24"/>
                </a:cxn>
                <a:cxn ang="0">
                  <a:pos x="42" y="18"/>
                </a:cxn>
                <a:cxn ang="0">
                  <a:pos x="42" y="16"/>
                </a:cxn>
                <a:cxn ang="0">
                  <a:pos x="46" y="12"/>
                </a:cxn>
                <a:cxn ang="0">
                  <a:pos x="50" y="6"/>
                </a:cxn>
                <a:cxn ang="0">
                  <a:pos x="48" y="4"/>
                </a:cxn>
                <a:cxn ang="0">
                  <a:pos x="40" y="8"/>
                </a:cxn>
                <a:cxn ang="0">
                  <a:pos x="38" y="8"/>
                </a:cxn>
                <a:cxn ang="0">
                  <a:pos x="38" y="4"/>
                </a:cxn>
                <a:cxn ang="0">
                  <a:pos x="38" y="2"/>
                </a:cxn>
                <a:cxn ang="0">
                  <a:pos x="30" y="0"/>
                </a:cxn>
                <a:cxn ang="0">
                  <a:pos x="24" y="0"/>
                </a:cxn>
                <a:cxn ang="0">
                  <a:pos x="18" y="6"/>
                </a:cxn>
                <a:cxn ang="0">
                  <a:pos x="18" y="6"/>
                </a:cxn>
              </a:cxnLst>
              <a:rect l="0" t="0" r="r" b="b"/>
              <a:pathLst>
                <a:path w="52" h="112">
                  <a:moveTo>
                    <a:pt x="18" y="6"/>
                  </a:moveTo>
                  <a:lnTo>
                    <a:pt x="12" y="12"/>
                  </a:lnTo>
                  <a:lnTo>
                    <a:pt x="14" y="14"/>
                  </a:lnTo>
                  <a:lnTo>
                    <a:pt x="12" y="24"/>
                  </a:lnTo>
                  <a:lnTo>
                    <a:pt x="14" y="36"/>
                  </a:lnTo>
                  <a:lnTo>
                    <a:pt x="12" y="44"/>
                  </a:lnTo>
                  <a:lnTo>
                    <a:pt x="0" y="54"/>
                  </a:lnTo>
                  <a:lnTo>
                    <a:pt x="2" y="66"/>
                  </a:lnTo>
                  <a:lnTo>
                    <a:pt x="8" y="68"/>
                  </a:lnTo>
                  <a:lnTo>
                    <a:pt x="10" y="74"/>
                  </a:lnTo>
                  <a:lnTo>
                    <a:pt x="10" y="78"/>
                  </a:lnTo>
                  <a:lnTo>
                    <a:pt x="22" y="84"/>
                  </a:lnTo>
                  <a:lnTo>
                    <a:pt x="26" y="112"/>
                  </a:lnTo>
                  <a:lnTo>
                    <a:pt x="32" y="110"/>
                  </a:lnTo>
                  <a:lnTo>
                    <a:pt x="36" y="106"/>
                  </a:lnTo>
                  <a:lnTo>
                    <a:pt x="34" y="96"/>
                  </a:lnTo>
                  <a:lnTo>
                    <a:pt x="36" y="92"/>
                  </a:lnTo>
                  <a:lnTo>
                    <a:pt x="52" y="80"/>
                  </a:lnTo>
                  <a:lnTo>
                    <a:pt x="52" y="78"/>
                  </a:lnTo>
                  <a:lnTo>
                    <a:pt x="52" y="68"/>
                  </a:lnTo>
                  <a:lnTo>
                    <a:pt x="48" y="68"/>
                  </a:lnTo>
                  <a:lnTo>
                    <a:pt x="46" y="60"/>
                  </a:lnTo>
                  <a:lnTo>
                    <a:pt x="42" y="62"/>
                  </a:lnTo>
                  <a:lnTo>
                    <a:pt x="40" y="60"/>
                  </a:lnTo>
                  <a:lnTo>
                    <a:pt x="36" y="60"/>
                  </a:lnTo>
                  <a:lnTo>
                    <a:pt x="34" y="58"/>
                  </a:lnTo>
                  <a:lnTo>
                    <a:pt x="32" y="54"/>
                  </a:lnTo>
                  <a:lnTo>
                    <a:pt x="32" y="52"/>
                  </a:lnTo>
                  <a:lnTo>
                    <a:pt x="36" y="52"/>
                  </a:lnTo>
                  <a:lnTo>
                    <a:pt x="36" y="48"/>
                  </a:lnTo>
                  <a:lnTo>
                    <a:pt x="46" y="42"/>
                  </a:lnTo>
                  <a:lnTo>
                    <a:pt x="50" y="34"/>
                  </a:lnTo>
                  <a:lnTo>
                    <a:pt x="48" y="28"/>
                  </a:lnTo>
                  <a:lnTo>
                    <a:pt x="44" y="24"/>
                  </a:lnTo>
                  <a:lnTo>
                    <a:pt x="42" y="18"/>
                  </a:lnTo>
                  <a:lnTo>
                    <a:pt x="42" y="16"/>
                  </a:lnTo>
                  <a:lnTo>
                    <a:pt x="46" y="12"/>
                  </a:lnTo>
                  <a:lnTo>
                    <a:pt x="50" y="6"/>
                  </a:lnTo>
                  <a:lnTo>
                    <a:pt x="48" y="4"/>
                  </a:lnTo>
                  <a:lnTo>
                    <a:pt x="40" y="8"/>
                  </a:lnTo>
                  <a:lnTo>
                    <a:pt x="38" y="8"/>
                  </a:lnTo>
                  <a:lnTo>
                    <a:pt x="38" y="4"/>
                  </a:lnTo>
                  <a:lnTo>
                    <a:pt x="38" y="2"/>
                  </a:lnTo>
                  <a:lnTo>
                    <a:pt x="30" y="0"/>
                  </a:lnTo>
                  <a:lnTo>
                    <a:pt x="24" y="0"/>
                  </a:lnTo>
                  <a:lnTo>
                    <a:pt x="18" y="6"/>
                  </a:lnTo>
                  <a:lnTo>
                    <a:pt x="1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6" name="Freeform 328"/>
            <p:cNvSpPr>
              <a:spLocks/>
            </p:cNvSpPr>
            <p:nvPr/>
          </p:nvSpPr>
          <p:spPr bwMode="auto">
            <a:xfrm>
              <a:off x="5122863" y="4081463"/>
              <a:ext cx="142875" cy="123825"/>
            </a:xfrm>
            <a:custGeom>
              <a:avLst/>
              <a:gdLst/>
              <a:ahLst/>
              <a:cxnLst>
                <a:cxn ang="0">
                  <a:pos x="28" y="0"/>
                </a:cxn>
                <a:cxn ang="0">
                  <a:pos x="26" y="6"/>
                </a:cxn>
                <a:cxn ang="0">
                  <a:pos x="16" y="10"/>
                </a:cxn>
                <a:cxn ang="0">
                  <a:pos x="12" y="12"/>
                </a:cxn>
                <a:cxn ang="0">
                  <a:pos x="8" y="14"/>
                </a:cxn>
                <a:cxn ang="0">
                  <a:pos x="0" y="44"/>
                </a:cxn>
                <a:cxn ang="0">
                  <a:pos x="2" y="52"/>
                </a:cxn>
                <a:cxn ang="0">
                  <a:pos x="8" y="52"/>
                </a:cxn>
                <a:cxn ang="0">
                  <a:pos x="10" y="50"/>
                </a:cxn>
                <a:cxn ang="0">
                  <a:pos x="12" y="50"/>
                </a:cxn>
                <a:cxn ang="0">
                  <a:pos x="14" y="54"/>
                </a:cxn>
                <a:cxn ang="0">
                  <a:pos x="20" y="44"/>
                </a:cxn>
                <a:cxn ang="0">
                  <a:pos x="24" y="48"/>
                </a:cxn>
                <a:cxn ang="0">
                  <a:pos x="26" y="50"/>
                </a:cxn>
                <a:cxn ang="0">
                  <a:pos x="32" y="50"/>
                </a:cxn>
                <a:cxn ang="0">
                  <a:pos x="34" y="48"/>
                </a:cxn>
                <a:cxn ang="0">
                  <a:pos x="36" y="50"/>
                </a:cxn>
                <a:cxn ang="0">
                  <a:pos x="40" y="48"/>
                </a:cxn>
                <a:cxn ang="0">
                  <a:pos x="46" y="50"/>
                </a:cxn>
                <a:cxn ang="0">
                  <a:pos x="50" y="50"/>
                </a:cxn>
                <a:cxn ang="0">
                  <a:pos x="58" y="54"/>
                </a:cxn>
                <a:cxn ang="0">
                  <a:pos x="64" y="62"/>
                </a:cxn>
                <a:cxn ang="0">
                  <a:pos x="70" y="66"/>
                </a:cxn>
                <a:cxn ang="0">
                  <a:pos x="74" y="72"/>
                </a:cxn>
                <a:cxn ang="0">
                  <a:pos x="80" y="78"/>
                </a:cxn>
                <a:cxn ang="0">
                  <a:pos x="90" y="72"/>
                </a:cxn>
                <a:cxn ang="0">
                  <a:pos x="80" y="66"/>
                </a:cxn>
                <a:cxn ang="0">
                  <a:pos x="78" y="62"/>
                </a:cxn>
                <a:cxn ang="0">
                  <a:pos x="76" y="62"/>
                </a:cxn>
                <a:cxn ang="0">
                  <a:pos x="74" y="58"/>
                </a:cxn>
                <a:cxn ang="0">
                  <a:pos x="72" y="58"/>
                </a:cxn>
                <a:cxn ang="0">
                  <a:pos x="66" y="48"/>
                </a:cxn>
                <a:cxn ang="0">
                  <a:pos x="58" y="46"/>
                </a:cxn>
                <a:cxn ang="0">
                  <a:pos x="54" y="42"/>
                </a:cxn>
                <a:cxn ang="0">
                  <a:pos x="52" y="44"/>
                </a:cxn>
                <a:cxn ang="0">
                  <a:pos x="48" y="40"/>
                </a:cxn>
                <a:cxn ang="0">
                  <a:pos x="48" y="36"/>
                </a:cxn>
                <a:cxn ang="0">
                  <a:pos x="46" y="36"/>
                </a:cxn>
                <a:cxn ang="0">
                  <a:pos x="46" y="36"/>
                </a:cxn>
                <a:cxn ang="0">
                  <a:pos x="46" y="40"/>
                </a:cxn>
                <a:cxn ang="0">
                  <a:pos x="44" y="40"/>
                </a:cxn>
                <a:cxn ang="0">
                  <a:pos x="42" y="34"/>
                </a:cxn>
                <a:cxn ang="0">
                  <a:pos x="40" y="34"/>
                </a:cxn>
                <a:cxn ang="0">
                  <a:pos x="38" y="28"/>
                </a:cxn>
                <a:cxn ang="0">
                  <a:pos x="32" y="6"/>
                </a:cxn>
                <a:cxn ang="0">
                  <a:pos x="28" y="0"/>
                </a:cxn>
                <a:cxn ang="0">
                  <a:pos x="28" y="0"/>
                </a:cxn>
              </a:cxnLst>
              <a:rect l="0" t="0" r="r" b="b"/>
              <a:pathLst>
                <a:path w="90" h="78">
                  <a:moveTo>
                    <a:pt x="28" y="0"/>
                  </a:moveTo>
                  <a:lnTo>
                    <a:pt x="26" y="6"/>
                  </a:lnTo>
                  <a:lnTo>
                    <a:pt x="16" y="10"/>
                  </a:lnTo>
                  <a:lnTo>
                    <a:pt x="12" y="12"/>
                  </a:lnTo>
                  <a:lnTo>
                    <a:pt x="8" y="14"/>
                  </a:lnTo>
                  <a:lnTo>
                    <a:pt x="0" y="44"/>
                  </a:lnTo>
                  <a:lnTo>
                    <a:pt x="2" y="52"/>
                  </a:lnTo>
                  <a:lnTo>
                    <a:pt x="8" y="52"/>
                  </a:lnTo>
                  <a:lnTo>
                    <a:pt x="10" y="50"/>
                  </a:lnTo>
                  <a:lnTo>
                    <a:pt x="12" y="50"/>
                  </a:lnTo>
                  <a:lnTo>
                    <a:pt x="14" y="54"/>
                  </a:lnTo>
                  <a:lnTo>
                    <a:pt x="20" y="44"/>
                  </a:lnTo>
                  <a:lnTo>
                    <a:pt x="24" y="48"/>
                  </a:lnTo>
                  <a:lnTo>
                    <a:pt x="26" y="50"/>
                  </a:lnTo>
                  <a:lnTo>
                    <a:pt x="32" y="50"/>
                  </a:lnTo>
                  <a:lnTo>
                    <a:pt x="34" y="48"/>
                  </a:lnTo>
                  <a:lnTo>
                    <a:pt x="36" y="50"/>
                  </a:lnTo>
                  <a:lnTo>
                    <a:pt x="40" y="48"/>
                  </a:lnTo>
                  <a:lnTo>
                    <a:pt x="46" y="50"/>
                  </a:lnTo>
                  <a:lnTo>
                    <a:pt x="50" y="50"/>
                  </a:lnTo>
                  <a:lnTo>
                    <a:pt x="58" y="54"/>
                  </a:lnTo>
                  <a:lnTo>
                    <a:pt x="64" y="62"/>
                  </a:lnTo>
                  <a:lnTo>
                    <a:pt x="70" y="66"/>
                  </a:lnTo>
                  <a:lnTo>
                    <a:pt x="74" y="72"/>
                  </a:lnTo>
                  <a:lnTo>
                    <a:pt x="80" y="78"/>
                  </a:lnTo>
                  <a:lnTo>
                    <a:pt x="90" y="72"/>
                  </a:lnTo>
                  <a:lnTo>
                    <a:pt x="80" y="66"/>
                  </a:lnTo>
                  <a:lnTo>
                    <a:pt x="78" y="62"/>
                  </a:lnTo>
                  <a:lnTo>
                    <a:pt x="76" y="62"/>
                  </a:lnTo>
                  <a:lnTo>
                    <a:pt x="74" y="58"/>
                  </a:lnTo>
                  <a:lnTo>
                    <a:pt x="72" y="58"/>
                  </a:lnTo>
                  <a:lnTo>
                    <a:pt x="66" y="48"/>
                  </a:lnTo>
                  <a:lnTo>
                    <a:pt x="58" y="46"/>
                  </a:lnTo>
                  <a:lnTo>
                    <a:pt x="54" y="42"/>
                  </a:lnTo>
                  <a:lnTo>
                    <a:pt x="52" y="44"/>
                  </a:lnTo>
                  <a:lnTo>
                    <a:pt x="48" y="40"/>
                  </a:lnTo>
                  <a:lnTo>
                    <a:pt x="48" y="36"/>
                  </a:lnTo>
                  <a:lnTo>
                    <a:pt x="46" y="36"/>
                  </a:lnTo>
                  <a:lnTo>
                    <a:pt x="46" y="36"/>
                  </a:lnTo>
                  <a:lnTo>
                    <a:pt x="46" y="40"/>
                  </a:lnTo>
                  <a:lnTo>
                    <a:pt x="44" y="40"/>
                  </a:lnTo>
                  <a:lnTo>
                    <a:pt x="42" y="34"/>
                  </a:lnTo>
                  <a:lnTo>
                    <a:pt x="40" y="34"/>
                  </a:lnTo>
                  <a:lnTo>
                    <a:pt x="38" y="28"/>
                  </a:lnTo>
                  <a:lnTo>
                    <a:pt x="32" y="6"/>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7" name="Freeform 329"/>
            <p:cNvSpPr>
              <a:spLocks/>
            </p:cNvSpPr>
            <p:nvPr/>
          </p:nvSpPr>
          <p:spPr bwMode="auto">
            <a:xfrm>
              <a:off x="5237163" y="4195763"/>
              <a:ext cx="34925" cy="41275"/>
            </a:xfrm>
            <a:custGeom>
              <a:avLst/>
              <a:gdLst/>
              <a:ahLst/>
              <a:cxnLst>
                <a:cxn ang="0">
                  <a:pos x="18" y="0"/>
                </a:cxn>
                <a:cxn ang="0">
                  <a:pos x="8" y="6"/>
                </a:cxn>
                <a:cxn ang="0">
                  <a:pos x="6" y="8"/>
                </a:cxn>
                <a:cxn ang="0">
                  <a:pos x="4" y="16"/>
                </a:cxn>
                <a:cxn ang="0">
                  <a:pos x="0" y="22"/>
                </a:cxn>
                <a:cxn ang="0">
                  <a:pos x="2" y="26"/>
                </a:cxn>
                <a:cxn ang="0">
                  <a:pos x="8" y="26"/>
                </a:cxn>
                <a:cxn ang="0">
                  <a:pos x="12" y="24"/>
                </a:cxn>
                <a:cxn ang="0">
                  <a:pos x="16" y="26"/>
                </a:cxn>
                <a:cxn ang="0">
                  <a:pos x="20" y="18"/>
                </a:cxn>
                <a:cxn ang="0">
                  <a:pos x="18" y="18"/>
                </a:cxn>
                <a:cxn ang="0">
                  <a:pos x="12" y="18"/>
                </a:cxn>
                <a:cxn ang="0">
                  <a:pos x="10" y="18"/>
                </a:cxn>
                <a:cxn ang="0">
                  <a:pos x="12" y="18"/>
                </a:cxn>
                <a:cxn ang="0">
                  <a:pos x="14" y="14"/>
                </a:cxn>
                <a:cxn ang="0">
                  <a:pos x="22" y="12"/>
                </a:cxn>
                <a:cxn ang="0">
                  <a:pos x="20" y="6"/>
                </a:cxn>
                <a:cxn ang="0">
                  <a:pos x="18" y="0"/>
                </a:cxn>
                <a:cxn ang="0">
                  <a:pos x="18" y="0"/>
                </a:cxn>
              </a:cxnLst>
              <a:rect l="0" t="0" r="r" b="b"/>
              <a:pathLst>
                <a:path w="22" h="26">
                  <a:moveTo>
                    <a:pt x="18" y="0"/>
                  </a:moveTo>
                  <a:lnTo>
                    <a:pt x="8" y="6"/>
                  </a:lnTo>
                  <a:lnTo>
                    <a:pt x="6" y="8"/>
                  </a:lnTo>
                  <a:lnTo>
                    <a:pt x="4" y="16"/>
                  </a:lnTo>
                  <a:lnTo>
                    <a:pt x="0" y="22"/>
                  </a:lnTo>
                  <a:lnTo>
                    <a:pt x="2" y="26"/>
                  </a:lnTo>
                  <a:lnTo>
                    <a:pt x="8" y="26"/>
                  </a:lnTo>
                  <a:lnTo>
                    <a:pt x="12" y="24"/>
                  </a:lnTo>
                  <a:lnTo>
                    <a:pt x="16" y="26"/>
                  </a:lnTo>
                  <a:lnTo>
                    <a:pt x="20" y="18"/>
                  </a:lnTo>
                  <a:lnTo>
                    <a:pt x="18" y="18"/>
                  </a:lnTo>
                  <a:lnTo>
                    <a:pt x="12" y="18"/>
                  </a:lnTo>
                  <a:lnTo>
                    <a:pt x="10" y="18"/>
                  </a:lnTo>
                  <a:lnTo>
                    <a:pt x="12" y="18"/>
                  </a:lnTo>
                  <a:lnTo>
                    <a:pt x="14" y="14"/>
                  </a:lnTo>
                  <a:lnTo>
                    <a:pt x="22" y="12"/>
                  </a:lnTo>
                  <a:lnTo>
                    <a:pt x="20" y="6"/>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8" name="Freeform 330"/>
            <p:cNvSpPr>
              <a:spLocks/>
            </p:cNvSpPr>
            <p:nvPr/>
          </p:nvSpPr>
          <p:spPr bwMode="auto">
            <a:xfrm>
              <a:off x="4405313" y="4173538"/>
              <a:ext cx="250825" cy="206375"/>
            </a:xfrm>
            <a:custGeom>
              <a:avLst/>
              <a:gdLst/>
              <a:ahLst/>
              <a:cxnLst>
                <a:cxn ang="0">
                  <a:pos x="22" y="102"/>
                </a:cxn>
                <a:cxn ang="0">
                  <a:pos x="32" y="108"/>
                </a:cxn>
                <a:cxn ang="0">
                  <a:pos x="38" y="114"/>
                </a:cxn>
                <a:cxn ang="0">
                  <a:pos x="38" y="122"/>
                </a:cxn>
                <a:cxn ang="0">
                  <a:pos x="46" y="128"/>
                </a:cxn>
                <a:cxn ang="0">
                  <a:pos x="48" y="130"/>
                </a:cxn>
                <a:cxn ang="0">
                  <a:pos x="56" y="128"/>
                </a:cxn>
                <a:cxn ang="0">
                  <a:pos x="66" y="126"/>
                </a:cxn>
                <a:cxn ang="0">
                  <a:pos x="76" y="122"/>
                </a:cxn>
                <a:cxn ang="0">
                  <a:pos x="82" y="116"/>
                </a:cxn>
                <a:cxn ang="0">
                  <a:pos x="88" y="102"/>
                </a:cxn>
                <a:cxn ang="0">
                  <a:pos x="92" y="94"/>
                </a:cxn>
                <a:cxn ang="0">
                  <a:pos x="112" y="100"/>
                </a:cxn>
                <a:cxn ang="0">
                  <a:pos x="126" y="82"/>
                </a:cxn>
                <a:cxn ang="0">
                  <a:pos x="136" y="68"/>
                </a:cxn>
                <a:cxn ang="0">
                  <a:pos x="144" y="38"/>
                </a:cxn>
                <a:cxn ang="0">
                  <a:pos x="158" y="30"/>
                </a:cxn>
                <a:cxn ang="0">
                  <a:pos x="154" y="18"/>
                </a:cxn>
                <a:cxn ang="0">
                  <a:pos x="146" y="0"/>
                </a:cxn>
                <a:cxn ang="0">
                  <a:pos x="138" y="4"/>
                </a:cxn>
                <a:cxn ang="0">
                  <a:pos x="130" y="8"/>
                </a:cxn>
                <a:cxn ang="0">
                  <a:pos x="102" y="6"/>
                </a:cxn>
                <a:cxn ang="0">
                  <a:pos x="90" y="14"/>
                </a:cxn>
                <a:cxn ang="0">
                  <a:pos x="70" y="6"/>
                </a:cxn>
                <a:cxn ang="0">
                  <a:pos x="60" y="12"/>
                </a:cxn>
                <a:cxn ang="0">
                  <a:pos x="50" y="4"/>
                </a:cxn>
                <a:cxn ang="0">
                  <a:pos x="30" y="0"/>
                </a:cxn>
                <a:cxn ang="0">
                  <a:pos x="18" y="14"/>
                </a:cxn>
                <a:cxn ang="0">
                  <a:pos x="12" y="28"/>
                </a:cxn>
                <a:cxn ang="0">
                  <a:pos x="14" y="38"/>
                </a:cxn>
                <a:cxn ang="0">
                  <a:pos x="12" y="48"/>
                </a:cxn>
                <a:cxn ang="0">
                  <a:pos x="12" y="54"/>
                </a:cxn>
                <a:cxn ang="0">
                  <a:pos x="6" y="64"/>
                </a:cxn>
                <a:cxn ang="0">
                  <a:pos x="0" y="92"/>
                </a:cxn>
                <a:cxn ang="0">
                  <a:pos x="2" y="102"/>
                </a:cxn>
              </a:cxnLst>
              <a:rect l="0" t="0" r="r" b="b"/>
              <a:pathLst>
                <a:path w="158" h="130">
                  <a:moveTo>
                    <a:pt x="2" y="102"/>
                  </a:moveTo>
                  <a:lnTo>
                    <a:pt x="22" y="102"/>
                  </a:lnTo>
                  <a:lnTo>
                    <a:pt x="30" y="104"/>
                  </a:lnTo>
                  <a:lnTo>
                    <a:pt x="32" y="108"/>
                  </a:lnTo>
                  <a:lnTo>
                    <a:pt x="36" y="114"/>
                  </a:lnTo>
                  <a:lnTo>
                    <a:pt x="38" y="114"/>
                  </a:lnTo>
                  <a:lnTo>
                    <a:pt x="36" y="114"/>
                  </a:lnTo>
                  <a:lnTo>
                    <a:pt x="38" y="122"/>
                  </a:lnTo>
                  <a:lnTo>
                    <a:pt x="42" y="128"/>
                  </a:lnTo>
                  <a:lnTo>
                    <a:pt x="46" y="128"/>
                  </a:lnTo>
                  <a:lnTo>
                    <a:pt x="48" y="128"/>
                  </a:lnTo>
                  <a:lnTo>
                    <a:pt x="48" y="130"/>
                  </a:lnTo>
                  <a:lnTo>
                    <a:pt x="52" y="128"/>
                  </a:lnTo>
                  <a:lnTo>
                    <a:pt x="56" y="128"/>
                  </a:lnTo>
                  <a:lnTo>
                    <a:pt x="60" y="124"/>
                  </a:lnTo>
                  <a:lnTo>
                    <a:pt x="66" y="126"/>
                  </a:lnTo>
                  <a:lnTo>
                    <a:pt x="74" y="126"/>
                  </a:lnTo>
                  <a:lnTo>
                    <a:pt x="76" y="122"/>
                  </a:lnTo>
                  <a:lnTo>
                    <a:pt x="78" y="124"/>
                  </a:lnTo>
                  <a:lnTo>
                    <a:pt x="82" y="116"/>
                  </a:lnTo>
                  <a:lnTo>
                    <a:pt x="82" y="108"/>
                  </a:lnTo>
                  <a:lnTo>
                    <a:pt x="88" y="102"/>
                  </a:lnTo>
                  <a:lnTo>
                    <a:pt x="92" y="98"/>
                  </a:lnTo>
                  <a:lnTo>
                    <a:pt x="92" y="94"/>
                  </a:lnTo>
                  <a:lnTo>
                    <a:pt x="106" y="94"/>
                  </a:lnTo>
                  <a:lnTo>
                    <a:pt x="112" y="100"/>
                  </a:lnTo>
                  <a:lnTo>
                    <a:pt x="118" y="98"/>
                  </a:lnTo>
                  <a:lnTo>
                    <a:pt x="126" y="82"/>
                  </a:lnTo>
                  <a:lnTo>
                    <a:pt x="128" y="72"/>
                  </a:lnTo>
                  <a:lnTo>
                    <a:pt x="136" y="68"/>
                  </a:lnTo>
                  <a:lnTo>
                    <a:pt x="138" y="54"/>
                  </a:lnTo>
                  <a:lnTo>
                    <a:pt x="144" y="38"/>
                  </a:lnTo>
                  <a:lnTo>
                    <a:pt x="148" y="34"/>
                  </a:lnTo>
                  <a:lnTo>
                    <a:pt x="158" y="30"/>
                  </a:lnTo>
                  <a:lnTo>
                    <a:pt x="158" y="22"/>
                  </a:lnTo>
                  <a:lnTo>
                    <a:pt x="154" y="18"/>
                  </a:lnTo>
                  <a:lnTo>
                    <a:pt x="154" y="10"/>
                  </a:lnTo>
                  <a:lnTo>
                    <a:pt x="146" y="0"/>
                  </a:lnTo>
                  <a:lnTo>
                    <a:pt x="140" y="0"/>
                  </a:lnTo>
                  <a:lnTo>
                    <a:pt x="138" y="4"/>
                  </a:lnTo>
                  <a:lnTo>
                    <a:pt x="136" y="4"/>
                  </a:lnTo>
                  <a:lnTo>
                    <a:pt x="130" y="8"/>
                  </a:lnTo>
                  <a:lnTo>
                    <a:pt x="120" y="6"/>
                  </a:lnTo>
                  <a:lnTo>
                    <a:pt x="102" y="6"/>
                  </a:lnTo>
                  <a:lnTo>
                    <a:pt x="92" y="14"/>
                  </a:lnTo>
                  <a:lnTo>
                    <a:pt x="90" y="14"/>
                  </a:lnTo>
                  <a:lnTo>
                    <a:pt x="80" y="12"/>
                  </a:lnTo>
                  <a:lnTo>
                    <a:pt x="70" y="6"/>
                  </a:lnTo>
                  <a:lnTo>
                    <a:pt x="66" y="8"/>
                  </a:lnTo>
                  <a:lnTo>
                    <a:pt x="60" y="12"/>
                  </a:lnTo>
                  <a:lnTo>
                    <a:pt x="58" y="12"/>
                  </a:lnTo>
                  <a:lnTo>
                    <a:pt x="50" y="4"/>
                  </a:lnTo>
                  <a:lnTo>
                    <a:pt x="40" y="0"/>
                  </a:lnTo>
                  <a:lnTo>
                    <a:pt x="30" y="0"/>
                  </a:lnTo>
                  <a:lnTo>
                    <a:pt x="20" y="6"/>
                  </a:lnTo>
                  <a:lnTo>
                    <a:pt x="18" y="14"/>
                  </a:lnTo>
                  <a:lnTo>
                    <a:pt x="12" y="18"/>
                  </a:lnTo>
                  <a:lnTo>
                    <a:pt x="12" y="28"/>
                  </a:lnTo>
                  <a:lnTo>
                    <a:pt x="12" y="32"/>
                  </a:lnTo>
                  <a:lnTo>
                    <a:pt x="14" y="38"/>
                  </a:lnTo>
                  <a:lnTo>
                    <a:pt x="16" y="46"/>
                  </a:lnTo>
                  <a:lnTo>
                    <a:pt x="12" y="48"/>
                  </a:lnTo>
                  <a:lnTo>
                    <a:pt x="14" y="50"/>
                  </a:lnTo>
                  <a:lnTo>
                    <a:pt x="12" y="54"/>
                  </a:lnTo>
                  <a:lnTo>
                    <a:pt x="8" y="58"/>
                  </a:lnTo>
                  <a:lnTo>
                    <a:pt x="6" y="64"/>
                  </a:lnTo>
                  <a:lnTo>
                    <a:pt x="2" y="72"/>
                  </a:lnTo>
                  <a:lnTo>
                    <a:pt x="0" y="92"/>
                  </a:lnTo>
                  <a:lnTo>
                    <a:pt x="2" y="102"/>
                  </a:lnTo>
                  <a:lnTo>
                    <a:pt x="2" y="10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9" name="Freeform 331"/>
            <p:cNvSpPr>
              <a:spLocks/>
            </p:cNvSpPr>
            <p:nvPr/>
          </p:nvSpPr>
          <p:spPr bwMode="auto">
            <a:xfrm>
              <a:off x="4529138" y="4189413"/>
              <a:ext cx="161925" cy="244475"/>
            </a:xfrm>
            <a:custGeom>
              <a:avLst/>
              <a:gdLst/>
              <a:ahLst/>
              <a:cxnLst>
                <a:cxn ang="0">
                  <a:pos x="38" y="146"/>
                </a:cxn>
                <a:cxn ang="0">
                  <a:pos x="50" y="146"/>
                </a:cxn>
                <a:cxn ang="0">
                  <a:pos x="64" y="146"/>
                </a:cxn>
                <a:cxn ang="0">
                  <a:pos x="82" y="146"/>
                </a:cxn>
                <a:cxn ang="0">
                  <a:pos x="94" y="150"/>
                </a:cxn>
                <a:cxn ang="0">
                  <a:pos x="100" y="154"/>
                </a:cxn>
                <a:cxn ang="0">
                  <a:pos x="102" y="152"/>
                </a:cxn>
                <a:cxn ang="0">
                  <a:pos x="102" y="138"/>
                </a:cxn>
                <a:cxn ang="0">
                  <a:pos x="100" y="138"/>
                </a:cxn>
                <a:cxn ang="0">
                  <a:pos x="92" y="130"/>
                </a:cxn>
                <a:cxn ang="0">
                  <a:pos x="82" y="112"/>
                </a:cxn>
                <a:cxn ang="0">
                  <a:pos x="80" y="96"/>
                </a:cxn>
                <a:cxn ang="0">
                  <a:pos x="86" y="90"/>
                </a:cxn>
                <a:cxn ang="0">
                  <a:pos x="92" y="76"/>
                </a:cxn>
                <a:cxn ang="0">
                  <a:pos x="88" y="60"/>
                </a:cxn>
                <a:cxn ang="0">
                  <a:pos x="84" y="58"/>
                </a:cxn>
                <a:cxn ang="0">
                  <a:pos x="78" y="54"/>
                </a:cxn>
                <a:cxn ang="0">
                  <a:pos x="74" y="48"/>
                </a:cxn>
                <a:cxn ang="0">
                  <a:pos x="76" y="44"/>
                </a:cxn>
                <a:cxn ang="0">
                  <a:pos x="78" y="42"/>
                </a:cxn>
                <a:cxn ang="0">
                  <a:pos x="90" y="44"/>
                </a:cxn>
                <a:cxn ang="0">
                  <a:pos x="92" y="42"/>
                </a:cxn>
                <a:cxn ang="0">
                  <a:pos x="90" y="38"/>
                </a:cxn>
                <a:cxn ang="0">
                  <a:pos x="84" y="28"/>
                </a:cxn>
                <a:cxn ang="0">
                  <a:pos x="86" y="16"/>
                </a:cxn>
                <a:cxn ang="0">
                  <a:pos x="82" y="4"/>
                </a:cxn>
                <a:cxn ang="0">
                  <a:pos x="80" y="2"/>
                </a:cxn>
                <a:cxn ang="0">
                  <a:pos x="78" y="0"/>
                </a:cxn>
                <a:cxn ang="0">
                  <a:pos x="76" y="0"/>
                </a:cxn>
                <a:cxn ang="0">
                  <a:pos x="76" y="8"/>
                </a:cxn>
                <a:cxn ang="0">
                  <a:pos x="80" y="12"/>
                </a:cxn>
                <a:cxn ang="0">
                  <a:pos x="80" y="20"/>
                </a:cxn>
                <a:cxn ang="0">
                  <a:pos x="70" y="24"/>
                </a:cxn>
                <a:cxn ang="0">
                  <a:pos x="66" y="28"/>
                </a:cxn>
                <a:cxn ang="0">
                  <a:pos x="60" y="44"/>
                </a:cxn>
                <a:cxn ang="0">
                  <a:pos x="58" y="58"/>
                </a:cxn>
                <a:cxn ang="0">
                  <a:pos x="50" y="62"/>
                </a:cxn>
                <a:cxn ang="0">
                  <a:pos x="48" y="72"/>
                </a:cxn>
                <a:cxn ang="0">
                  <a:pos x="40" y="88"/>
                </a:cxn>
                <a:cxn ang="0">
                  <a:pos x="34" y="90"/>
                </a:cxn>
                <a:cxn ang="0">
                  <a:pos x="28" y="84"/>
                </a:cxn>
                <a:cxn ang="0">
                  <a:pos x="14" y="84"/>
                </a:cxn>
                <a:cxn ang="0">
                  <a:pos x="14" y="88"/>
                </a:cxn>
                <a:cxn ang="0">
                  <a:pos x="10" y="92"/>
                </a:cxn>
                <a:cxn ang="0">
                  <a:pos x="4" y="98"/>
                </a:cxn>
                <a:cxn ang="0">
                  <a:pos x="4" y="106"/>
                </a:cxn>
                <a:cxn ang="0">
                  <a:pos x="0" y="114"/>
                </a:cxn>
                <a:cxn ang="0">
                  <a:pos x="2" y="116"/>
                </a:cxn>
                <a:cxn ang="0">
                  <a:pos x="4" y="116"/>
                </a:cxn>
                <a:cxn ang="0">
                  <a:pos x="8" y="122"/>
                </a:cxn>
                <a:cxn ang="0">
                  <a:pos x="12" y="124"/>
                </a:cxn>
                <a:cxn ang="0">
                  <a:pos x="16" y="122"/>
                </a:cxn>
                <a:cxn ang="0">
                  <a:pos x="14" y="126"/>
                </a:cxn>
                <a:cxn ang="0">
                  <a:pos x="16" y="128"/>
                </a:cxn>
                <a:cxn ang="0">
                  <a:pos x="20" y="132"/>
                </a:cxn>
                <a:cxn ang="0">
                  <a:pos x="16" y="148"/>
                </a:cxn>
                <a:cxn ang="0">
                  <a:pos x="38" y="146"/>
                </a:cxn>
                <a:cxn ang="0">
                  <a:pos x="38" y="146"/>
                </a:cxn>
              </a:cxnLst>
              <a:rect l="0" t="0" r="r" b="b"/>
              <a:pathLst>
                <a:path w="102" h="154">
                  <a:moveTo>
                    <a:pt x="38" y="146"/>
                  </a:moveTo>
                  <a:lnTo>
                    <a:pt x="50" y="146"/>
                  </a:lnTo>
                  <a:lnTo>
                    <a:pt x="64" y="146"/>
                  </a:lnTo>
                  <a:lnTo>
                    <a:pt x="82" y="146"/>
                  </a:lnTo>
                  <a:lnTo>
                    <a:pt x="94" y="150"/>
                  </a:lnTo>
                  <a:lnTo>
                    <a:pt x="100" y="154"/>
                  </a:lnTo>
                  <a:lnTo>
                    <a:pt x="102" y="152"/>
                  </a:lnTo>
                  <a:lnTo>
                    <a:pt x="102" y="138"/>
                  </a:lnTo>
                  <a:lnTo>
                    <a:pt x="100" y="138"/>
                  </a:lnTo>
                  <a:lnTo>
                    <a:pt x="92" y="130"/>
                  </a:lnTo>
                  <a:lnTo>
                    <a:pt x="82" y="112"/>
                  </a:lnTo>
                  <a:lnTo>
                    <a:pt x="80" y="96"/>
                  </a:lnTo>
                  <a:lnTo>
                    <a:pt x="86" y="90"/>
                  </a:lnTo>
                  <a:lnTo>
                    <a:pt x="92" y="76"/>
                  </a:lnTo>
                  <a:lnTo>
                    <a:pt x="88" y="60"/>
                  </a:lnTo>
                  <a:lnTo>
                    <a:pt x="84" y="58"/>
                  </a:lnTo>
                  <a:lnTo>
                    <a:pt x="78" y="54"/>
                  </a:lnTo>
                  <a:lnTo>
                    <a:pt x="74" y="48"/>
                  </a:lnTo>
                  <a:lnTo>
                    <a:pt x="76" y="44"/>
                  </a:lnTo>
                  <a:lnTo>
                    <a:pt x="78" y="42"/>
                  </a:lnTo>
                  <a:lnTo>
                    <a:pt x="90" y="44"/>
                  </a:lnTo>
                  <a:lnTo>
                    <a:pt x="92" y="42"/>
                  </a:lnTo>
                  <a:lnTo>
                    <a:pt x="90" y="38"/>
                  </a:lnTo>
                  <a:lnTo>
                    <a:pt x="84" y="28"/>
                  </a:lnTo>
                  <a:lnTo>
                    <a:pt x="86" y="16"/>
                  </a:lnTo>
                  <a:lnTo>
                    <a:pt x="82" y="4"/>
                  </a:lnTo>
                  <a:lnTo>
                    <a:pt x="80" y="2"/>
                  </a:lnTo>
                  <a:lnTo>
                    <a:pt x="78" y="0"/>
                  </a:lnTo>
                  <a:lnTo>
                    <a:pt x="76" y="0"/>
                  </a:lnTo>
                  <a:lnTo>
                    <a:pt x="76" y="8"/>
                  </a:lnTo>
                  <a:lnTo>
                    <a:pt x="80" y="12"/>
                  </a:lnTo>
                  <a:lnTo>
                    <a:pt x="80" y="20"/>
                  </a:lnTo>
                  <a:lnTo>
                    <a:pt x="70" y="24"/>
                  </a:lnTo>
                  <a:lnTo>
                    <a:pt x="66" y="28"/>
                  </a:lnTo>
                  <a:lnTo>
                    <a:pt x="60" y="44"/>
                  </a:lnTo>
                  <a:lnTo>
                    <a:pt x="58" y="58"/>
                  </a:lnTo>
                  <a:lnTo>
                    <a:pt x="50" y="62"/>
                  </a:lnTo>
                  <a:lnTo>
                    <a:pt x="48" y="72"/>
                  </a:lnTo>
                  <a:lnTo>
                    <a:pt x="40" y="88"/>
                  </a:lnTo>
                  <a:lnTo>
                    <a:pt x="34" y="90"/>
                  </a:lnTo>
                  <a:lnTo>
                    <a:pt x="28" y="84"/>
                  </a:lnTo>
                  <a:lnTo>
                    <a:pt x="14" y="84"/>
                  </a:lnTo>
                  <a:lnTo>
                    <a:pt x="14" y="88"/>
                  </a:lnTo>
                  <a:lnTo>
                    <a:pt x="10" y="92"/>
                  </a:lnTo>
                  <a:lnTo>
                    <a:pt x="4" y="98"/>
                  </a:lnTo>
                  <a:lnTo>
                    <a:pt x="4" y="106"/>
                  </a:lnTo>
                  <a:lnTo>
                    <a:pt x="0" y="114"/>
                  </a:lnTo>
                  <a:lnTo>
                    <a:pt x="2" y="116"/>
                  </a:lnTo>
                  <a:lnTo>
                    <a:pt x="4" y="116"/>
                  </a:lnTo>
                  <a:lnTo>
                    <a:pt x="8" y="122"/>
                  </a:lnTo>
                  <a:lnTo>
                    <a:pt x="12" y="124"/>
                  </a:lnTo>
                  <a:lnTo>
                    <a:pt x="16" y="122"/>
                  </a:lnTo>
                  <a:lnTo>
                    <a:pt x="14" y="126"/>
                  </a:lnTo>
                  <a:lnTo>
                    <a:pt x="16" y="128"/>
                  </a:lnTo>
                  <a:lnTo>
                    <a:pt x="20" y="132"/>
                  </a:lnTo>
                  <a:lnTo>
                    <a:pt x="16" y="148"/>
                  </a:lnTo>
                  <a:lnTo>
                    <a:pt x="38" y="146"/>
                  </a:lnTo>
                  <a:lnTo>
                    <a:pt x="38" y="1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0" name="Freeform 332"/>
            <p:cNvSpPr>
              <a:spLocks/>
            </p:cNvSpPr>
            <p:nvPr/>
          </p:nvSpPr>
          <p:spPr bwMode="auto">
            <a:xfrm>
              <a:off x="4967288" y="4491038"/>
              <a:ext cx="41275" cy="34925"/>
            </a:xfrm>
            <a:custGeom>
              <a:avLst/>
              <a:gdLst/>
              <a:ahLst/>
              <a:cxnLst>
                <a:cxn ang="0">
                  <a:pos x="20" y="0"/>
                </a:cxn>
                <a:cxn ang="0">
                  <a:pos x="16" y="0"/>
                </a:cxn>
                <a:cxn ang="0">
                  <a:pos x="14" y="4"/>
                </a:cxn>
                <a:cxn ang="0">
                  <a:pos x="10" y="2"/>
                </a:cxn>
                <a:cxn ang="0">
                  <a:pos x="4" y="12"/>
                </a:cxn>
                <a:cxn ang="0">
                  <a:pos x="0" y="18"/>
                </a:cxn>
                <a:cxn ang="0">
                  <a:pos x="2" y="22"/>
                </a:cxn>
                <a:cxn ang="0">
                  <a:pos x="2" y="18"/>
                </a:cxn>
                <a:cxn ang="0">
                  <a:pos x="4" y="18"/>
                </a:cxn>
                <a:cxn ang="0">
                  <a:pos x="6" y="22"/>
                </a:cxn>
                <a:cxn ang="0">
                  <a:pos x="12" y="22"/>
                </a:cxn>
                <a:cxn ang="0">
                  <a:pos x="14" y="18"/>
                </a:cxn>
                <a:cxn ang="0">
                  <a:pos x="20" y="16"/>
                </a:cxn>
                <a:cxn ang="0">
                  <a:pos x="22" y="18"/>
                </a:cxn>
                <a:cxn ang="0">
                  <a:pos x="26" y="12"/>
                </a:cxn>
                <a:cxn ang="0">
                  <a:pos x="20" y="0"/>
                </a:cxn>
                <a:cxn ang="0">
                  <a:pos x="20" y="0"/>
                </a:cxn>
              </a:cxnLst>
              <a:rect l="0" t="0" r="r" b="b"/>
              <a:pathLst>
                <a:path w="26" h="22">
                  <a:moveTo>
                    <a:pt x="20" y="0"/>
                  </a:moveTo>
                  <a:lnTo>
                    <a:pt x="16" y="0"/>
                  </a:lnTo>
                  <a:lnTo>
                    <a:pt x="14" y="4"/>
                  </a:lnTo>
                  <a:lnTo>
                    <a:pt x="10" y="2"/>
                  </a:lnTo>
                  <a:lnTo>
                    <a:pt x="4" y="12"/>
                  </a:lnTo>
                  <a:lnTo>
                    <a:pt x="0" y="18"/>
                  </a:lnTo>
                  <a:lnTo>
                    <a:pt x="2" y="22"/>
                  </a:lnTo>
                  <a:lnTo>
                    <a:pt x="2" y="18"/>
                  </a:lnTo>
                  <a:lnTo>
                    <a:pt x="4" y="18"/>
                  </a:lnTo>
                  <a:lnTo>
                    <a:pt x="6" y="22"/>
                  </a:lnTo>
                  <a:lnTo>
                    <a:pt x="12" y="22"/>
                  </a:lnTo>
                  <a:lnTo>
                    <a:pt x="14" y="18"/>
                  </a:lnTo>
                  <a:lnTo>
                    <a:pt x="20" y="16"/>
                  </a:lnTo>
                  <a:lnTo>
                    <a:pt x="22" y="18"/>
                  </a:lnTo>
                  <a:lnTo>
                    <a:pt x="26" y="12"/>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1" name="Freeform 333"/>
            <p:cNvSpPr>
              <a:spLocks/>
            </p:cNvSpPr>
            <p:nvPr/>
          </p:nvSpPr>
          <p:spPr bwMode="auto">
            <a:xfrm>
              <a:off x="4656138" y="4233863"/>
              <a:ext cx="279400" cy="174625"/>
            </a:xfrm>
            <a:custGeom>
              <a:avLst/>
              <a:gdLst/>
              <a:ahLst/>
              <a:cxnLst>
                <a:cxn ang="0">
                  <a:pos x="168" y="78"/>
                </a:cxn>
                <a:cxn ang="0">
                  <a:pos x="164" y="80"/>
                </a:cxn>
                <a:cxn ang="0">
                  <a:pos x="160" y="78"/>
                </a:cxn>
                <a:cxn ang="0">
                  <a:pos x="144" y="78"/>
                </a:cxn>
                <a:cxn ang="0">
                  <a:pos x="140" y="82"/>
                </a:cxn>
                <a:cxn ang="0">
                  <a:pos x="120" y="86"/>
                </a:cxn>
                <a:cxn ang="0">
                  <a:pos x="110" y="86"/>
                </a:cxn>
                <a:cxn ang="0">
                  <a:pos x="108" y="90"/>
                </a:cxn>
                <a:cxn ang="0">
                  <a:pos x="86" y="86"/>
                </a:cxn>
                <a:cxn ang="0">
                  <a:pos x="82" y="88"/>
                </a:cxn>
                <a:cxn ang="0">
                  <a:pos x="68" y="78"/>
                </a:cxn>
                <a:cxn ang="0">
                  <a:pos x="60" y="98"/>
                </a:cxn>
                <a:cxn ang="0">
                  <a:pos x="48" y="102"/>
                </a:cxn>
                <a:cxn ang="0">
                  <a:pos x="34" y="100"/>
                </a:cxn>
                <a:cxn ang="0">
                  <a:pos x="22" y="110"/>
                </a:cxn>
                <a:cxn ang="0">
                  <a:pos x="12" y="102"/>
                </a:cxn>
                <a:cxn ang="0">
                  <a:pos x="0" y="68"/>
                </a:cxn>
                <a:cxn ang="0">
                  <a:pos x="12" y="48"/>
                </a:cxn>
                <a:cxn ang="0">
                  <a:pos x="26" y="46"/>
                </a:cxn>
                <a:cxn ang="0">
                  <a:pos x="32" y="48"/>
                </a:cxn>
                <a:cxn ang="0">
                  <a:pos x="56" y="40"/>
                </a:cxn>
                <a:cxn ang="0">
                  <a:pos x="60" y="30"/>
                </a:cxn>
                <a:cxn ang="0">
                  <a:pos x="80" y="26"/>
                </a:cxn>
                <a:cxn ang="0">
                  <a:pos x="88" y="22"/>
                </a:cxn>
                <a:cxn ang="0">
                  <a:pos x="98" y="10"/>
                </a:cxn>
                <a:cxn ang="0">
                  <a:pos x="100" y="2"/>
                </a:cxn>
                <a:cxn ang="0">
                  <a:pos x="122" y="14"/>
                </a:cxn>
                <a:cxn ang="0">
                  <a:pos x="122" y="28"/>
                </a:cxn>
                <a:cxn ang="0">
                  <a:pos x="130" y="32"/>
                </a:cxn>
                <a:cxn ang="0">
                  <a:pos x="140" y="38"/>
                </a:cxn>
                <a:cxn ang="0">
                  <a:pos x="146" y="46"/>
                </a:cxn>
                <a:cxn ang="0">
                  <a:pos x="164" y="66"/>
                </a:cxn>
                <a:cxn ang="0">
                  <a:pos x="176" y="78"/>
                </a:cxn>
              </a:cxnLst>
              <a:rect l="0" t="0" r="r" b="b"/>
              <a:pathLst>
                <a:path w="176" h="110">
                  <a:moveTo>
                    <a:pt x="176" y="78"/>
                  </a:moveTo>
                  <a:lnTo>
                    <a:pt x="168" y="78"/>
                  </a:lnTo>
                  <a:lnTo>
                    <a:pt x="168" y="82"/>
                  </a:lnTo>
                  <a:lnTo>
                    <a:pt x="164" y="80"/>
                  </a:lnTo>
                  <a:lnTo>
                    <a:pt x="162" y="82"/>
                  </a:lnTo>
                  <a:lnTo>
                    <a:pt x="160" y="78"/>
                  </a:lnTo>
                  <a:lnTo>
                    <a:pt x="150" y="80"/>
                  </a:lnTo>
                  <a:lnTo>
                    <a:pt x="144" y="78"/>
                  </a:lnTo>
                  <a:lnTo>
                    <a:pt x="144" y="82"/>
                  </a:lnTo>
                  <a:lnTo>
                    <a:pt x="140" y="82"/>
                  </a:lnTo>
                  <a:lnTo>
                    <a:pt x="136" y="80"/>
                  </a:lnTo>
                  <a:lnTo>
                    <a:pt x="120" y="86"/>
                  </a:lnTo>
                  <a:lnTo>
                    <a:pt x="114" y="84"/>
                  </a:lnTo>
                  <a:lnTo>
                    <a:pt x="110" y="86"/>
                  </a:lnTo>
                  <a:lnTo>
                    <a:pt x="110" y="90"/>
                  </a:lnTo>
                  <a:lnTo>
                    <a:pt x="108" y="90"/>
                  </a:lnTo>
                  <a:lnTo>
                    <a:pt x="96" y="90"/>
                  </a:lnTo>
                  <a:lnTo>
                    <a:pt x="86" y="86"/>
                  </a:lnTo>
                  <a:lnTo>
                    <a:pt x="84" y="88"/>
                  </a:lnTo>
                  <a:lnTo>
                    <a:pt x="82" y="88"/>
                  </a:lnTo>
                  <a:lnTo>
                    <a:pt x="76" y="80"/>
                  </a:lnTo>
                  <a:lnTo>
                    <a:pt x="68" y="78"/>
                  </a:lnTo>
                  <a:lnTo>
                    <a:pt x="60" y="88"/>
                  </a:lnTo>
                  <a:lnTo>
                    <a:pt x="60" y="98"/>
                  </a:lnTo>
                  <a:lnTo>
                    <a:pt x="56" y="98"/>
                  </a:lnTo>
                  <a:lnTo>
                    <a:pt x="48" y="102"/>
                  </a:lnTo>
                  <a:lnTo>
                    <a:pt x="38" y="98"/>
                  </a:lnTo>
                  <a:lnTo>
                    <a:pt x="34" y="100"/>
                  </a:lnTo>
                  <a:lnTo>
                    <a:pt x="28" y="102"/>
                  </a:lnTo>
                  <a:lnTo>
                    <a:pt x="22" y="110"/>
                  </a:lnTo>
                  <a:lnTo>
                    <a:pt x="20" y="110"/>
                  </a:lnTo>
                  <a:lnTo>
                    <a:pt x="12" y="102"/>
                  </a:lnTo>
                  <a:lnTo>
                    <a:pt x="2" y="84"/>
                  </a:lnTo>
                  <a:lnTo>
                    <a:pt x="0" y="68"/>
                  </a:lnTo>
                  <a:lnTo>
                    <a:pt x="6" y="62"/>
                  </a:lnTo>
                  <a:lnTo>
                    <a:pt x="12" y="48"/>
                  </a:lnTo>
                  <a:lnTo>
                    <a:pt x="20" y="48"/>
                  </a:lnTo>
                  <a:lnTo>
                    <a:pt x="26" y="46"/>
                  </a:lnTo>
                  <a:lnTo>
                    <a:pt x="28" y="44"/>
                  </a:lnTo>
                  <a:lnTo>
                    <a:pt x="32" y="48"/>
                  </a:lnTo>
                  <a:lnTo>
                    <a:pt x="46" y="42"/>
                  </a:lnTo>
                  <a:lnTo>
                    <a:pt x="56" y="40"/>
                  </a:lnTo>
                  <a:lnTo>
                    <a:pt x="62" y="34"/>
                  </a:lnTo>
                  <a:lnTo>
                    <a:pt x="60" y="30"/>
                  </a:lnTo>
                  <a:lnTo>
                    <a:pt x="62" y="28"/>
                  </a:lnTo>
                  <a:lnTo>
                    <a:pt x="80" y="26"/>
                  </a:lnTo>
                  <a:lnTo>
                    <a:pt x="82" y="22"/>
                  </a:lnTo>
                  <a:lnTo>
                    <a:pt x="88" y="22"/>
                  </a:lnTo>
                  <a:lnTo>
                    <a:pt x="88" y="18"/>
                  </a:lnTo>
                  <a:lnTo>
                    <a:pt x="98" y="10"/>
                  </a:lnTo>
                  <a:lnTo>
                    <a:pt x="98" y="6"/>
                  </a:lnTo>
                  <a:lnTo>
                    <a:pt x="100" y="2"/>
                  </a:lnTo>
                  <a:lnTo>
                    <a:pt x="112" y="0"/>
                  </a:lnTo>
                  <a:lnTo>
                    <a:pt x="122" y="14"/>
                  </a:lnTo>
                  <a:lnTo>
                    <a:pt x="122" y="18"/>
                  </a:lnTo>
                  <a:lnTo>
                    <a:pt x="122" y="28"/>
                  </a:lnTo>
                  <a:lnTo>
                    <a:pt x="124" y="32"/>
                  </a:lnTo>
                  <a:lnTo>
                    <a:pt x="130" y="32"/>
                  </a:lnTo>
                  <a:lnTo>
                    <a:pt x="132" y="36"/>
                  </a:lnTo>
                  <a:lnTo>
                    <a:pt x="140" y="38"/>
                  </a:lnTo>
                  <a:lnTo>
                    <a:pt x="144" y="40"/>
                  </a:lnTo>
                  <a:lnTo>
                    <a:pt x="146" y="46"/>
                  </a:lnTo>
                  <a:lnTo>
                    <a:pt x="158" y="56"/>
                  </a:lnTo>
                  <a:lnTo>
                    <a:pt x="164" y="66"/>
                  </a:lnTo>
                  <a:lnTo>
                    <a:pt x="172" y="72"/>
                  </a:lnTo>
                  <a:lnTo>
                    <a:pt x="176" y="78"/>
                  </a:lnTo>
                  <a:lnTo>
                    <a:pt x="176" y="7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2" name="Freeform 334"/>
            <p:cNvSpPr>
              <a:spLocks/>
            </p:cNvSpPr>
            <p:nvPr/>
          </p:nvSpPr>
          <p:spPr bwMode="auto">
            <a:xfrm>
              <a:off x="4605338" y="4560888"/>
              <a:ext cx="19050" cy="31750"/>
            </a:xfrm>
            <a:custGeom>
              <a:avLst/>
              <a:gdLst/>
              <a:ahLst/>
              <a:cxnLst>
                <a:cxn ang="0">
                  <a:pos x="4" y="20"/>
                </a:cxn>
                <a:cxn ang="0">
                  <a:pos x="2" y="18"/>
                </a:cxn>
                <a:cxn ang="0">
                  <a:pos x="0" y="10"/>
                </a:cxn>
                <a:cxn ang="0">
                  <a:pos x="0" y="10"/>
                </a:cxn>
                <a:cxn ang="0">
                  <a:pos x="4" y="6"/>
                </a:cxn>
                <a:cxn ang="0">
                  <a:pos x="6" y="2"/>
                </a:cxn>
                <a:cxn ang="0">
                  <a:pos x="10" y="0"/>
                </a:cxn>
                <a:cxn ang="0">
                  <a:pos x="12" y="2"/>
                </a:cxn>
                <a:cxn ang="0">
                  <a:pos x="12" y="4"/>
                </a:cxn>
                <a:cxn ang="0">
                  <a:pos x="8" y="8"/>
                </a:cxn>
                <a:cxn ang="0">
                  <a:pos x="6" y="18"/>
                </a:cxn>
                <a:cxn ang="0">
                  <a:pos x="4" y="20"/>
                </a:cxn>
                <a:cxn ang="0">
                  <a:pos x="4" y="20"/>
                </a:cxn>
              </a:cxnLst>
              <a:rect l="0" t="0" r="r" b="b"/>
              <a:pathLst>
                <a:path w="12" h="20">
                  <a:moveTo>
                    <a:pt x="4" y="20"/>
                  </a:moveTo>
                  <a:lnTo>
                    <a:pt x="2" y="18"/>
                  </a:lnTo>
                  <a:lnTo>
                    <a:pt x="0" y="10"/>
                  </a:lnTo>
                  <a:lnTo>
                    <a:pt x="0" y="10"/>
                  </a:lnTo>
                  <a:lnTo>
                    <a:pt x="4" y="6"/>
                  </a:lnTo>
                  <a:lnTo>
                    <a:pt x="6" y="2"/>
                  </a:lnTo>
                  <a:lnTo>
                    <a:pt x="10" y="0"/>
                  </a:lnTo>
                  <a:lnTo>
                    <a:pt x="12" y="2"/>
                  </a:lnTo>
                  <a:lnTo>
                    <a:pt x="12" y="4"/>
                  </a:lnTo>
                  <a:lnTo>
                    <a:pt x="8" y="8"/>
                  </a:lnTo>
                  <a:lnTo>
                    <a:pt x="6" y="18"/>
                  </a:lnTo>
                  <a:lnTo>
                    <a:pt x="4" y="20"/>
                  </a:lnTo>
                  <a:lnTo>
                    <a:pt x="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3" name="Freeform 335"/>
            <p:cNvSpPr>
              <a:spLocks/>
            </p:cNvSpPr>
            <p:nvPr/>
          </p:nvSpPr>
          <p:spPr bwMode="auto">
            <a:xfrm>
              <a:off x="4535488" y="4421188"/>
              <a:ext cx="117475" cy="130175"/>
            </a:xfrm>
            <a:custGeom>
              <a:avLst/>
              <a:gdLst/>
              <a:ahLst/>
              <a:cxnLst>
                <a:cxn ang="0">
                  <a:pos x="34" y="0"/>
                </a:cxn>
                <a:cxn ang="0">
                  <a:pos x="32" y="4"/>
                </a:cxn>
                <a:cxn ang="0">
                  <a:pos x="34" y="16"/>
                </a:cxn>
                <a:cxn ang="0">
                  <a:pos x="16" y="16"/>
                </a:cxn>
                <a:cxn ang="0">
                  <a:pos x="10" y="16"/>
                </a:cxn>
                <a:cxn ang="0">
                  <a:pos x="10" y="20"/>
                </a:cxn>
                <a:cxn ang="0">
                  <a:pos x="8" y="24"/>
                </a:cxn>
                <a:cxn ang="0">
                  <a:pos x="14" y="28"/>
                </a:cxn>
                <a:cxn ang="0">
                  <a:pos x="12" y="28"/>
                </a:cxn>
                <a:cxn ang="0">
                  <a:pos x="6" y="26"/>
                </a:cxn>
                <a:cxn ang="0">
                  <a:pos x="6" y="36"/>
                </a:cxn>
                <a:cxn ang="0">
                  <a:pos x="2" y="40"/>
                </a:cxn>
                <a:cxn ang="0">
                  <a:pos x="0" y="40"/>
                </a:cxn>
                <a:cxn ang="0">
                  <a:pos x="2" y="42"/>
                </a:cxn>
                <a:cxn ang="0">
                  <a:pos x="6" y="56"/>
                </a:cxn>
                <a:cxn ang="0">
                  <a:pos x="14" y="66"/>
                </a:cxn>
                <a:cxn ang="0">
                  <a:pos x="30" y="80"/>
                </a:cxn>
                <a:cxn ang="0">
                  <a:pos x="32" y="82"/>
                </a:cxn>
                <a:cxn ang="0">
                  <a:pos x="34" y="78"/>
                </a:cxn>
                <a:cxn ang="0">
                  <a:pos x="38" y="76"/>
                </a:cxn>
                <a:cxn ang="0">
                  <a:pos x="40" y="76"/>
                </a:cxn>
                <a:cxn ang="0">
                  <a:pos x="38" y="68"/>
                </a:cxn>
                <a:cxn ang="0">
                  <a:pos x="38" y="64"/>
                </a:cxn>
                <a:cxn ang="0">
                  <a:pos x="48" y="60"/>
                </a:cxn>
                <a:cxn ang="0">
                  <a:pos x="52" y="54"/>
                </a:cxn>
                <a:cxn ang="0">
                  <a:pos x="56" y="58"/>
                </a:cxn>
                <a:cxn ang="0">
                  <a:pos x="62" y="58"/>
                </a:cxn>
                <a:cxn ang="0">
                  <a:pos x="66" y="62"/>
                </a:cxn>
                <a:cxn ang="0">
                  <a:pos x="70" y="60"/>
                </a:cxn>
                <a:cxn ang="0">
                  <a:pos x="74" y="40"/>
                </a:cxn>
                <a:cxn ang="0">
                  <a:pos x="70" y="30"/>
                </a:cxn>
                <a:cxn ang="0">
                  <a:pos x="70" y="26"/>
                </a:cxn>
                <a:cxn ang="0">
                  <a:pos x="74" y="18"/>
                </a:cxn>
                <a:cxn ang="0">
                  <a:pos x="74" y="14"/>
                </a:cxn>
                <a:cxn ang="0">
                  <a:pos x="72" y="10"/>
                </a:cxn>
                <a:cxn ang="0">
                  <a:pos x="64" y="8"/>
                </a:cxn>
                <a:cxn ang="0">
                  <a:pos x="60" y="14"/>
                </a:cxn>
                <a:cxn ang="0">
                  <a:pos x="58" y="14"/>
                </a:cxn>
                <a:cxn ang="0">
                  <a:pos x="58" y="4"/>
                </a:cxn>
                <a:cxn ang="0">
                  <a:pos x="60" y="0"/>
                </a:cxn>
                <a:cxn ang="0">
                  <a:pos x="46" y="0"/>
                </a:cxn>
                <a:cxn ang="0">
                  <a:pos x="34" y="0"/>
                </a:cxn>
                <a:cxn ang="0">
                  <a:pos x="34" y="0"/>
                </a:cxn>
              </a:cxnLst>
              <a:rect l="0" t="0" r="r" b="b"/>
              <a:pathLst>
                <a:path w="74" h="82">
                  <a:moveTo>
                    <a:pt x="34" y="0"/>
                  </a:moveTo>
                  <a:lnTo>
                    <a:pt x="32" y="4"/>
                  </a:lnTo>
                  <a:lnTo>
                    <a:pt x="34" y="16"/>
                  </a:lnTo>
                  <a:lnTo>
                    <a:pt x="16" y="16"/>
                  </a:lnTo>
                  <a:lnTo>
                    <a:pt x="10" y="16"/>
                  </a:lnTo>
                  <a:lnTo>
                    <a:pt x="10" y="20"/>
                  </a:lnTo>
                  <a:lnTo>
                    <a:pt x="8" y="24"/>
                  </a:lnTo>
                  <a:lnTo>
                    <a:pt x="14" y="28"/>
                  </a:lnTo>
                  <a:lnTo>
                    <a:pt x="12" y="28"/>
                  </a:lnTo>
                  <a:lnTo>
                    <a:pt x="6" y="26"/>
                  </a:lnTo>
                  <a:lnTo>
                    <a:pt x="6" y="36"/>
                  </a:lnTo>
                  <a:lnTo>
                    <a:pt x="2" y="40"/>
                  </a:lnTo>
                  <a:lnTo>
                    <a:pt x="0" y="40"/>
                  </a:lnTo>
                  <a:lnTo>
                    <a:pt x="2" y="42"/>
                  </a:lnTo>
                  <a:lnTo>
                    <a:pt x="6" y="56"/>
                  </a:lnTo>
                  <a:lnTo>
                    <a:pt x="14" y="66"/>
                  </a:lnTo>
                  <a:lnTo>
                    <a:pt x="30" y="80"/>
                  </a:lnTo>
                  <a:lnTo>
                    <a:pt x="32" y="82"/>
                  </a:lnTo>
                  <a:lnTo>
                    <a:pt x="34" y="78"/>
                  </a:lnTo>
                  <a:lnTo>
                    <a:pt x="38" y="76"/>
                  </a:lnTo>
                  <a:lnTo>
                    <a:pt x="40" y="76"/>
                  </a:lnTo>
                  <a:lnTo>
                    <a:pt x="38" y="68"/>
                  </a:lnTo>
                  <a:lnTo>
                    <a:pt x="38" y="64"/>
                  </a:lnTo>
                  <a:lnTo>
                    <a:pt x="48" y="60"/>
                  </a:lnTo>
                  <a:lnTo>
                    <a:pt x="52" y="54"/>
                  </a:lnTo>
                  <a:lnTo>
                    <a:pt x="56" y="58"/>
                  </a:lnTo>
                  <a:lnTo>
                    <a:pt x="62" y="58"/>
                  </a:lnTo>
                  <a:lnTo>
                    <a:pt x="66" y="62"/>
                  </a:lnTo>
                  <a:lnTo>
                    <a:pt x="70" y="60"/>
                  </a:lnTo>
                  <a:lnTo>
                    <a:pt x="74" y="40"/>
                  </a:lnTo>
                  <a:lnTo>
                    <a:pt x="70" y="30"/>
                  </a:lnTo>
                  <a:lnTo>
                    <a:pt x="70" y="26"/>
                  </a:lnTo>
                  <a:lnTo>
                    <a:pt x="74" y="18"/>
                  </a:lnTo>
                  <a:lnTo>
                    <a:pt x="74" y="14"/>
                  </a:lnTo>
                  <a:lnTo>
                    <a:pt x="72" y="10"/>
                  </a:lnTo>
                  <a:lnTo>
                    <a:pt x="64" y="8"/>
                  </a:lnTo>
                  <a:lnTo>
                    <a:pt x="60" y="14"/>
                  </a:lnTo>
                  <a:lnTo>
                    <a:pt x="58" y="14"/>
                  </a:lnTo>
                  <a:lnTo>
                    <a:pt x="58" y="4"/>
                  </a:lnTo>
                  <a:lnTo>
                    <a:pt x="60" y="0"/>
                  </a:lnTo>
                  <a:lnTo>
                    <a:pt x="46" y="0"/>
                  </a:lnTo>
                  <a:lnTo>
                    <a:pt x="34" y="0"/>
                  </a:lnTo>
                  <a:lnTo>
                    <a:pt x="3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4" name="Freeform 336"/>
            <p:cNvSpPr>
              <a:spLocks/>
            </p:cNvSpPr>
            <p:nvPr/>
          </p:nvSpPr>
          <p:spPr bwMode="auto">
            <a:xfrm>
              <a:off x="4586288" y="4389438"/>
              <a:ext cx="158750" cy="187325"/>
            </a:xfrm>
            <a:custGeom>
              <a:avLst/>
              <a:gdLst/>
              <a:ahLst/>
              <a:cxnLst>
                <a:cxn ang="0">
                  <a:pos x="100" y="0"/>
                </a:cxn>
                <a:cxn ang="0">
                  <a:pos x="92" y="4"/>
                </a:cxn>
                <a:cxn ang="0">
                  <a:pos x="82" y="0"/>
                </a:cxn>
                <a:cxn ang="0">
                  <a:pos x="78" y="2"/>
                </a:cxn>
                <a:cxn ang="0">
                  <a:pos x="72" y="4"/>
                </a:cxn>
                <a:cxn ang="0">
                  <a:pos x="66" y="12"/>
                </a:cxn>
                <a:cxn ang="0">
                  <a:pos x="66" y="26"/>
                </a:cxn>
                <a:cxn ang="0">
                  <a:pos x="64" y="28"/>
                </a:cxn>
                <a:cxn ang="0">
                  <a:pos x="58" y="24"/>
                </a:cxn>
                <a:cxn ang="0">
                  <a:pos x="46" y="20"/>
                </a:cxn>
                <a:cxn ang="0">
                  <a:pos x="28" y="20"/>
                </a:cxn>
                <a:cxn ang="0">
                  <a:pos x="26" y="24"/>
                </a:cxn>
                <a:cxn ang="0">
                  <a:pos x="26" y="34"/>
                </a:cxn>
                <a:cxn ang="0">
                  <a:pos x="28" y="34"/>
                </a:cxn>
                <a:cxn ang="0">
                  <a:pos x="32" y="28"/>
                </a:cxn>
                <a:cxn ang="0">
                  <a:pos x="40" y="30"/>
                </a:cxn>
                <a:cxn ang="0">
                  <a:pos x="42" y="34"/>
                </a:cxn>
                <a:cxn ang="0">
                  <a:pos x="42" y="38"/>
                </a:cxn>
                <a:cxn ang="0">
                  <a:pos x="38" y="46"/>
                </a:cxn>
                <a:cxn ang="0">
                  <a:pos x="38" y="50"/>
                </a:cxn>
                <a:cxn ang="0">
                  <a:pos x="42" y="60"/>
                </a:cxn>
                <a:cxn ang="0">
                  <a:pos x="38" y="80"/>
                </a:cxn>
                <a:cxn ang="0">
                  <a:pos x="34" y="82"/>
                </a:cxn>
                <a:cxn ang="0">
                  <a:pos x="30" y="78"/>
                </a:cxn>
                <a:cxn ang="0">
                  <a:pos x="24" y="78"/>
                </a:cxn>
                <a:cxn ang="0">
                  <a:pos x="20" y="74"/>
                </a:cxn>
                <a:cxn ang="0">
                  <a:pos x="16" y="80"/>
                </a:cxn>
                <a:cxn ang="0">
                  <a:pos x="6" y="84"/>
                </a:cxn>
                <a:cxn ang="0">
                  <a:pos x="6" y="88"/>
                </a:cxn>
                <a:cxn ang="0">
                  <a:pos x="8" y="96"/>
                </a:cxn>
                <a:cxn ang="0">
                  <a:pos x="6" y="96"/>
                </a:cxn>
                <a:cxn ang="0">
                  <a:pos x="2" y="98"/>
                </a:cxn>
                <a:cxn ang="0">
                  <a:pos x="0" y="102"/>
                </a:cxn>
                <a:cxn ang="0">
                  <a:pos x="2" y="104"/>
                </a:cxn>
                <a:cxn ang="0">
                  <a:pos x="8" y="110"/>
                </a:cxn>
                <a:cxn ang="0">
                  <a:pos x="12" y="118"/>
                </a:cxn>
                <a:cxn ang="0">
                  <a:pos x="16" y="114"/>
                </a:cxn>
                <a:cxn ang="0">
                  <a:pos x="18" y="110"/>
                </a:cxn>
                <a:cxn ang="0">
                  <a:pos x="22" y="108"/>
                </a:cxn>
                <a:cxn ang="0">
                  <a:pos x="24" y="110"/>
                </a:cxn>
                <a:cxn ang="0">
                  <a:pos x="24" y="112"/>
                </a:cxn>
                <a:cxn ang="0">
                  <a:pos x="28" y="114"/>
                </a:cxn>
                <a:cxn ang="0">
                  <a:pos x="32" y="114"/>
                </a:cxn>
                <a:cxn ang="0">
                  <a:pos x="36" y="110"/>
                </a:cxn>
                <a:cxn ang="0">
                  <a:pos x="42" y="108"/>
                </a:cxn>
                <a:cxn ang="0">
                  <a:pos x="42" y="114"/>
                </a:cxn>
                <a:cxn ang="0">
                  <a:pos x="46" y="114"/>
                </a:cxn>
                <a:cxn ang="0">
                  <a:pos x="50" y="112"/>
                </a:cxn>
                <a:cxn ang="0">
                  <a:pos x="62" y="102"/>
                </a:cxn>
                <a:cxn ang="0">
                  <a:pos x="68" y="92"/>
                </a:cxn>
                <a:cxn ang="0">
                  <a:pos x="68" y="82"/>
                </a:cxn>
                <a:cxn ang="0">
                  <a:pos x="70" y="78"/>
                </a:cxn>
                <a:cxn ang="0">
                  <a:pos x="76" y="68"/>
                </a:cxn>
                <a:cxn ang="0">
                  <a:pos x="88" y="58"/>
                </a:cxn>
                <a:cxn ang="0">
                  <a:pos x="92" y="24"/>
                </a:cxn>
                <a:cxn ang="0">
                  <a:pos x="100" y="10"/>
                </a:cxn>
                <a:cxn ang="0">
                  <a:pos x="100" y="0"/>
                </a:cxn>
                <a:cxn ang="0">
                  <a:pos x="100" y="0"/>
                </a:cxn>
              </a:cxnLst>
              <a:rect l="0" t="0" r="r" b="b"/>
              <a:pathLst>
                <a:path w="100" h="118">
                  <a:moveTo>
                    <a:pt x="100" y="0"/>
                  </a:moveTo>
                  <a:lnTo>
                    <a:pt x="92" y="4"/>
                  </a:lnTo>
                  <a:lnTo>
                    <a:pt x="82" y="0"/>
                  </a:lnTo>
                  <a:lnTo>
                    <a:pt x="78" y="2"/>
                  </a:lnTo>
                  <a:lnTo>
                    <a:pt x="72" y="4"/>
                  </a:lnTo>
                  <a:lnTo>
                    <a:pt x="66" y="12"/>
                  </a:lnTo>
                  <a:lnTo>
                    <a:pt x="66" y="26"/>
                  </a:lnTo>
                  <a:lnTo>
                    <a:pt x="64" y="28"/>
                  </a:lnTo>
                  <a:lnTo>
                    <a:pt x="58" y="24"/>
                  </a:lnTo>
                  <a:lnTo>
                    <a:pt x="46" y="20"/>
                  </a:lnTo>
                  <a:lnTo>
                    <a:pt x="28" y="20"/>
                  </a:lnTo>
                  <a:lnTo>
                    <a:pt x="26" y="24"/>
                  </a:lnTo>
                  <a:lnTo>
                    <a:pt x="26" y="34"/>
                  </a:lnTo>
                  <a:lnTo>
                    <a:pt x="28" y="34"/>
                  </a:lnTo>
                  <a:lnTo>
                    <a:pt x="32" y="28"/>
                  </a:lnTo>
                  <a:lnTo>
                    <a:pt x="40" y="30"/>
                  </a:lnTo>
                  <a:lnTo>
                    <a:pt x="42" y="34"/>
                  </a:lnTo>
                  <a:lnTo>
                    <a:pt x="42" y="38"/>
                  </a:lnTo>
                  <a:lnTo>
                    <a:pt x="38" y="46"/>
                  </a:lnTo>
                  <a:lnTo>
                    <a:pt x="38" y="50"/>
                  </a:lnTo>
                  <a:lnTo>
                    <a:pt x="42" y="60"/>
                  </a:lnTo>
                  <a:lnTo>
                    <a:pt x="38" y="80"/>
                  </a:lnTo>
                  <a:lnTo>
                    <a:pt x="34" y="82"/>
                  </a:lnTo>
                  <a:lnTo>
                    <a:pt x="30" y="78"/>
                  </a:lnTo>
                  <a:lnTo>
                    <a:pt x="24" y="78"/>
                  </a:lnTo>
                  <a:lnTo>
                    <a:pt x="20" y="74"/>
                  </a:lnTo>
                  <a:lnTo>
                    <a:pt x="16" y="80"/>
                  </a:lnTo>
                  <a:lnTo>
                    <a:pt x="6" y="84"/>
                  </a:lnTo>
                  <a:lnTo>
                    <a:pt x="6" y="88"/>
                  </a:lnTo>
                  <a:lnTo>
                    <a:pt x="8" y="96"/>
                  </a:lnTo>
                  <a:lnTo>
                    <a:pt x="6" y="96"/>
                  </a:lnTo>
                  <a:lnTo>
                    <a:pt x="2" y="98"/>
                  </a:lnTo>
                  <a:lnTo>
                    <a:pt x="0" y="102"/>
                  </a:lnTo>
                  <a:lnTo>
                    <a:pt x="2" y="104"/>
                  </a:lnTo>
                  <a:lnTo>
                    <a:pt x="8" y="110"/>
                  </a:lnTo>
                  <a:lnTo>
                    <a:pt x="12" y="118"/>
                  </a:lnTo>
                  <a:lnTo>
                    <a:pt x="16" y="114"/>
                  </a:lnTo>
                  <a:lnTo>
                    <a:pt x="18" y="110"/>
                  </a:lnTo>
                  <a:lnTo>
                    <a:pt x="22" y="108"/>
                  </a:lnTo>
                  <a:lnTo>
                    <a:pt x="24" y="110"/>
                  </a:lnTo>
                  <a:lnTo>
                    <a:pt x="24" y="112"/>
                  </a:lnTo>
                  <a:lnTo>
                    <a:pt x="28" y="114"/>
                  </a:lnTo>
                  <a:lnTo>
                    <a:pt x="32" y="114"/>
                  </a:lnTo>
                  <a:lnTo>
                    <a:pt x="36" y="110"/>
                  </a:lnTo>
                  <a:lnTo>
                    <a:pt x="42" y="108"/>
                  </a:lnTo>
                  <a:lnTo>
                    <a:pt x="42" y="114"/>
                  </a:lnTo>
                  <a:lnTo>
                    <a:pt x="46" y="114"/>
                  </a:lnTo>
                  <a:lnTo>
                    <a:pt x="50" y="112"/>
                  </a:lnTo>
                  <a:lnTo>
                    <a:pt x="62" y="102"/>
                  </a:lnTo>
                  <a:lnTo>
                    <a:pt x="68" y="92"/>
                  </a:lnTo>
                  <a:lnTo>
                    <a:pt x="68" y="82"/>
                  </a:lnTo>
                  <a:lnTo>
                    <a:pt x="70" y="78"/>
                  </a:lnTo>
                  <a:lnTo>
                    <a:pt x="76" y="68"/>
                  </a:lnTo>
                  <a:lnTo>
                    <a:pt x="88" y="58"/>
                  </a:lnTo>
                  <a:lnTo>
                    <a:pt x="92" y="24"/>
                  </a:lnTo>
                  <a:lnTo>
                    <a:pt x="100" y="10"/>
                  </a:lnTo>
                  <a:lnTo>
                    <a:pt x="100" y="0"/>
                  </a:lnTo>
                  <a:lnTo>
                    <a:pt x="10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5" name="Freeform 337"/>
            <p:cNvSpPr>
              <a:spLocks/>
            </p:cNvSpPr>
            <p:nvPr/>
          </p:nvSpPr>
          <p:spPr bwMode="auto">
            <a:xfrm>
              <a:off x="4970463" y="4516438"/>
              <a:ext cx="34925" cy="44450"/>
            </a:xfrm>
            <a:custGeom>
              <a:avLst/>
              <a:gdLst/>
              <a:ahLst/>
              <a:cxnLst>
                <a:cxn ang="0">
                  <a:pos x="4" y="28"/>
                </a:cxn>
                <a:cxn ang="0">
                  <a:pos x="2" y="20"/>
                </a:cxn>
                <a:cxn ang="0">
                  <a:pos x="2" y="14"/>
                </a:cxn>
                <a:cxn ang="0">
                  <a:pos x="2" y="8"/>
                </a:cxn>
                <a:cxn ang="0">
                  <a:pos x="0" y="6"/>
                </a:cxn>
                <a:cxn ang="0">
                  <a:pos x="0" y="2"/>
                </a:cxn>
                <a:cxn ang="0">
                  <a:pos x="2" y="2"/>
                </a:cxn>
                <a:cxn ang="0">
                  <a:pos x="4" y="6"/>
                </a:cxn>
                <a:cxn ang="0">
                  <a:pos x="10" y="6"/>
                </a:cxn>
                <a:cxn ang="0">
                  <a:pos x="12" y="2"/>
                </a:cxn>
                <a:cxn ang="0">
                  <a:pos x="18" y="0"/>
                </a:cxn>
                <a:cxn ang="0">
                  <a:pos x="20" y="2"/>
                </a:cxn>
                <a:cxn ang="0">
                  <a:pos x="18" y="6"/>
                </a:cxn>
                <a:cxn ang="0">
                  <a:pos x="22" y="8"/>
                </a:cxn>
                <a:cxn ang="0">
                  <a:pos x="22" y="12"/>
                </a:cxn>
                <a:cxn ang="0">
                  <a:pos x="14" y="26"/>
                </a:cxn>
                <a:cxn ang="0">
                  <a:pos x="6" y="28"/>
                </a:cxn>
                <a:cxn ang="0">
                  <a:pos x="4" y="28"/>
                </a:cxn>
                <a:cxn ang="0">
                  <a:pos x="4" y="28"/>
                </a:cxn>
              </a:cxnLst>
              <a:rect l="0" t="0" r="r" b="b"/>
              <a:pathLst>
                <a:path w="22" h="28">
                  <a:moveTo>
                    <a:pt x="4" y="28"/>
                  </a:moveTo>
                  <a:lnTo>
                    <a:pt x="2" y="20"/>
                  </a:lnTo>
                  <a:lnTo>
                    <a:pt x="2" y="14"/>
                  </a:lnTo>
                  <a:lnTo>
                    <a:pt x="2" y="8"/>
                  </a:lnTo>
                  <a:lnTo>
                    <a:pt x="0" y="6"/>
                  </a:lnTo>
                  <a:lnTo>
                    <a:pt x="0" y="2"/>
                  </a:lnTo>
                  <a:lnTo>
                    <a:pt x="2" y="2"/>
                  </a:lnTo>
                  <a:lnTo>
                    <a:pt x="4" y="6"/>
                  </a:lnTo>
                  <a:lnTo>
                    <a:pt x="10" y="6"/>
                  </a:lnTo>
                  <a:lnTo>
                    <a:pt x="12" y="2"/>
                  </a:lnTo>
                  <a:lnTo>
                    <a:pt x="18" y="0"/>
                  </a:lnTo>
                  <a:lnTo>
                    <a:pt x="20" y="2"/>
                  </a:lnTo>
                  <a:lnTo>
                    <a:pt x="18" y="6"/>
                  </a:lnTo>
                  <a:lnTo>
                    <a:pt x="22" y="8"/>
                  </a:lnTo>
                  <a:lnTo>
                    <a:pt x="22" y="12"/>
                  </a:lnTo>
                  <a:lnTo>
                    <a:pt x="14" y="26"/>
                  </a:lnTo>
                  <a:lnTo>
                    <a:pt x="6" y="28"/>
                  </a:lnTo>
                  <a:lnTo>
                    <a:pt x="4" y="28"/>
                  </a:lnTo>
                  <a:lnTo>
                    <a:pt x="4"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6" name="Freeform 338"/>
            <p:cNvSpPr>
              <a:spLocks/>
            </p:cNvSpPr>
            <p:nvPr/>
          </p:nvSpPr>
          <p:spPr bwMode="auto">
            <a:xfrm>
              <a:off x="4605338" y="4560888"/>
              <a:ext cx="19050" cy="31750"/>
            </a:xfrm>
            <a:custGeom>
              <a:avLst/>
              <a:gdLst/>
              <a:ahLst/>
              <a:cxnLst>
                <a:cxn ang="0">
                  <a:pos x="4" y="20"/>
                </a:cxn>
                <a:cxn ang="0">
                  <a:pos x="2" y="18"/>
                </a:cxn>
                <a:cxn ang="0">
                  <a:pos x="0" y="10"/>
                </a:cxn>
                <a:cxn ang="0">
                  <a:pos x="0" y="10"/>
                </a:cxn>
                <a:cxn ang="0">
                  <a:pos x="4" y="6"/>
                </a:cxn>
                <a:cxn ang="0">
                  <a:pos x="6" y="2"/>
                </a:cxn>
                <a:cxn ang="0">
                  <a:pos x="10" y="0"/>
                </a:cxn>
                <a:cxn ang="0">
                  <a:pos x="12" y="2"/>
                </a:cxn>
                <a:cxn ang="0">
                  <a:pos x="12" y="4"/>
                </a:cxn>
                <a:cxn ang="0">
                  <a:pos x="8" y="8"/>
                </a:cxn>
                <a:cxn ang="0">
                  <a:pos x="6" y="18"/>
                </a:cxn>
                <a:cxn ang="0">
                  <a:pos x="4" y="20"/>
                </a:cxn>
                <a:cxn ang="0">
                  <a:pos x="4" y="20"/>
                </a:cxn>
              </a:cxnLst>
              <a:rect l="0" t="0" r="r" b="b"/>
              <a:pathLst>
                <a:path w="12" h="20">
                  <a:moveTo>
                    <a:pt x="4" y="20"/>
                  </a:moveTo>
                  <a:lnTo>
                    <a:pt x="2" y="18"/>
                  </a:lnTo>
                  <a:lnTo>
                    <a:pt x="0" y="10"/>
                  </a:lnTo>
                  <a:lnTo>
                    <a:pt x="0" y="10"/>
                  </a:lnTo>
                  <a:lnTo>
                    <a:pt x="4" y="6"/>
                  </a:lnTo>
                  <a:lnTo>
                    <a:pt x="6" y="2"/>
                  </a:lnTo>
                  <a:lnTo>
                    <a:pt x="10" y="0"/>
                  </a:lnTo>
                  <a:lnTo>
                    <a:pt x="12" y="2"/>
                  </a:lnTo>
                  <a:lnTo>
                    <a:pt x="12" y="4"/>
                  </a:lnTo>
                  <a:lnTo>
                    <a:pt x="8" y="8"/>
                  </a:lnTo>
                  <a:lnTo>
                    <a:pt x="6" y="18"/>
                  </a:lnTo>
                  <a:lnTo>
                    <a:pt x="4" y="20"/>
                  </a:lnTo>
                  <a:lnTo>
                    <a:pt x="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7" name="Freeform 339"/>
            <p:cNvSpPr>
              <a:spLocks/>
            </p:cNvSpPr>
            <p:nvPr/>
          </p:nvSpPr>
          <p:spPr bwMode="auto">
            <a:xfrm>
              <a:off x="4548188" y="4421188"/>
              <a:ext cx="41275" cy="25400"/>
            </a:xfrm>
            <a:custGeom>
              <a:avLst/>
              <a:gdLst/>
              <a:ahLst/>
              <a:cxnLst>
                <a:cxn ang="0">
                  <a:pos x="26" y="0"/>
                </a:cxn>
                <a:cxn ang="0">
                  <a:pos x="4" y="2"/>
                </a:cxn>
                <a:cxn ang="0">
                  <a:pos x="2" y="10"/>
                </a:cxn>
                <a:cxn ang="0">
                  <a:pos x="0" y="14"/>
                </a:cxn>
                <a:cxn ang="0">
                  <a:pos x="2" y="16"/>
                </a:cxn>
                <a:cxn ang="0">
                  <a:pos x="2" y="16"/>
                </a:cxn>
                <a:cxn ang="0">
                  <a:pos x="8" y="16"/>
                </a:cxn>
                <a:cxn ang="0">
                  <a:pos x="26" y="16"/>
                </a:cxn>
                <a:cxn ang="0">
                  <a:pos x="24" y="4"/>
                </a:cxn>
                <a:cxn ang="0">
                  <a:pos x="26" y="0"/>
                </a:cxn>
                <a:cxn ang="0">
                  <a:pos x="26" y="0"/>
                </a:cxn>
              </a:cxnLst>
              <a:rect l="0" t="0" r="r" b="b"/>
              <a:pathLst>
                <a:path w="26" h="16">
                  <a:moveTo>
                    <a:pt x="26" y="0"/>
                  </a:moveTo>
                  <a:lnTo>
                    <a:pt x="4" y="2"/>
                  </a:lnTo>
                  <a:lnTo>
                    <a:pt x="2" y="10"/>
                  </a:lnTo>
                  <a:lnTo>
                    <a:pt x="0" y="14"/>
                  </a:lnTo>
                  <a:lnTo>
                    <a:pt x="2" y="16"/>
                  </a:lnTo>
                  <a:lnTo>
                    <a:pt x="2" y="16"/>
                  </a:lnTo>
                  <a:lnTo>
                    <a:pt x="8" y="16"/>
                  </a:lnTo>
                  <a:lnTo>
                    <a:pt x="26" y="16"/>
                  </a:lnTo>
                  <a:lnTo>
                    <a:pt x="24" y="4"/>
                  </a:lnTo>
                  <a:lnTo>
                    <a:pt x="26" y="0"/>
                  </a:lnTo>
                  <a:lnTo>
                    <a:pt x="2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8" name="Freeform 340"/>
            <p:cNvSpPr>
              <a:spLocks/>
            </p:cNvSpPr>
            <p:nvPr/>
          </p:nvSpPr>
          <p:spPr bwMode="auto">
            <a:xfrm>
              <a:off x="4926013" y="5097463"/>
              <a:ext cx="47625" cy="50800"/>
            </a:xfrm>
            <a:custGeom>
              <a:avLst/>
              <a:gdLst/>
              <a:ahLst/>
              <a:cxnLst>
                <a:cxn ang="0">
                  <a:pos x="30" y="12"/>
                </a:cxn>
                <a:cxn ang="0">
                  <a:pos x="30" y="14"/>
                </a:cxn>
                <a:cxn ang="0">
                  <a:pos x="24" y="24"/>
                </a:cxn>
                <a:cxn ang="0">
                  <a:pos x="18" y="26"/>
                </a:cxn>
                <a:cxn ang="0">
                  <a:pos x="14" y="32"/>
                </a:cxn>
                <a:cxn ang="0">
                  <a:pos x="10" y="32"/>
                </a:cxn>
                <a:cxn ang="0">
                  <a:pos x="6" y="28"/>
                </a:cxn>
                <a:cxn ang="0">
                  <a:pos x="0" y="18"/>
                </a:cxn>
                <a:cxn ang="0">
                  <a:pos x="6" y="6"/>
                </a:cxn>
                <a:cxn ang="0">
                  <a:pos x="16" y="0"/>
                </a:cxn>
                <a:cxn ang="0">
                  <a:pos x="20" y="0"/>
                </a:cxn>
                <a:cxn ang="0">
                  <a:pos x="22" y="2"/>
                </a:cxn>
                <a:cxn ang="0">
                  <a:pos x="30" y="12"/>
                </a:cxn>
                <a:cxn ang="0">
                  <a:pos x="30" y="12"/>
                </a:cxn>
              </a:cxnLst>
              <a:rect l="0" t="0" r="r" b="b"/>
              <a:pathLst>
                <a:path w="30" h="32">
                  <a:moveTo>
                    <a:pt x="30" y="12"/>
                  </a:moveTo>
                  <a:lnTo>
                    <a:pt x="30" y="14"/>
                  </a:lnTo>
                  <a:lnTo>
                    <a:pt x="24" y="24"/>
                  </a:lnTo>
                  <a:lnTo>
                    <a:pt x="18" y="26"/>
                  </a:lnTo>
                  <a:lnTo>
                    <a:pt x="14" y="32"/>
                  </a:lnTo>
                  <a:lnTo>
                    <a:pt x="10" y="32"/>
                  </a:lnTo>
                  <a:lnTo>
                    <a:pt x="6" y="28"/>
                  </a:lnTo>
                  <a:lnTo>
                    <a:pt x="0" y="18"/>
                  </a:lnTo>
                  <a:lnTo>
                    <a:pt x="6" y="6"/>
                  </a:lnTo>
                  <a:lnTo>
                    <a:pt x="16" y="0"/>
                  </a:lnTo>
                  <a:lnTo>
                    <a:pt x="20" y="0"/>
                  </a:lnTo>
                  <a:lnTo>
                    <a:pt x="22" y="2"/>
                  </a:lnTo>
                  <a:lnTo>
                    <a:pt x="30" y="12"/>
                  </a:lnTo>
                  <a:lnTo>
                    <a:pt x="30"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9" name="Freeform 341"/>
            <p:cNvSpPr>
              <a:spLocks/>
            </p:cNvSpPr>
            <p:nvPr/>
          </p:nvSpPr>
          <p:spPr bwMode="auto">
            <a:xfrm>
              <a:off x="5005388" y="5030788"/>
              <a:ext cx="25400" cy="34925"/>
            </a:xfrm>
            <a:custGeom>
              <a:avLst/>
              <a:gdLst/>
              <a:ahLst/>
              <a:cxnLst>
                <a:cxn ang="0">
                  <a:pos x="16" y="16"/>
                </a:cxn>
                <a:cxn ang="0">
                  <a:pos x="16" y="2"/>
                </a:cxn>
                <a:cxn ang="0">
                  <a:pos x="14" y="4"/>
                </a:cxn>
                <a:cxn ang="0">
                  <a:pos x="8" y="0"/>
                </a:cxn>
                <a:cxn ang="0">
                  <a:pos x="4" y="2"/>
                </a:cxn>
                <a:cxn ang="0">
                  <a:pos x="0" y="14"/>
                </a:cxn>
                <a:cxn ang="0">
                  <a:pos x="2" y="20"/>
                </a:cxn>
                <a:cxn ang="0">
                  <a:pos x="8" y="22"/>
                </a:cxn>
                <a:cxn ang="0">
                  <a:pos x="12" y="22"/>
                </a:cxn>
                <a:cxn ang="0">
                  <a:pos x="16" y="16"/>
                </a:cxn>
                <a:cxn ang="0">
                  <a:pos x="16" y="16"/>
                </a:cxn>
              </a:cxnLst>
              <a:rect l="0" t="0" r="r" b="b"/>
              <a:pathLst>
                <a:path w="16" h="22">
                  <a:moveTo>
                    <a:pt x="16" y="16"/>
                  </a:moveTo>
                  <a:lnTo>
                    <a:pt x="16" y="2"/>
                  </a:lnTo>
                  <a:lnTo>
                    <a:pt x="14" y="4"/>
                  </a:lnTo>
                  <a:lnTo>
                    <a:pt x="8" y="0"/>
                  </a:lnTo>
                  <a:lnTo>
                    <a:pt x="4" y="2"/>
                  </a:lnTo>
                  <a:lnTo>
                    <a:pt x="0" y="14"/>
                  </a:lnTo>
                  <a:lnTo>
                    <a:pt x="2" y="20"/>
                  </a:lnTo>
                  <a:lnTo>
                    <a:pt x="8" y="22"/>
                  </a:lnTo>
                  <a:lnTo>
                    <a:pt x="12" y="22"/>
                  </a:lnTo>
                  <a:lnTo>
                    <a:pt x="16" y="16"/>
                  </a:lnTo>
                  <a:lnTo>
                    <a:pt x="16"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0" name="Freeform 342"/>
            <p:cNvSpPr>
              <a:spLocks/>
            </p:cNvSpPr>
            <p:nvPr/>
          </p:nvSpPr>
          <p:spPr bwMode="auto">
            <a:xfrm>
              <a:off x="4167188" y="4240213"/>
              <a:ext cx="130175" cy="136525"/>
            </a:xfrm>
            <a:custGeom>
              <a:avLst/>
              <a:gdLst/>
              <a:ahLst/>
              <a:cxnLst>
                <a:cxn ang="0">
                  <a:pos x="6" y="10"/>
                </a:cxn>
                <a:cxn ang="0">
                  <a:pos x="10" y="18"/>
                </a:cxn>
                <a:cxn ang="0">
                  <a:pos x="12" y="24"/>
                </a:cxn>
                <a:cxn ang="0">
                  <a:pos x="10" y="26"/>
                </a:cxn>
                <a:cxn ang="0">
                  <a:pos x="8" y="30"/>
                </a:cxn>
                <a:cxn ang="0">
                  <a:pos x="4" y="34"/>
                </a:cxn>
                <a:cxn ang="0">
                  <a:pos x="8" y="36"/>
                </a:cxn>
                <a:cxn ang="0">
                  <a:pos x="2" y="44"/>
                </a:cxn>
                <a:cxn ang="0">
                  <a:pos x="4" y="48"/>
                </a:cxn>
                <a:cxn ang="0">
                  <a:pos x="0" y="58"/>
                </a:cxn>
                <a:cxn ang="0">
                  <a:pos x="12" y="64"/>
                </a:cxn>
                <a:cxn ang="0">
                  <a:pos x="16" y="72"/>
                </a:cxn>
                <a:cxn ang="0">
                  <a:pos x="14" y="86"/>
                </a:cxn>
                <a:cxn ang="0">
                  <a:pos x="34" y="80"/>
                </a:cxn>
                <a:cxn ang="0">
                  <a:pos x="64" y="74"/>
                </a:cxn>
                <a:cxn ang="0">
                  <a:pos x="76" y="74"/>
                </a:cxn>
                <a:cxn ang="0">
                  <a:pos x="78" y="68"/>
                </a:cxn>
                <a:cxn ang="0">
                  <a:pos x="72" y="56"/>
                </a:cxn>
                <a:cxn ang="0">
                  <a:pos x="76" y="48"/>
                </a:cxn>
                <a:cxn ang="0">
                  <a:pos x="82" y="34"/>
                </a:cxn>
                <a:cxn ang="0">
                  <a:pos x="78" y="22"/>
                </a:cxn>
                <a:cxn ang="0">
                  <a:pos x="80" y="16"/>
                </a:cxn>
                <a:cxn ang="0">
                  <a:pos x="72" y="10"/>
                </a:cxn>
                <a:cxn ang="0">
                  <a:pos x="66" y="10"/>
                </a:cxn>
                <a:cxn ang="0">
                  <a:pos x="56" y="14"/>
                </a:cxn>
                <a:cxn ang="0">
                  <a:pos x="52" y="14"/>
                </a:cxn>
                <a:cxn ang="0">
                  <a:pos x="46" y="6"/>
                </a:cxn>
                <a:cxn ang="0">
                  <a:pos x="40" y="4"/>
                </a:cxn>
                <a:cxn ang="0">
                  <a:pos x="34" y="6"/>
                </a:cxn>
                <a:cxn ang="0">
                  <a:pos x="32" y="0"/>
                </a:cxn>
                <a:cxn ang="0">
                  <a:pos x="28" y="2"/>
                </a:cxn>
                <a:cxn ang="0">
                  <a:pos x="26" y="4"/>
                </a:cxn>
                <a:cxn ang="0">
                  <a:pos x="20" y="8"/>
                </a:cxn>
                <a:cxn ang="0">
                  <a:pos x="16" y="6"/>
                </a:cxn>
                <a:cxn ang="0">
                  <a:pos x="8" y="8"/>
                </a:cxn>
              </a:cxnLst>
              <a:rect l="0" t="0" r="r" b="b"/>
              <a:pathLst>
                <a:path w="82" h="86">
                  <a:moveTo>
                    <a:pt x="8" y="8"/>
                  </a:moveTo>
                  <a:lnTo>
                    <a:pt x="6" y="10"/>
                  </a:lnTo>
                  <a:lnTo>
                    <a:pt x="6" y="16"/>
                  </a:lnTo>
                  <a:lnTo>
                    <a:pt x="10" y="18"/>
                  </a:lnTo>
                  <a:lnTo>
                    <a:pt x="10" y="22"/>
                  </a:lnTo>
                  <a:lnTo>
                    <a:pt x="12" y="24"/>
                  </a:lnTo>
                  <a:lnTo>
                    <a:pt x="8" y="26"/>
                  </a:lnTo>
                  <a:lnTo>
                    <a:pt x="10" y="26"/>
                  </a:lnTo>
                  <a:lnTo>
                    <a:pt x="12" y="32"/>
                  </a:lnTo>
                  <a:lnTo>
                    <a:pt x="8" y="30"/>
                  </a:lnTo>
                  <a:lnTo>
                    <a:pt x="4" y="30"/>
                  </a:lnTo>
                  <a:lnTo>
                    <a:pt x="4" y="34"/>
                  </a:lnTo>
                  <a:lnTo>
                    <a:pt x="8" y="34"/>
                  </a:lnTo>
                  <a:lnTo>
                    <a:pt x="8" y="36"/>
                  </a:lnTo>
                  <a:lnTo>
                    <a:pt x="6" y="42"/>
                  </a:lnTo>
                  <a:lnTo>
                    <a:pt x="2" y="44"/>
                  </a:lnTo>
                  <a:lnTo>
                    <a:pt x="2" y="46"/>
                  </a:lnTo>
                  <a:lnTo>
                    <a:pt x="4" y="48"/>
                  </a:lnTo>
                  <a:lnTo>
                    <a:pt x="4" y="52"/>
                  </a:lnTo>
                  <a:lnTo>
                    <a:pt x="0" y="58"/>
                  </a:lnTo>
                  <a:lnTo>
                    <a:pt x="8" y="60"/>
                  </a:lnTo>
                  <a:lnTo>
                    <a:pt x="12" y="64"/>
                  </a:lnTo>
                  <a:lnTo>
                    <a:pt x="16" y="66"/>
                  </a:lnTo>
                  <a:lnTo>
                    <a:pt x="16" y="72"/>
                  </a:lnTo>
                  <a:lnTo>
                    <a:pt x="14" y="76"/>
                  </a:lnTo>
                  <a:lnTo>
                    <a:pt x="14" y="86"/>
                  </a:lnTo>
                  <a:lnTo>
                    <a:pt x="18" y="86"/>
                  </a:lnTo>
                  <a:lnTo>
                    <a:pt x="34" y="80"/>
                  </a:lnTo>
                  <a:lnTo>
                    <a:pt x="52" y="76"/>
                  </a:lnTo>
                  <a:lnTo>
                    <a:pt x="64" y="74"/>
                  </a:lnTo>
                  <a:lnTo>
                    <a:pt x="74" y="76"/>
                  </a:lnTo>
                  <a:lnTo>
                    <a:pt x="76" y="74"/>
                  </a:lnTo>
                  <a:lnTo>
                    <a:pt x="80" y="76"/>
                  </a:lnTo>
                  <a:lnTo>
                    <a:pt x="78" y="68"/>
                  </a:lnTo>
                  <a:lnTo>
                    <a:pt x="76" y="66"/>
                  </a:lnTo>
                  <a:lnTo>
                    <a:pt x="72" y="56"/>
                  </a:lnTo>
                  <a:lnTo>
                    <a:pt x="72" y="52"/>
                  </a:lnTo>
                  <a:lnTo>
                    <a:pt x="76" y="48"/>
                  </a:lnTo>
                  <a:lnTo>
                    <a:pt x="78" y="36"/>
                  </a:lnTo>
                  <a:lnTo>
                    <a:pt x="82" y="34"/>
                  </a:lnTo>
                  <a:lnTo>
                    <a:pt x="80" y="22"/>
                  </a:lnTo>
                  <a:lnTo>
                    <a:pt x="78" y="22"/>
                  </a:lnTo>
                  <a:lnTo>
                    <a:pt x="80" y="20"/>
                  </a:lnTo>
                  <a:lnTo>
                    <a:pt x="80" y="16"/>
                  </a:lnTo>
                  <a:lnTo>
                    <a:pt x="76" y="16"/>
                  </a:lnTo>
                  <a:lnTo>
                    <a:pt x="72" y="10"/>
                  </a:lnTo>
                  <a:lnTo>
                    <a:pt x="72" y="12"/>
                  </a:lnTo>
                  <a:lnTo>
                    <a:pt x="66" y="10"/>
                  </a:lnTo>
                  <a:lnTo>
                    <a:pt x="58" y="12"/>
                  </a:lnTo>
                  <a:lnTo>
                    <a:pt x="56" y="14"/>
                  </a:lnTo>
                  <a:lnTo>
                    <a:pt x="54" y="12"/>
                  </a:lnTo>
                  <a:lnTo>
                    <a:pt x="52" y="14"/>
                  </a:lnTo>
                  <a:lnTo>
                    <a:pt x="48" y="12"/>
                  </a:lnTo>
                  <a:lnTo>
                    <a:pt x="46" y="6"/>
                  </a:lnTo>
                  <a:lnTo>
                    <a:pt x="42" y="6"/>
                  </a:lnTo>
                  <a:lnTo>
                    <a:pt x="40" y="4"/>
                  </a:lnTo>
                  <a:lnTo>
                    <a:pt x="38" y="4"/>
                  </a:lnTo>
                  <a:lnTo>
                    <a:pt x="34" y="6"/>
                  </a:lnTo>
                  <a:lnTo>
                    <a:pt x="32" y="6"/>
                  </a:lnTo>
                  <a:lnTo>
                    <a:pt x="32" y="0"/>
                  </a:lnTo>
                  <a:lnTo>
                    <a:pt x="30" y="0"/>
                  </a:lnTo>
                  <a:lnTo>
                    <a:pt x="28" y="2"/>
                  </a:lnTo>
                  <a:lnTo>
                    <a:pt x="26" y="0"/>
                  </a:lnTo>
                  <a:lnTo>
                    <a:pt x="26" y="4"/>
                  </a:lnTo>
                  <a:lnTo>
                    <a:pt x="22" y="6"/>
                  </a:lnTo>
                  <a:lnTo>
                    <a:pt x="20" y="8"/>
                  </a:lnTo>
                  <a:lnTo>
                    <a:pt x="18" y="6"/>
                  </a:lnTo>
                  <a:lnTo>
                    <a:pt x="16" y="6"/>
                  </a:lnTo>
                  <a:lnTo>
                    <a:pt x="14" y="4"/>
                  </a:lnTo>
                  <a:lnTo>
                    <a:pt x="8" y="8"/>
                  </a:lnTo>
                  <a:lnTo>
                    <a:pt x="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1" name="Freeform 343"/>
            <p:cNvSpPr>
              <a:spLocks/>
            </p:cNvSpPr>
            <p:nvPr/>
          </p:nvSpPr>
          <p:spPr bwMode="auto">
            <a:xfrm>
              <a:off x="4364038" y="4205288"/>
              <a:ext cx="66675" cy="130175"/>
            </a:xfrm>
            <a:custGeom>
              <a:avLst/>
              <a:gdLst/>
              <a:ahLst/>
              <a:cxnLst>
                <a:cxn ang="0">
                  <a:pos x="18" y="82"/>
                </a:cxn>
                <a:cxn ang="0">
                  <a:pos x="16" y="82"/>
                </a:cxn>
                <a:cxn ang="0">
                  <a:pos x="14" y="78"/>
                </a:cxn>
                <a:cxn ang="0">
                  <a:pos x="14" y="70"/>
                </a:cxn>
                <a:cxn ang="0">
                  <a:pos x="14" y="50"/>
                </a:cxn>
                <a:cxn ang="0">
                  <a:pos x="8" y="34"/>
                </a:cxn>
                <a:cxn ang="0">
                  <a:pos x="6" y="30"/>
                </a:cxn>
                <a:cxn ang="0">
                  <a:pos x="0" y="28"/>
                </a:cxn>
                <a:cxn ang="0">
                  <a:pos x="2" y="18"/>
                </a:cxn>
                <a:cxn ang="0">
                  <a:pos x="10" y="12"/>
                </a:cxn>
                <a:cxn ang="0">
                  <a:pos x="18" y="12"/>
                </a:cxn>
                <a:cxn ang="0">
                  <a:pos x="22" y="6"/>
                </a:cxn>
                <a:cxn ang="0">
                  <a:pos x="24" y="4"/>
                </a:cxn>
                <a:cxn ang="0">
                  <a:pos x="22" y="2"/>
                </a:cxn>
                <a:cxn ang="0">
                  <a:pos x="28" y="0"/>
                </a:cxn>
                <a:cxn ang="0">
                  <a:pos x="38" y="8"/>
                </a:cxn>
                <a:cxn ang="0">
                  <a:pos x="38" y="12"/>
                </a:cxn>
                <a:cxn ang="0">
                  <a:pos x="40" y="18"/>
                </a:cxn>
                <a:cxn ang="0">
                  <a:pos x="42" y="26"/>
                </a:cxn>
                <a:cxn ang="0">
                  <a:pos x="38" y="28"/>
                </a:cxn>
                <a:cxn ang="0">
                  <a:pos x="40" y="30"/>
                </a:cxn>
                <a:cxn ang="0">
                  <a:pos x="38" y="34"/>
                </a:cxn>
                <a:cxn ang="0">
                  <a:pos x="34" y="38"/>
                </a:cxn>
                <a:cxn ang="0">
                  <a:pos x="32" y="44"/>
                </a:cxn>
                <a:cxn ang="0">
                  <a:pos x="28" y="52"/>
                </a:cxn>
                <a:cxn ang="0">
                  <a:pos x="26" y="72"/>
                </a:cxn>
                <a:cxn ang="0">
                  <a:pos x="28" y="82"/>
                </a:cxn>
                <a:cxn ang="0">
                  <a:pos x="18" y="82"/>
                </a:cxn>
                <a:cxn ang="0">
                  <a:pos x="18" y="82"/>
                </a:cxn>
              </a:cxnLst>
              <a:rect l="0" t="0" r="r" b="b"/>
              <a:pathLst>
                <a:path w="42" h="82">
                  <a:moveTo>
                    <a:pt x="18" y="82"/>
                  </a:moveTo>
                  <a:lnTo>
                    <a:pt x="16" y="82"/>
                  </a:lnTo>
                  <a:lnTo>
                    <a:pt x="14" y="78"/>
                  </a:lnTo>
                  <a:lnTo>
                    <a:pt x="14" y="70"/>
                  </a:lnTo>
                  <a:lnTo>
                    <a:pt x="14" y="50"/>
                  </a:lnTo>
                  <a:lnTo>
                    <a:pt x="8" y="34"/>
                  </a:lnTo>
                  <a:lnTo>
                    <a:pt x="6" y="30"/>
                  </a:lnTo>
                  <a:lnTo>
                    <a:pt x="0" y="28"/>
                  </a:lnTo>
                  <a:lnTo>
                    <a:pt x="2" y="18"/>
                  </a:lnTo>
                  <a:lnTo>
                    <a:pt x="10" y="12"/>
                  </a:lnTo>
                  <a:lnTo>
                    <a:pt x="18" y="12"/>
                  </a:lnTo>
                  <a:lnTo>
                    <a:pt x="22" y="6"/>
                  </a:lnTo>
                  <a:lnTo>
                    <a:pt x="24" y="4"/>
                  </a:lnTo>
                  <a:lnTo>
                    <a:pt x="22" y="2"/>
                  </a:lnTo>
                  <a:lnTo>
                    <a:pt x="28" y="0"/>
                  </a:lnTo>
                  <a:lnTo>
                    <a:pt x="38" y="8"/>
                  </a:lnTo>
                  <a:lnTo>
                    <a:pt x="38" y="12"/>
                  </a:lnTo>
                  <a:lnTo>
                    <a:pt x="40" y="18"/>
                  </a:lnTo>
                  <a:lnTo>
                    <a:pt x="42" y="26"/>
                  </a:lnTo>
                  <a:lnTo>
                    <a:pt x="38" y="28"/>
                  </a:lnTo>
                  <a:lnTo>
                    <a:pt x="40" y="30"/>
                  </a:lnTo>
                  <a:lnTo>
                    <a:pt x="38" y="34"/>
                  </a:lnTo>
                  <a:lnTo>
                    <a:pt x="34" y="38"/>
                  </a:lnTo>
                  <a:lnTo>
                    <a:pt x="32" y="44"/>
                  </a:lnTo>
                  <a:lnTo>
                    <a:pt x="28" y="52"/>
                  </a:lnTo>
                  <a:lnTo>
                    <a:pt x="26" y="72"/>
                  </a:lnTo>
                  <a:lnTo>
                    <a:pt x="28" y="82"/>
                  </a:lnTo>
                  <a:lnTo>
                    <a:pt x="18" y="82"/>
                  </a:lnTo>
                  <a:lnTo>
                    <a:pt x="18" y="8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2" name="Freeform 344"/>
            <p:cNvSpPr>
              <a:spLocks/>
            </p:cNvSpPr>
            <p:nvPr/>
          </p:nvSpPr>
          <p:spPr bwMode="auto">
            <a:xfrm>
              <a:off x="4106863" y="4287838"/>
              <a:ext cx="85725" cy="88900"/>
            </a:xfrm>
            <a:custGeom>
              <a:avLst/>
              <a:gdLst/>
              <a:ahLst/>
              <a:cxnLst>
                <a:cxn ang="0">
                  <a:pos x="0" y="20"/>
                </a:cxn>
                <a:cxn ang="0">
                  <a:pos x="2" y="16"/>
                </a:cxn>
                <a:cxn ang="0">
                  <a:pos x="12" y="10"/>
                </a:cxn>
                <a:cxn ang="0">
                  <a:pos x="12" y="6"/>
                </a:cxn>
                <a:cxn ang="0">
                  <a:pos x="16" y="4"/>
                </a:cxn>
                <a:cxn ang="0">
                  <a:pos x="14" y="2"/>
                </a:cxn>
                <a:cxn ang="0">
                  <a:pos x="18" y="0"/>
                </a:cxn>
                <a:cxn ang="0">
                  <a:pos x="20" y="0"/>
                </a:cxn>
                <a:cxn ang="0">
                  <a:pos x="22" y="0"/>
                </a:cxn>
                <a:cxn ang="0">
                  <a:pos x="26" y="2"/>
                </a:cxn>
                <a:cxn ang="0">
                  <a:pos x="28" y="10"/>
                </a:cxn>
                <a:cxn ang="0">
                  <a:pos x="26" y="16"/>
                </a:cxn>
                <a:cxn ang="0">
                  <a:pos x="28" y="14"/>
                </a:cxn>
                <a:cxn ang="0">
                  <a:pos x="32" y="18"/>
                </a:cxn>
                <a:cxn ang="0">
                  <a:pos x="34" y="16"/>
                </a:cxn>
                <a:cxn ang="0">
                  <a:pos x="36" y="12"/>
                </a:cxn>
                <a:cxn ang="0">
                  <a:pos x="40" y="14"/>
                </a:cxn>
                <a:cxn ang="0">
                  <a:pos x="40" y="16"/>
                </a:cxn>
                <a:cxn ang="0">
                  <a:pos x="42" y="18"/>
                </a:cxn>
                <a:cxn ang="0">
                  <a:pos x="42" y="22"/>
                </a:cxn>
                <a:cxn ang="0">
                  <a:pos x="38" y="28"/>
                </a:cxn>
                <a:cxn ang="0">
                  <a:pos x="46" y="30"/>
                </a:cxn>
                <a:cxn ang="0">
                  <a:pos x="50" y="34"/>
                </a:cxn>
                <a:cxn ang="0">
                  <a:pos x="54" y="36"/>
                </a:cxn>
                <a:cxn ang="0">
                  <a:pos x="54" y="42"/>
                </a:cxn>
                <a:cxn ang="0">
                  <a:pos x="52" y="46"/>
                </a:cxn>
                <a:cxn ang="0">
                  <a:pos x="52" y="56"/>
                </a:cxn>
                <a:cxn ang="0">
                  <a:pos x="40" y="52"/>
                </a:cxn>
                <a:cxn ang="0">
                  <a:pos x="28" y="46"/>
                </a:cxn>
                <a:cxn ang="0">
                  <a:pos x="14" y="32"/>
                </a:cxn>
                <a:cxn ang="0">
                  <a:pos x="8" y="30"/>
                </a:cxn>
                <a:cxn ang="0">
                  <a:pos x="0" y="20"/>
                </a:cxn>
                <a:cxn ang="0">
                  <a:pos x="0" y="20"/>
                </a:cxn>
              </a:cxnLst>
              <a:rect l="0" t="0" r="r" b="b"/>
              <a:pathLst>
                <a:path w="54" h="56">
                  <a:moveTo>
                    <a:pt x="0" y="20"/>
                  </a:moveTo>
                  <a:lnTo>
                    <a:pt x="2" y="16"/>
                  </a:lnTo>
                  <a:lnTo>
                    <a:pt x="12" y="10"/>
                  </a:lnTo>
                  <a:lnTo>
                    <a:pt x="12" y="6"/>
                  </a:lnTo>
                  <a:lnTo>
                    <a:pt x="16" y="4"/>
                  </a:lnTo>
                  <a:lnTo>
                    <a:pt x="14" y="2"/>
                  </a:lnTo>
                  <a:lnTo>
                    <a:pt x="18" y="0"/>
                  </a:lnTo>
                  <a:lnTo>
                    <a:pt x="20" y="0"/>
                  </a:lnTo>
                  <a:lnTo>
                    <a:pt x="22" y="0"/>
                  </a:lnTo>
                  <a:lnTo>
                    <a:pt x="26" y="2"/>
                  </a:lnTo>
                  <a:lnTo>
                    <a:pt x="28" y="10"/>
                  </a:lnTo>
                  <a:lnTo>
                    <a:pt x="26" y="16"/>
                  </a:lnTo>
                  <a:lnTo>
                    <a:pt x="28" y="14"/>
                  </a:lnTo>
                  <a:lnTo>
                    <a:pt x="32" y="18"/>
                  </a:lnTo>
                  <a:lnTo>
                    <a:pt x="34" y="16"/>
                  </a:lnTo>
                  <a:lnTo>
                    <a:pt x="36" y="12"/>
                  </a:lnTo>
                  <a:lnTo>
                    <a:pt x="40" y="14"/>
                  </a:lnTo>
                  <a:lnTo>
                    <a:pt x="40" y="16"/>
                  </a:lnTo>
                  <a:lnTo>
                    <a:pt x="42" y="18"/>
                  </a:lnTo>
                  <a:lnTo>
                    <a:pt x="42" y="22"/>
                  </a:lnTo>
                  <a:lnTo>
                    <a:pt x="38" y="28"/>
                  </a:lnTo>
                  <a:lnTo>
                    <a:pt x="46" y="30"/>
                  </a:lnTo>
                  <a:lnTo>
                    <a:pt x="50" y="34"/>
                  </a:lnTo>
                  <a:lnTo>
                    <a:pt x="54" y="36"/>
                  </a:lnTo>
                  <a:lnTo>
                    <a:pt x="54" y="42"/>
                  </a:lnTo>
                  <a:lnTo>
                    <a:pt x="52" y="46"/>
                  </a:lnTo>
                  <a:lnTo>
                    <a:pt x="52" y="56"/>
                  </a:lnTo>
                  <a:lnTo>
                    <a:pt x="40" y="52"/>
                  </a:lnTo>
                  <a:lnTo>
                    <a:pt x="28" y="46"/>
                  </a:lnTo>
                  <a:lnTo>
                    <a:pt x="14" y="32"/>
                  </a:lnTo>
                  <a:lnTo>
                    <a:pt x="8" y="30"/>
                  </a:lnTo>
                  <a:lnTo>
                    <a:pt x="0" y="20"/>
                  </a:lnTo>
                  <a:lnTo>
                    <a:pt x="0"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3" name="Freeform 345"/>
            <p:cNvSpPr>
              <a:spLocks/>
            </p:cNvSpPr>
            <p:nvPr/>
          </p:nvSpPr>
          <p:spPr bwMode="auto">
            <a:xfrm>
              <a:off x="4348163" y="4233863"/>
              <a:ext cx="44450" cy="107950"/>
            </a:xfrm>
            <a:custGeom>
              <a:avLst/>
              <a:gdLst/>
              <a:ahLst/>
              <a:cxnLst>
                <a:cxn ang="0">
                  <a:pos x="28" y="64"/>
                </a:cxn>
                <a:cxn ang="0">
                  <a:pos x="18" y="68"/>
                </a:cxn>
                <a:cxn ang="0">
                  <a:pos x="12" y="62"/>
                </a:cxn>
                <a:cxn ang="0">
                  <a:pos x="10" y="58"/>
                </a:cxn>
                <a:cxn ang="0">
                  <a:pos x="8" y="24"/>
                </a:cxn>
                <a:cxn ang="0">
                  <a:pos x="6" y="12"/>
                </a:cxn>
                <a:cxn ang="0">
                  <a:pos x="0" y="6"/>
                </a:cxn>
                <a:cxn ang="0">
                  <a:pos x="2" y="2"/>
                </a:cxn>
                <a:cxn ang="0">
                  <a:pos x="0" y="2"/>
                </a:cxn>
                <a:cxn ang="0">
                  <a:pos x="0" y="0"/>
                </a:cxn>
                <a:cxn ang="0">
                  <a:pos x="4" y="2"/>
                </a:cxn>
                <a:cxn ang="0">
                  <a:pos x="8" y="2"/>
                </a:cxn>
                <a:cxn ang="0">
                  <a:pos x="12" y="0"/>
                </a:cxn>
                <a:cxn ang="0">
                  <a:pos x="10" y="10"/>
                </a:cxn>
                <a:cxn ang="0">
                  <a:pos x="16" y="12"/>
                </a:cxn>
                <a:cxn ang="0">
                  <a:pos x="18" y="16"/>
                </a:cxn>
                <a:cxn ang="0">
                  <a:pos x="24" y="32"/>
                </a:cxn>
                <a:cxn ang="0">
                  <a:pos x="24" y="52"/>
                </a:cxn>
                <a:cxn ang="0">
                  <a:pos x="24" y="60"/>
                </a:cxn>
                <a:cxn ang="0">
                  <a:pos x="26" y="64"/>
                </a:cxn>
                <a:cxn ang="0">
                  <a:pos x="28" y="64"/>
                </a:cxn>
                <a:cxn ang="0">
                  <a:pos x="28" y="64"/>
                </a:cxn>
              </a:cxnLst>
              <a:rect l="0" t="0" r="r" b="b"/>
              <a:pathLst>
                <a:path w="28" h="68">
                  <a:moveTo>
                    <a:pt x="28" y="64"/>
                  </a:moveTo>
                  <a:lnTo>
                    <a:pt x="18" y="68"/>
                  </a:lnTo>
                  <a:lnTo>
                    <a:pt x="12" y="62"/>
                  </a:lnTo>
                  <a:lnTo>
                    <a:pt x="10" y="58"/>
                  </a:lnTo>
                  <a:lnTo>
                    <a:pt x="8" y="24"/>
                  </a:lnTo>
                  <a:lnTo>
                    <a:pt x="6" y="12"/>
                  </a:lnTo>
                  <a:lnTo>
                    <a:pt x="0" y="6"/>
                  </a:lnTo>
                  <a:lnTo>
                    <a:pt x="2" y="2"/>
                  </a:lnTo>
                  <a:lnTo>
                    <a:pt x="0" y="2"/>
                  </a:lnTo>
                  <a:lnTo>
                    <a:pt x="0" y="0"/>
                  </a:lnTo>
                  <a:lnTo>
                    <a:pt x="4" y="2"/>
                  </a:lnTo>
                  <a:lnTo>
                    <a:pt x="8" y="2"/>
                  </a:lnTo>
                  <a:lnTo>
                    <a:pt x="12" y="0"/>
                  </a:lnTo>
                  <a:lnTo>
                    <a:pt x="10" y="10"/>
                  </a:lnTo>
                  <a:lnTo>
                    <a:pt x="16" y="12"/>
                  </a:lnTo>
                  <a:lnTo>
                    <a:pt x="18" y="16"/>
                  </a:lnTo>
                  <a:lnTo>
                    <a:pt x="24" y="32"/>
                  </a:lnTo>
                  <a:lnTo>
                    <a:pt x="24" y="52"/>
                  </a:lnTo>
                  <a:lnTo>
                    <a:pt x="24" y="60"/>
                  </a:lnTo>
                  <a:lnTo>
                    <a:pt x="26" y="64"/>
                  </a:lnTo>
                  <a:lnTo>
                    <a:pt x="28" y="64"/>
                  </a:lnTo>
                  <a:lnTo>
                    <a:pt x="28" y="6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4" name="Freeform 346"/>
            <p:cNvSpPr>
              <a:spLocks/>
            </p:cNvSpPr>
            <p:nvPr/>
          </p:nvSpPr>
          <p:spPr bwMode="auto">
            <a:xfrm>
              <a:off x="4030663" y="4195763"/>
              <a:ext cx="155575" cy="120650"/>
            </a:xfrm>
            <a:custGeom>
              <a:avLst/>
              <a:gdLst/>
              <a:ahLst/>
              <a:cxnLst>
                <a:cxn ang="0">
                  <a:pos x="26" y="2"/>
                </a:cxn>
                <a:cxn ang="0">
                  <a:pos x="28" y="4"/>
                </a:cxn>
                <a:cxn ang="0">
                  <a:pos x="50" y="4"/>
                </a:cxn>
                <a:cxn ang="0">
                  <a:pos x="48" y="10"/>
                </a:cxn>
                <a:cxn ang="0">
                  <a:pos x="54" y="8"/>
                </a:cxn>
                <a:cxn ang="0">
                  <a:pos x="64" y="8"/>
                </a:cxn>
                <a:cxn ang="0">
                  <a:pos x="72" y="8"/>
                </a:cxn>
                <a:cxn ang="0">
                  <a:pos x="76" y="4"/>
                </a:cxn>
                <a:cxn ang="0">
                  <a:pos x="80" y="8"/>
                </a:cxn>
                <a:cxn ang="0">
                  <a:pos x="84" y="10"/>
                </a:cxn>
                <a:cxn ang="0">
                  <a:pos x="84" y="14"/>
                </a:cxn>
                <a:cxn ang="0">
                  <a:pos x="88" y="18"/>
                </a:cxn>
                <a:cxn ang="0">
                  <a:pos x="86" y="24"/>
                </a:cxn>
                <a:cxn ang="0">
                  <a:pos x="88" y="24"/>
                </a:cxn>
                <a:cxn ang="0">
                  <a:pos x="90" y="30"/>
                </a:cxn>
                <a:cxn ang="0">
                  <a:pos x="92" y="38"/>
                </a:cxn>
                <a:cxn ang="0">
                  <a:pos x="96" y="46"/>
                </a:cxn>
                <a:cxn ang="0">
                  <a:pos x="98" y="52"/>
                </a:cxn>
                <a:cxn ang="0">
                  <a:pos x="96" y="54"/>
                </a:cxn>
                <a:cxn ang="0">
                  <a:pos x="94" y="58"/>
                </a:cxn>
                <a:cxn ang="0">
                  <a:pos x="90" y="62"/>
                </a:cxn>
                <a:cxn ang="0">
                  <a:pos x="94" y="64"/>
                </a:cxn>
                <a:cxn ang="0">
                  <a:pos x="88" y="72"/>
                </a:cxn>
                <a:cxn ang="0">
                  <a:pos x="82" y="74"/>
                </a:cxn>
                <a:cxn ang="0">
                  <a:pos x="76" y="72"/>
                </a:cxn>
                <a:cxn ang="0">
                  <a:pos x="76" y="68"/>
                </a:cxn>
                <a:cxn ang="0">
                  <a:pos x="70" y="58"/>
                </a:cxn>
                <a:cxn ang="0">
                  <a:pos x="66" y="58"/>
                </a:cxn>
                <a:cxn ang="0">
                  <a:pos x="62" y="58"/>
                </a:cxn>
                <a:cxn ang="0">
                  <a:pos x="58" y="56"/>
                </a:cxn>
                <a:cxn ang="0">
                  <a:pos x="60" y="52"/>
                </a:cxn>
                <a:cxn ang="0">
                  <a:pos x="58" y="46"/>
                </a:cxn>
                <a:cxn ang="0">
                  <a:pos x="56" y="42"/>
                </a:cxn>
                <a:cxn ang="0">
                  <a:pos x="34" y="40"/>
                </a:cxn>
                <a:cxn ang="0">
                  <a:pos x="28" y="50"/>
                </a:cxn>
                <a:cxn ang="0">
                  <a:pos x="18" y="44"/>
                </a:cxn>
                <a:cxn ang="0">
                  <a:pos x="8" y="36"/>
                </a:cxn>
                <a:cxn ang="0">
                  <a:pos x="4" y="28"/>
                </a:cxn>
                <a:cxn ang="0">
                  <a:pos x="0" y="28"/>
                </a:cxn>
                <a:cxn ang="0">
                  <a:pos x="2" y="24"/>
                </a:cxn>
                <a:cxn ang="0">
                  <a:pos x="18" y="14"/>
                </a:cxn>
                <a:cxn ang="0">
                  <a:pos x="16" y="8"/>
                </a:cxn>
                <a:cxn ang="0">
                  <a:pos x="18" y="0"/>
                </a:cxn>
              </a:cxnLst>
              <a:rect l="0" t="0" r="r" b="b"/>
              <a:pathLst>
                <a:path w="98" h="76">
                  <a:moveTo>
                    <a:pt x="18" y="0"/>
                  </a:moveTo>
                  <a:lnTo>
                    <a:pt x="26" y="2"/>
                  </a:lnTo>
                  <a:lnTo>
                    <a:pt x="26" y="4"/>
                  </a:lnTo>
                  <a:lnTo>
                    <a:pt x="28" y="4"/>
                  </a:lnTo>
                  <a:lnTo>
                    <a:pt x="36" y="6"/>
                  </a:lnTo>
                  <a:lnTo>
                    <a:pt x="50" y="4"/>
                  </a:lnTo>
                  <a:lnTo>
                    <a:pt x="48" y="8"/>
                  </a:lnTo>
                  <a:lnTo>
                    <a:pt x="48" y="10"/>
                  </a:lnTo>
                  <a:lnTo>
                    <a:pt x="52" y="10"/>
                  </a:lnTo>
                  <a:lnTo>
                    <a:pt x="54" y="8"/>
                  </a:lnTo>
                  <a:lnTo>
                    <a:pt x="58" y="12"/>
                  </a:lnTo>
                  <a:lnTo>
                    <a:pt x="64" y="8"/>
                  </a:lnTo>
                  <a:lnTo>
                    <a:pt x="72" y="10"/>
                  </a:lnTo>
                  <a:lnTo>
                    <a:pt x="72" y="8"/>
                  </a:lnTo>
                  <a:lnTo>
                    <a:pt x="76" y="6"/>
                  </a:lnTo>
                  <a:lnTo>
                    <a:pt x="76" y="4"/>
                  </a:lnTo>
                  <a:lnTo>
                    <a:pt x="80" y="4"/>
                  </a:lnTo>
                  <a:lnTo>
                    <a:pt x="80" y="8"/>
                  </a:lnTo>
                  <a:lnTo>
                    <a:pt x="82" y="8"/>
                  </a:lnTo>
                  <a:lnTo>
                    <a:pt x="84" y="10"/>
                  </a:lnTo>
                  <a:lnTo>
                    <a:pt x="84" y="16"/>
                  </a:lnTo>
                  <a:lnTo>
                    <a:pt x="84" y="14"/>
                  </a:lnTo>
                  <a:lnTo>
                    <a:pt x="86" y="18"/>
                  </a:lnTo>
                  <a:lnTo>
                    <a:pt x="88" y="18"/>
                  </a:lnTo>
                  <a:lnTo>
                    <a:pt x="90" y="20"/>
                  </a:lnTo>
                  <a:lnTo>
                    <a:pt x="86" y="24"/>
                  </a:lnTo>
                  <a:lnTo>
                    <a:pt x="86" y="26"/>
                  </a:lnTo>
                  <a:lnTo>
                    <a:pt x="88" y="24"/>
                  </a:lnTo>
                  <a:lnTo>
                    <a:pt x="90" y="24"/>
                  </a:lnTo>
                  <a:lnTo>
                    <a:pt x="90" y="30"/>
                  </a:lnTo>
                  <a:lnTo>
                    <a:pt x="94" y="36"/>
                  </a:lnTo>
                  <a:lnTo>
                    <a:pt x="92" y="38"/>
                  </a:lnTo>
                  <a:lnTo>
                    <a:pt x="92" y="44"/>
                  </a:lnTo>
                  <a:lnTo>
                    <a:pt x="96" y="46"/>
                  </a:lnTo>
                  <a:lnTo>
                    <a:pt x="96" y="50"/>
                  </a:lnTo>
                  <a:lnTo>
                    <a:pt x="98" y="52"/>
                  </a:lnTo>
                  <a:lnTo>
                    <a:pt x="94" y="54"/>
                  </a:lnTo>
                  <a:lnTo>
                    <a:pt x="96" y="54"/>
                  </a:lnTo>
                  <a:lnTo>
                    <a:pt x="98" y="60"/>
                  </a:lnTo>
                  <a:lnTo>
                    <a:pt x="94" y="58"/>
                  </a:lnTo>
                  <a:lnTo>
                    <a:pt x="90" y="58"/>
                  </a:lnTo>
                  <a:lnTo>
                    <a:pt x="90" y="62"/>
                  </a:lnTo>
                  <a:lnTo>
                    <a:pt x="94" y="62"/>
                  </a:lnTo>
                  <a:lnTo>
                    <a:pt x="94" y="64"/>
                  </a:lnTo>
                  <a:lnTo>
                    <a:pt x="92" y="70"/>
                  </a:lnTo>
                  <a:lnTo>
                    <a:pt x="88" y="72"/>
                  </a:lnTo>
                  <a:lnTo>
                    <a:pt x="84" y="70"/>
                  </a:lnTo>
                  <a:lnTo>
                    <a:pt x="82" y="74"/>
                  </a:lnTo>
                  <a:lnTo>
                    <a:pt x="80" y="76"/>
                  </a:lnTo>
                  <a:lnTo>
                    <a:pt x="76" y="72"/>
                  </a:lnTo>
                  <a:lnTo>
                    <a:pt x="74" y="74"/>
                  </a:lnTo>
                  <a:lnTo>
                    <a:pt x="76" y="68"/>
                  </a:lnTo>
                  <a:lnTo>
                    <a:pt x="74" y="60"/>
                  </a:lnTo>
                  <a:lnTo>
                    <a:pt x="70" y="58"/>
                  </a:lnTo>
                  <a:lnTo>
                    <a:pt x="68" y="58"/>
                  </a:lnTo>
                  <a:lnTo>
                    <a:pt x="66" y="58"/>
                  </a:lnTo>
                  <a:lnTo>
                    <a:pt x="62" y="60"/>
                  </a:lnTo>
                  <a:lnTo>
                    <a:pt x="62" y="58"/>
                  </a:lnTo>
                  <a:lnTo>
                    <a:pt x="58" y="60"/>
                  </a:lnTo>
                  <a:lnTo>
                    <a:pt x="58" y="56"/>
                  </a:lnTo>
                  <a:lnTo>
                    <a:pt x="60" y="56"/>
                  </a:lnTo>
                  <a:lnTo>
                    <a:pt x="60" y="52"/>
                  </a:lnTo>
                  <a:lnTo>
                    <a:pt x="58" y="50"/>
                  </a:lnTo>
                  <a:lnTo>
                    <a:pt x="58" y="46"/>
                  </a:lnTo>
                  <a:lnTo>
                    <a:pt x="56" y="46"/>
                  </a:lnTo>
                  <a:lnTo>
                    <a:pt x="56" y="42"/>
                  </a:lnTo>
                  <a:lnTo>
                    <a:pt x="50" y="38"/>
                  </a:lnTo>
                  <a:lnTo>
                    <a:pt x="34" y="40"/>
                  </a:lnTo>
                  <a:lnTo>
                    <a:pt x="34" y="44"/>
                  </a:lnTo>
                  <a:lnTo>
                    <a:pt x="28" y="50"/>
                  </a:lnTo>
                  <a:lnTo>
                    <a:pt x="24" y="50"/>
                  </a:lnTo>
                  <a:lnTo>
                    <a:pt x="18" y="44"/>
                  </a:lnTo>
                  <a:lnTo>
                    <a:pt x="16" y="40"/>
                  </a:lnTo>
                  <a:lnTo>
                    <a:pt x="8" y="36"/>
                  </a:lnTo>
                  <a:lnTo>
                    <a:pt x="6" y="30"/>
                  </a:lnTo>
                  <a:lnTo>
                    <a:pt x="4" y="28"/>
                  </a:lnTo>
                  <a:lnTo>
                    <a:pt x="4" y="26"/>
                  </a:lnTo>
                  <a:lnTo>
                    <a:pt x="0" y="28"/>
                  </a:lnTo>
                  <a:lnTo>
                    <a:pt x="0" y="24"/>
                  </a:lnTo>
                  <a:lnTo>
                    <a:pt x="2" y="24"/>
                  </a:lnTo>
                  <a:lnTo>
                    <a:pt x="6" y="18"/>
                  </a:lnTo>
                  <a:lnTo>
                    <a:pt x="18" y="14"/>
                  </a:lnTo>
                  <a:lnTo>
                    <a:pt x="18" y="10"/>
                  </a:lnTo>
                  <a:lnTo>
                    <a:pt x="16" y="8"/>
                  </a:lnTo>
                  <a:lnTo>
                    <a:pt x="18" y="6"/>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5" name="Freeform 347"/>
            <p:cNvSpPr>
              <a:spLocks/>
            </p:cNvSpPr>
            <p:nvPr/>
          </p:nvSpPr>
          <p:spPr bwMode="auto">
            <a:xfrm>
              <a:off x="4281488" y="4233863"/>
              <a:ext cx="95250" cy="136525"/>
            </a:xfrm>
            <a:custGeom>
              <a:avLst/>
              <a:gdLst/>
              <a:ahLst/>
              <a:cxnLst>
                <a:cxn ang="0">
                  <a:pos x="60" y="68"/>
                </a:cxn>
                <a:cxn ang="0">
                  <a:pos x="54" y="62"/>
                </a:cxn>
                <a:cxn ang="0">
                  <a:pos x="52" y="58"/>
                </a:cxn>
                <a:cxn ang="0">
                  <a:pos x="50" y="24"/>
                </a:cxn>
                <a:cxn ang="0">
                  <a:pos x="48" y="12"/>
                </a:cxn>
                <a:cxn ang="0">
                  <a:pos x="42" y="6"/>
                </a:cxn>
                <a:cxn ang="0">
                  <a:pos x="44" y="2"/>
                </a:cxn>
                <a:cxn ang="0">
                  <a:pos x="42" y="2"/>
                </a:cxn>
                <a:cxn ang="0">
                  <a:pos x="42" y="0"/>
                </a:cxn>
                <a:cxn ang="0">
                  <a:pos x="32" y="2"/>
                </a:cxn>
                <a:cxn ang="0">
                  <a:pos x="6" y="0"/>
                </a:cxn>
                <a:cxn ang="0">
                  <a:pos x="4" y="4"/>
                </a:cxn>
                <a:cxn ang="0">
                  <a:pos x="6" y="10"/>
                </a:cxn>
                <a:cxn ang="0">
                  <a:pos x="8" y="20"/>
                </a:cxn>
                <a:cxn ang="0">
                  <a:pos x="8" y="24"/>
                </a:cxn>
                <a:cxn ang="0">
                  <a:pos x="6" y="26"/>
                </a:cxn>
                <a:cxn ang="0">
                  <a:pos x="8" y="26"/>
                </a:cxn>
                <a:cxn ang="0">
                  <a:pos x="10" y="38"/>
                </a:cxn>
                <a:cxn ang="0">
                  <a:pos x="6" y="40"/>
                </a:cxn>
                <a:cxn ang="0">
                  <a:pos x="4" y="52"/>
                </a:cxn>
                <a:cxn ang="0">
                  <a:pos x="0" y="56"/>
                </a:cxn>
                <a:cxn ang="0">
                  <a:pos x="0" y="60"/>
                </a:cxn>
                <a:cxn ang="0">
                  <a:pos x="4" y="70"/>
                </a:cxn>
                <a:cxn ang="0">
                  <a:pos x="6" y="72"/>
                </a:cxn>
                <a:cxn ang="0">
                  <a:pos x="8" y="80"/>
                </a:cxn>
                <a:cxn ang="0">
                  <a:pos x="4" y="78"/>
                </a:cxn>
                <a:cxn ang="0">
                  <a:pos x="2" y="80"/>
                </a:cxn>
                <a:cxn ang="0">
                  <a:pos x="16" y="86"/>
                </a:cxn>
                <a:cxn ang="0">
                  <a:pos x="24" y="82"/>
                </a:cxn>
                <a:cxn ang="0">
                  <a:pos x="34" y="78"/>
                </a:cxn>
                <a:cxn ang="0">
                  <a:pos x="46" y="72"/>
                </a:cxn>
                <a:cxn ang="0">
                  <a:pos x="46" y="72"/>
                </a:cxn>
                <a:cxn ang="0">
                  <a:pos x="56" y="72"/>
                </a:cxn>
                <a:cxn ang="0">
                  <a:pos x="60" y="68"/>
                </a:cxn>
                <a:cxn ang="0">
                  <a:pos x="60" y="68"/>
                </a:cxn>
              </a:cxnLst>
              <a:rect l="0" t="0" r="r" b="b"/>
              <a:pathLst>
                <a:path w="60" h="86">
                  <a:moveTo>
                    <a:pt x="60" y="68"/>
                  </a:moveTo>
                  <a:lnTo>
                    <a:pt x="54" y="62"/>
                  </a:lnTo>
                  <a:lnTo>
                    <a:pt x="52" y="58"/>
                  </a:lnTo>
                  <a:lnTo>
                    <a:pt x="50" y="24"/>
                  </a:lnTo>
                  <a:lnTo>
                    <a:pt x="48" y="12"/>
                  </a:lnTo>
                  <a:lnTo>
                    <a:pt x="42" y="6"/>
                  </a:lnTo>
                  <a:lnTo>
                    <a:pt x="44" y="2"/>
                  </a:lnTo>
                  <a:lnTo>
                    <a:pt x="42" y="2"/>
                  </a:lnTo>
                  <a:lnTo>
                    <a:pt x="42" y="0"/>
                  </a:lnTo>
                  <a:lnTo>
                    <a:pt x="32" y="2"/>
                  </a:lnTo>
                  <a:lnTo>
                    <a:pt x="6" y="0"/>
                  </a:lnTo>
                  <a:lnTo>
                    <a:pt x="4" y="4"/>
                  </a:lnTo>
                  <a:lnTo>
                    <a:pt x="6" y="10"/>
                  </a:lnTo>
                  <a:lnTo>
                    <a:pt x="8" y="20"/>
                  </a:lnTo>
                  <a:lnTo>
                    <a:pt x="8" y="24"/>
                  </a:lnTo>
                  <a:lnTo>
                    <a:pt x="6" y="26"/>
                  </a:lnTo>
                  <a:lnTo>
                    <a:pt x="8" y="26"/>
                  </a:lnTo>
                  <a:lnTo>
                    <a:pt x="10" y="38"/>
                  </a:lnTo>
                  <a:lnTo>
                    <a:pt x="6" y="40"/>
                  </a:lnTo>
                  <a:lnTo>
                    <a:pt x="4" y="52"/>
                  </a:lnTo>
                  <a:lnTo>
                    <a:pt x="0" y="56"/>
                  </a:lnTo>
                  <a:lnTo>
                    <a:pt x="0" y="60"/>
                  </a:lnTo>
                  <a:lnTo>
                    <a:pt x="4" y="70"/>
                  </a:lnTo>
                  <a:lnTo>
                    <a:pt x="6" y="72"/>
                  </a:lnTo>
                  <a:lnTo>
                    <a:pt x="8" y="80"/>
                  </a:lnTo>
                  <a:lnTo>
                    <a:pt x="4" y="78"/>
                  </a:lnTo>
                  <a:lnTo>
                    <a:pt x="2" y="80"/>
                  </a:lnTo>
                  <a:lnTo>
                    <a:pt x="16" y="86"/>
                  </a:lnTo>
                  <a:lnTo>
                    <a:pt x="24" y="82"/>
                  </a:lnTo>
                  <a:lnTo>
                    <a:pt x="34" y="78"/>
                  </a:lnTo>
                  <a:lnTo>
                    <a:pt x="46" y="72"/>
                  </a:lnTo>
                  <a:lnTo>
                    <a:pt x="46" y="72"/>
                  </a:lnTo>
                  <a:lnTo>
                    <a:pt x="56" y="72"/>
                  </a:lnTo>
                  <a:lnTo>
                    <a:pt x="60" y="68"/>
                  </a:lnTo>
                  <a:lnTo>
                    <a:pt x="60" y="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6" name="Freeform 348"/>
            <p:cNvSpPr>
              <a:spLocks/>
            </p:cNvSpPr>
            <p:nvPr/>
          </p:nvSpPr>
          <p:spPr bwMode="auto">
            <a:xfrm>
              <a:off x="3992563" y="4173538"/>
              <a:ext cx="63500" cy="15875"/>
            </a:xfrm>
            <a:custGeom>
              <a:avLst/>
              <a:gdLst/>
              <a:ahLst/>
              <a:cxnLst>
                <a:cxn ang="0">
                  <a:pos x="4" y="2"/>
                </a:cxn>
                <a:cxn ang="0">
                  <a:pos x="18" y="2"/>
                </a:cxn>
                <a:cxn ang="0">
                  <a:pos x="20" y="0"/>
                </a:cxn>
                <a:cxn ang="0">
                  <a:pos x="24" y="0"/>
                </a:cxn>
                <a:cxn ang="0">
                  <a:pos x="32" y="4"/>
                </a:cxn>
                <a:cxn ang="0">
                  <a:pos x="40" y="4"/>
                </a:cxn>
                <a:cxn ang="0">
                  <a:pos x="40" y="6"/>
                </a:cxn>
                <a:cxn ang="0">
                  <a:pos x="36" y="8"/>
                </a:cxn>
                <a:cxn ang="0">
                  <a:pos x="22" y="4"/>
                </a:cxn>
                <a:cxn ang="0">
                  <a:pos x="20" y="6"/>
                </a:cxn>
                <a:cxn ang="0">
                  <a:pos x="14" y="6"/>
                </a:cxn>
                <a:cxn ang="0">
                  <a:pos x="14" y="8"/>
                </a:cxn>
                <a:cxn ang="0">
                  <a:pos x="2" y="8"/>
                </a:cxn>
                <a:cxn ang="0">
                  <a:pos x="0" y="10"/>
                </a:cxn>
                <a:cxn ang="0">
                  <a:pos x="0" y="6"/>
                </a:cxn>
                <a:cxn ang="0">
                  <a:pos x="4" y="4"/>
                </a:cxn>
                <a:cxn ang="0">
                  <a:pos x="4" y="2"/>
                </a:cxn>
                <a:cxn ang="0">
                  <a:pos x="4" y="2"/>
                </a:cxn>
              </a:cxnLst>
              <a:rect l="0" t="0" r="r" b="b"/>
              <a:pathLst>
                <a:path w="40" h="10">
                  <a:moveTo>
                    <a:pt x="4" y="2"/>
                  </a:moveTo>
                  <a:lnTo>
                    <a:pt x="18" y="2"/>
                  </a:lnTo>
                  <a:lnTo>
                    <a:pt x="20" y="0"/>
                  </a:lnTo>
                  <a:lnTo>
                    <a:pt x="24" y="0"/>
                  </a:lnTo>
                  <a:lnTo>
                    <a:pt x="32" y="4"/>
                  </a:lnTo>
                  <a:lnTo>
                    <a:pt x="40" y="4"/>
                  </a:lnTo>
                  <a:lnTo>
                    <a:pt x="40" y="6"/>
                  </a:lnTo>
                  <a:lnTo>
                    <a:pt x="36" y="8"/>
                  </a:lnTo>
                  <a:lnTo>
                    <a:pt x="22" y="4"/>
                  </a:lnTo>
                  <a:lnTo>
                    <a:pt x="20" y="6"/>
                  </a:lnTo>
                  <a:lnTo>
                    <a:pt x="14" y="6"/>
                  </a:lnTo>
                  <a:lnTo>
                    <a:pt x="14" y="8"/>
                  </a:lnTo>
                  <a:lnTo>
                    <a:pt x="2" y="8"/>
                  </a:lnTo>
                  <a:lnTo>
                    <a:pt x="0" y="10"/>
                  </a:lnTo>
                  <a:lnTo>
                    <a:pt x="0" y="6"/>
                  </a:lnTo>
                  <a:lnTo>
                    <a:pt x="4"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7" name="Freeform 349"/>
            <p:cNvSpPr>
              <a:spLocks/>
            </p:cNvSpPr>
            <p:nvPr/>
          </p:nvSpPr>
          <p:spPr bwMode="auto">
            <a:xfrm>
              <a:off x="3992563" y="4195763"/>
              <a:ext cx="66675" cy="38100"/>
            </a:xfrm>
            <a:custGeom>
              <a:avLst/>
              <a:gdLst/>
              <a:ahLst/>
              <a:cxnLst>
                <a:cxn ang="0">
                  <a:pos x="24" y="24"/>
                </a:cxn>
                <a:cxn ang="0">
                  <a:pos x="26" y="24"/>
                </a:cxn>
                <a:cxn ang="0">
                  <a:pos x="30" y="18"/>
                </a:cxn>
                <a:cxn ang="0">
                  <a:pos x="42" y="14"/>
                </a:cxn>
                <a:cxn ang="0">
                  <a:pos x="42" y="10"/>
                </a:cxn>
                <a:cxn ang="0">
                  <a:pos x="40" y="8"/>
                </a:cxn>
                <a:cxn ang="0">
                  <a:pos x="42" y="6"/>
                </a:cxn>
                <a:cxn ang="0">
                  <a:pos x="42" y="0"/>
                </a:cxn>
                <a:cxn ang="0">
                  <a:pos x="22" y="2"/>
                </a:cxn>
                <a:cxn ang="0">
                  <a:pos x="14" y="4"/>
                </a:cxn>
                <a:cxn ang="0">
                  <a:pos x="8" y="4"/>
                </a:cxn>
                <a:cxn ang="0">
                  <a:pos x="4" y="6"/>
                </a:cxn>
                <a:cxn ang="0">
                  <a:pos x="0" y="4"/>
                </a:cxn>
                <a:cxn ang="0">
                  <a:pos x="2" y="8"/>
                </a:cxn>
                <a:cxn ang="0">
                  <a:pos x="6" y="10"/>
                </a:cxn>
                <a:cxn ang="0">
                  <a:pos x="8" y="12"/>
                </a:cxn>
                <a:cxn ang="0">
                  <a:pos x="12" y="12"/>
                </a:cxn>
                <a:cxn ang="0">
                  <a:pos x="14" y="16"/>
                </a:cxn>
                <a:cxn ang="0">
                  <a:pos x="26" y="12"/>
                </a:cxn>
                <a:cxn ang="0">
                  <a:pos x="26" y="14"/>
                </a:cxn>
                <a:cxn ang="0">
                  <a:pos x="18" y="16"/>
                </a:cxn>
                <a:cxn ang="0">
                  <a:pos x="20" y="22"/>
                </a:cxn>
                <a:cxn ang="0">
                  <a:pos x="20" y="24"/>
                </a:cxn>
                <a:cxn ang="0">
                  <a:pos x="24" y="24"/>
                </a:cxn>
                <a:cxn ang="0">
                  <a:pos x="24" y="24"/>
                </a:cxn>
                <a:cxn ang="0">
                  <a:pos x="24" y="24"/>
                </a:cxn>
              </a:cxnLst>
              <a:rect l="0" t="0" r="r" b="b"/>
              <a:pathLst>
                <a:path w="42" h="24">
                  <a:moveTo>
                    <a:pt x="24" y="24"/>
                  </a:moveTo>
                  <a:lnTo>
                    <a:pt x="26" y="24"/>
                  </a:lnTo>
                  <a:lnTo>
                    <a:pt x="30" y="18"/>
                  </a:lnTo>
                  <a:lnTo>
                    <a:pt x="42" y="14"/>
                  </a:lnTo>
                  <a:lnTo>
                    <a:pt x="42" y="10"/>
                  </a:lnTo>
                  <a:lnTo>
                    <a:pt x="40" y="8"/>
                  </a:lnTo>
                  <a:lnTo>
                    <a:pt x="42" y="6"/>
                  </a:lnTo>
                  <a:lnTo>
                    <a:pt x="42" y="0"/>
                  </a:lnTo>
                  <a:lnTo>
                    <a:pt x="22" y="2"/>
                  </a:lnTo>
                  <a:lnTo>
                    <a:pt x="14" y="4"/>
                  </a:lnTo>
                  <a:lnTo>
                    <a:pt x="8" y="4"/>
                  </a:lnTo>
                  <a:lnTo>
                    <a:pt x="4" y="6"/>
                  </a:lnTo>
                  <a:lnTo>
                    <a:pt x="0" y="4"/>
                  </a:lnTo>
                  <a:lnTo>
                    <a:pt x="2" y="8"/>
                  </a:lnTo>
                  <a:lnTo>
                    <a:pt x="6" y="10"/>
                  </a:lnTo>
                  <a:lnTo>
                    <a:pt x="8" y="12"/>
                  </a:lnTo>
                  <a:lnTo>
                    <a:pt x="12" y="12"/>
                  </a:lnTo>
                  <a:lnTo>
                    <a:pt x="14" y="16"/>
                  </a:lnTo>
                  <a:lnTo>
                    <a:pt x="26" y="12"/>
                  </a:lnTo>
                  <a:lnTo>
                    <a:pt x="26" y="14"/>
                  </a:lnTo>
                  <a:lnTo>
                    <a:pt x="18" y="16"/>
                  </a:lnTo>
                  <a:lnTo>
                    <a:pt x="20" y="22"/>
                  </a:lnTo>
                  <a:lnTo>
                    <a:pt x="20" y="24"/>
                  </a:lnTo>
                  <a:lnTo>
                    <a:pt x="24" y="24"/>
                  </a:lnTo>
                  <a:lnTo>
                    <a:pt x="24" y="24"/>
                  </a:lnTo>
                  <a:lnTo>
                    <a:pt x="24"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8" name="Freeform 350"/>
            <p:cNvSpPr>
              <a:spLocks/>
            </p:cNvSpPr>
            <p:nvPr/>
          </p:nvSpPr>
          <p:spPr bwMode="auto">
            <a:xfrm>
              <a:off x="4068763" y="4256088"/>
              <a:ext cx="63500" cy="63500"/>
            </a:xfrm>
            <a:custGeom>
              <a:avLst/>
              <a:gdLst/>
              <a:ahLst/>
              <a:cxnLst>
                <a:cxn ang="0">
                  <a:pos x="24" y="40"/>
                </a:cxn>
                <a:cxn ang="0">
                  <a:pos x="26" y="36"/>
                </a:cxn>
                <a:cxn ang="0">
                  <a:pos x="36" y="30"/>
                </a:cxn>
                <a:cxn ang="0">
                  <a:pos x="36" y="26"/>
                </a:cxn>
                <a:cxn ang="0">
                  <a:pos x="40" y="24"/>
                </a:cxn>
                <a:cxn ang="0">
                  <a:pos x="38" y="22"/>
                </a:cxn>
                <a:cxn ang="0">
                  <a:pos x="38" y="20"/>
                </a:cxn>
                <a:cxn ang="0">
                  <a:pos x="34" y="22"/>
                </a:cxn>
                <a:cxn ang="0">
                  <a:pos x="34" y="18"/>
                </a:cxn>
                <a:cxn ang="0">
                  <a:pos x="36" y="18"/>
                </a:cxn>
                <a:cxn ang="0">
                  <a:pos x="36" y="14"/>
                </a:cxn>
                <a:cxn ang="0">
                  <a:pos x="34" y="12"/>
                </a:cxn>
                <a:cxn ang="0">
                  <a:pos x="34" y="8"/>
                </a:cxn>
                <a:cxn ang="0">
                  <a:pos x="32" y="8"/>
                </a:cxn>
                <a:cxn ang="0">
                  <a:pos x="32" y="4"/>
                </a:cxn>
                <a:cxn ang="0">
                  <a:pos x="26" y="0"/>
                </a:cxn>
                <a:cxn ang="0">
                  <a:pos x="10" y="2"/>
                </a:cxn>
                <a:cxn ang="0">
                  <a:pos x="10" y="6"/>
                </a:cxn>
                <a:cxn ang="0">
                  <a:pos x="4" y="12"/>
                </a:cxn>
                <a:cxn ang="0">
                  <a:pos x="0" y="12"/>
                </a:cxn>
                <a:cxn ang="0">
                  <a:pos x="0" y="20"/>
                </a:cxn>
                <a:cxn ang="0">
                  <a:pos x="2" y="20"/>
                </a:cxn>
                <a:cxn ang="0">
                  <a:pos x="0" y="20"/>
                </a:cxn>
                <a:cxn ang="0">
                  <a:pos x="0" y="22"/>
                </a:cxn>
                <a:cxn ang="0">
                  <a:pos x="4" y="26"/>
                </a:cxn>
                <a:cxn ang="0">
                  <a:pos x="4" y="28"/>
                </a:cxn>
                <a:cxn ang="0">
                  <a:pos x="10" y="32"/>
                </a:cxn>
                <a:cxn ang="0">
                  <a:pos x="12" y="36"/>
                </a:cxn>
                <a:cxn ang="0">
                  <a:pos x="24" y="40"/>
                </a:cxn>
                <a:cxn ang="0">
                  <a:pos x="24" y="40"/>
                </a:cxn>
              </a:cxnLst>
              <a:rect l="0" t="0" r="r" b="b"/>
              <a:pathLst>
                <a:path w="40" h="40">
                  <a:moveTo>
                    <a:pt x="24" y="40"/>
                  </a:moveTo>
                  <a:lnTo>
                    <a:pt x="26" y="36"/>
                  </a:lnTo>
                  <a:lnTo>
                    <a:pt x="36" y="30"/>
                  </a:lnTo>
                  <a:lnTo>
                    <a:pt x="36" y="26"/>
                  </a:lnTo>
                  <a:lnTo>
                    <a:pt x="40" y="24"/>
                  </a:lnTo>
                  <a:lnTo>
                    <a:pt x="38" y="22"/>
                  </a:lnTo>
                  <a:lnTo>
                    <a:pt x="38" y="20"/>
                  </a:lnTo>
                  <a:lnTo>
                    <a:pt x="34" y="22"/>
                  </a:lnTo>
                  <a:lnTo>
                    <a:pt x="34" y="18"/>
                  </a:lnTo>
                  <a:lnTo>
                    <a:pt x="36" y="18"/>
                  </a:lnTo>
                  <a:lnTo>
                    <a:pt x="36" y="14"/>
                  </a:lnTo>
                  <a:lnTo>
                    <a:pt x="34" y="12"/>
                  </a:lnTo>
                  <a:lnTo>
                    <a:pt x="34" y="8"/>
                  </a:lnTo>
                  <a:lnTo>
                    <a:pt x="32" y="8"/>
                  </a:lnTo>
                  <a:lnTo>
                    <a:pt x="32" y="4"/>
                  </a:lnTo>
                  <a:lnTo>
                    <a:pt x="26" y="0"/>
                  </a:lnTo>
                  <a:lnTo>
                    <a:pt x="10" y="2"/>
                  </a:lnTo>
                  <a:lnTo>
                    <a:pt x="10" y="6"/>
                  </a:lnTo>
                  <a:lnTo>
                    <a:pt x="4" y="12"/>
                  </a:lnTo>
                  <a:lnTo>
                    <a:pt x="0" y="12"/>
                  </a:lnTo>
                  <a:lnTo>
                    <a:pt x="0" y="20"/>
                  </a:lnTo>
                  <a:lnTo>
                    <a:pt x="2" y="20"/>
                  </a:lnTo>
                  <a:lnTo>
                    <a:pt x="0" y="20"/>
                  </a:lnTo>
                  <a:lnTo>
                    <a:pt x="0" y="22"/>
                  </a:lnTo>
                  <a:lnTo>
                    <a:pt x="4" y="26"/>
                  </a:lnTo>
                  <a:lnTo>
                    <a:pt x="4" y="28"/>
                  </a:lnTo>
                  <a:lnTo>
                    <a:pt x="10" y="32"/>
                  </a:lnTo>
                  <a:lnTo>
                    <a:pt x="12" y="36"/>
                  </a:lnTo>
                  <a:lnTo>
                    <a:pt x="24" y="40"/>
                  </a:lnTo>
                  <a:lnTo>
                    <a:pt x="24"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9" name="Freeform 351"/>
            <p:cNvSpPr>
              <a:spLocks/>
            </p:cNvSpPr>
            <p:nvPr/>
          </p:nvSpPr>
          <p:spPr bwMode="auto">
            <a:xfrm>
              <a:off x="3976688" y="4110038"/>
              <a:ext cx="133350" cy="95250"/>
            </a:xfrm>
            <a:custGeom>
              <a:avLst/>
              <a:gdLst/>
              <a:ahLst/>
              <a:cxnLst>
                <a:cxn ang="0">
                  <a:pos x="10" y="58"/>
                </a:cxn>
                <a:cxn ang="0">
                  <a:pos x="10" y="50"/>
                </a:cxn>
                <a:cxn ang="0">
                  <a:pos x="12" y="48"/>
                </a:cxn>
                <a:cxn ang="0">
                  <a:pos x="24" y="48"/>
                </a:cxn>
                <a:cxn ang="0">
                  <a:pos x="24" y="46"/>
                </a:cxn>
                <a:cxn ang="0">
                  <a:pos x="30" y="46"/>
                </a:cxn>
                <a:cxn ang="0">
                  <a:pos x="32" y="44"/>
                </a:cxn>
                <a:cxn ang="0">
                  <a:pos x="46" y="48"/>
                </a:cxn>
                <a:cxn ang="0">
                  <a:pos x="50" y="46"/>
                </a:cxn>
                <a:cxn ang="0">
                  <a:pos x="50" y="44"/>
                </a:cxn>
                <a:cxn ang="0">
                  <a:pos x="42" y="44"/>
                </a:cxn>
                <a:cxn ang="0">
                  <a:pos x="34" y="40"/>
                </a:cxn>
                <a:cxn ang="0">
                  <a:pos x="30" y="40"/>
                </a:cxn>
                <a:cxn ang="0">
                  <a:pos x="28" y="42"/>
                </a:cxn>
                <a:cxn ang="0">
                  <a:pos x="14" y="42"/>
                </a:cxn>
                <a:cxn ang="0">
                  <a:pos x="4" y="28"/>
                </a:cxn>
                <a:cxn ang="0">
                  <a:pos x="2" y="28"/>
                </a:cxn>
                <a:cxn ang="0">
                  <a:pos x="0" y="26"/>
                </a:cxn>
                <a:cxn ang="0">
                  <a:pos x="4" y="26"/>
                </a:cxn>
                <a:cxn ang="0">
                  <a:pos x="8" y="22"/>
                </a:cxn>
                <a:cxn ang="0">
                  <a:pos x="14" y="14"/>
                </a:cxn>
                <a:cxn ang="0">
                  <a:pos x="14" y="8"/>
                </a:cxn>
                <a:cxn ang="0">
                  <a:pos x="16" y="2"/>
                </a:cxn>
                <a:cxn ang="0">
                  <a:pos x="24" y="2"/>
                </a:cxn>
                <a:cxn ang="0">
                  <a:pos x="32" y="0"/>
                </a:cxn>
                <a:cxn ang="0">
                  <a:pos x="42" y="0"/>
                </a:cxn>
                <a:cxn ang="0">
                  <a:pos x="50" y="8"/>
                </a:cxn>
                <a:cxn ang="0">
                  <a:pos x="54" y="8"/>
                </a:cxn>
                <a:cxn ang="0">
                  <a:pos x="58" y="14"/>
                </a:cxn>
                <a:cxn ang="0">
                  <a:pos x="62" y="16"/>
                </a:cxn>
                <a:cxn ang="0">
                  <a:pos x="64" y="20"/>
                </a:cxn>
                <a:cxn ang="0">
                  <a:pos x="62" y="20"/>
                </a:cxn>
                <a:cxn ang="0">
                  <a:pos x="72" y="26"/>
                </a:cxn>
                <a:cxn ang="0">
                  <a:pos x="72" y="32"/>
                </a:cxn>
                <a:cxn ang="0">
                  <a:pos x="74" y="34"/>
                </a:cxn>
                <a:cxn ang="0">
                  <a:pos x="76" y="38"/>
                </a:cxn>
                <a:cxn ang="0">
                  <a:pos x="74" y="42"/>
                </a:cxn>
                <a:cxn ang="0">
                  <a:pos x="76" y="46"/>
                </a:cxn>
                <a:cxn ang="0">
                  <a:pos x="80" y="46"/>
                </a:cxn>
                <a:cxn ang="0">
                  <a:pos x="84" y="52"/>
                </a:cxn>
                <a:cxn ang="0">
                  <a:pos x="84" y="58"/>
                </a:cxn>
                <a:cxn ang="0">
                  <a:pos x="70" y="60"/>
                </a:cxn>
                <a:cxn ang="0">
                  <a:pos x="62" y="58"/>
                </a:cxn>
                <a:cxn ang="0">
                  <a:pos x="60" y="58"/>
                </a:cxn>
                <a:cxn ang="0">
                  <a:pos x="60" y="56"/>
                </a:cxn>
                <a:cxn ang="0">
                  <a:pos x="52" y="54"/>
                </a:cxn>
                <a:cxn ang="0">
                  <a:pos x="32" y="56"/>
                </a:cxn>
                <a:cxn ang="0">
                  <a:pos x="24" y="58"/>
                </a:cxn>
                <a:cxn ang="0">
                  <a:pos x="18" y="58"/>
                </a:cxn>
                <a:cxn ang="0">
                  <a:pos x="14" y="60"/>
                </a:cxn>
                <a:cxn ang="0">
                  <a:pos x="10" y="58"/>
                </a:cxn>
                <a:cxn ang="0">
                  <a:pos x="10" y="58"/>
                </a:cxn>
              </a:cxnLst>
              <a:rect l="0" t="0" r="r" b="b"/>
              <a:pathLst>
                <a:path w="84" h="60">
                  <a:moveTo>
                    <a:pt x="10" y="58"/>
                  </a:moveTo>
                  <a:lnTo>
                    <a:pt x="10" y="50"/>
                  </a:lnTo>
                  <a:lnTo>
                    <a:pt x="12" y="48"/>
                  </a:lnTo>
                  <a:lnTo>
                    <a:pt x="24" y="48"/>
                  </a:lnTo>
                  <a:lnTo>
                    <a:pt x="24" y="46"/>
                  </a:lnTo>
                  <a:lnTo>
                    <a:pt x="30" y="46"/>
                  </a:lnTo>
                  <a:lnTo>
                    <a:pt x="32" y="44"/>
                  </a:lnTo>
                  <a:lnTo>
                    <a:pt x="46" y="48"/>
                  </a:lnTo>
                  <a:lnTo>
                    <a:pt x="50" y="46"/>
                  </a:lnTo>
                  <a:lnTo>
                    <a:pt x="50" y="44"/>
                  </a:lnTo>
                  <a:lnTo>
                    <a:pt x="42" y="44"/>
                  </a:lnTo>
                  <a:lnTo>
                    <a:pt x="34" y="40"/>
                  </a:lnTo>
                  <a:lnTo>
                    <a:pt x="30" y="40"/>
                  </a:lnTo>
                  <a:lnTo>
                    <a:pt x="28" y="42"/>
                  </a:lnTo>
                  <a:lnTo>
                    <a:pt x="14" y="42"/>
                  </a:lnTo>
                  <a:lnTo>
                    <a:pt x="4" y="28"/>
                  </a:lnTo>
                  <a:lnTo>
                    <a:pt x="2" y="28"/>
                  </a:lnTo>
                  <a:lnTo>
                    <a:pt x="0" y="26"/>
                  </a:lnTo>
                  <a:lnTo>
                    <a:pt x="4" y="26"/>
                  </a:lnTo>
                  <a:lnTo>
                    <a:pt x="8" y="22"/>
                  </a:lnTo>
                  <a:lnTo>
                    <a:pt x="14" y="14"/>
                  </a:lnTo>
                  <a:lnTo>
                    <a:pt x="14" y="8"/>
                  </a:lnTo>
                  <a:lnTo>
                    <a:pt x="16" y="2"/>
                  </a:lnTo>
                  <a:lnTo>
                    <a:pt x="24" y="2"/>
                  </a:lnTo>
                  <a:lnTo>
                    <a:pt x="32" y="0"/>
                  </a:lnTo>
                  <a:lnTo>
                    <a:pt x="42" y="0"/>
                  </a:lnTo>
                  <a:lnTo>
                    <a:pt x="50" y="8"/>
                  </a:lnTo>
                  <a:lnTo>
                    <a:pt x="54" y="8"/>
                  </a:lnTo>
                  <a:lnTo>
                    <a:pt x="58" y="14"/>
                  </a:lnTo>
                  <a:lnTo>
                    <a:pt x="62" y="16"/>
                  </a:lnTo>
                  <a:lnTo>
                    <a:pt x="64" y="20"/>
                  </a:lnTo>
                  <a:lnTo>
                    <a:pt x="62" y="20"/>
                  </a:lnTo>
                  <a:lnTo>
                    <a:pt x="72" y="26"/>
                  </a:lnTo>
                  <a:lnTo>
                    <a:pt x="72" y="32"/>
                  </a:lnTo>
                  <a:lnTo>
                    <a:pt x="74" y="34"/>
                  </a:lnTo>
                  <a:lnTo>
                    <a:pt x="76" y="38"/>
                  </a:lnTo>
                  <a:lnTo>
                    <a:pt x="74" y="42"/>
                  </a:lnTo>
                  <a:lnTo>
                    <a:pt x="76" y="46"/>
                  </a:lnTo>
                  <a:lnTo>
                    <a:pt x="80" y="46"/>
                  </a:lnTo>
                  <a:lnTo>
                    <a:pt x="84" y="52"/>
                  </a:lnTo>
                  <a:lnTo>
                    <a:pt x="84" y="58"/>
                  </a:lnTo>
                  <a:lnTo>
                    <a:pt x="70" y="60"/>
                  </a:lnTo>
                  <a:lnTo>
                    <a:pt x="62" y="58"/>
                  </a:lnTo>
                  <a:lnTo>
                    <a:pt x="60" y="58"/>
                  </a:lnTo>
                  <a:lnTo>
                    <a:pt x="60" y="56"/>
                  </a:lnTo>
                  <a:lnTo>
                    <a:pt x="52" y="54"/>
                  </a:lnTo>
                  <a:lnTo>
                    <a:pt x="32" y="56"/>
                  </a:lnTo>
                  <a:lnTo>
                    <a:pt x="24" y="58"/>
                  </a:lnTo>
                  <a:lnTo>
                    <a:pt x="18" y="58"/>
                  </a:lnTo>
                  <a:lnTo>
                    <a:pt x="14" y="60"/>
                  </a:lnTo>
                  <a:lnTo>
                    <a:pt x="10" y="58"/>
                  </a:lnTo>
                  <a:lnTo>
                    <a:pt x="10" y="5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0" name="Freeform 352"/>
            <p:cNvSpPr>
              <a:spLocks/>
            </p:cNvSpPr>
            <p:nvPr/>
          </p:nvSpPr>
          <p:spPr bwMode="auto">
            <a:xfrm>
              <a:off x="4132263" y="3062288"/>
              <a:ext cx="88900" cy="133350"/>
            </a:xfrm>
            <a:custGeom>
              <a:avLst/>
              <a:gdLst/>
              <a:ahLst/>
              <a:cxnLst>
                <a:cxn ang="0">
                  <a:pos x="56" y="28"/>
                </a:cxn>
                <a:cxn ang="0">
                  <a:pos x="54" y="22"/>
                </a:cxn>
                <a:cxn ang="0">
                  <a:pos x="50" y="18"/>
                </a:cxn>
                <a:cxn ang="0">
                  <a:pos x="42" y="20"/>
                </a:cxn>
                <a:cxn ang="0">
                  <a:pos x="38" y="26"/>
                </a:cxn>
                <a:cxn ang="0">
                  <a:pos x="36" y="24"/>
                </a:cxn>
                <a:cxn ang="0">
                  <a:pos x="34" y="20"/>
                </a:cxn>
                <a:cxn ang="0">
                  <a:pos x="30" y="16"/>
                </a:cxn>
                <a:cxn ang="0">
                  <a:pos x="32" y="14"/>
                </a:cxn>
                <a:cxn ang="0">
                  <a:pos x="32" y="12"/>
                </a:cxn>
                <a:cxn ang="0">
                  <a:pos x="36" y="12"/>
                </a:cxn>
                <a:cxn ang="0">
                  <a:pos x="38" y="6"/>
                </a:cxn>
                <a:cxn ang="0">
                  <a:pos x="36" y="0"/>
                </a:cxn>
                <a:cxn ang="0">
                  <a:pos x="30" y="2"/>
                </a:cxn>
                <a:cxn ang="0">
                  <a:pos x="22" y="12"/>
                </a:cxn>
                <a:cxn ang="0">
                  <a:pos x="28" y="14"/>
                </a:cxn>
                <a:cxn ang="0">
                  <a:pos x="28" y="16"/>
                </a:cxn>
                <a:cxn ang="0">
                  <a:pos x="24" y="20"/>
                </a:cxn>
                <a:cxn ang="0">
                  <a:pos x="24" y="22"/>
                </a:cxn>
                <a:cxn ang="0">
                  <a:pos x="8" y="20"/>
                </a:cxn>
                <a:cxn ang="0">
                  <a:pos x="6" y="26"/>
                </a:cxn>
                <a:cxn ang="0">
                  <a:pos x="6" y="28"/>
                </a:cxn>
                <a:cxn ang="0">
                  <a:pos x="2" y="28"/>
                </a:cxn>
                <a:cxn ang="0">
                  <a:pos x="10" y="32"/>
                </a:cxn>
                <a:cxn ang="0">
                  <a:pos x="4" y="38"/>
                </a:cxn>
                <a:cxn ang="0">
                  <a:pos x="6" y="44"/>
                </a:cxn>
                <a:cxn ang="0">
                  <a:pos x="18" y="46"/>
                </a:cxn>
                <a:cxn ang="0">
                  <a:pos x="12" y="50"/>
                </a:cxn>
                <a:cxn ang="0">
                  <a:pos x="12" y="56"/>
                </a:cxn>
                <a:cxn ang="0">
                  <a:pos x="8" y="60"/>
                </a:cxn>
                <a:cxn ang="0">
                  <a:pos x="16" y="58"/>
                </a:cxn>
                <a:cxn ang="0">
                  <a:pos x="20" y="54"/>
                </a:cxn>
                <a:cxn ang="0">
                  <a:pos x="20" y="58"/>
                </a:cxn>
                <a:cxn ang="0">
                  <a:pos x="22" y="58"/>
                </a:cxn>
                <a:cxn ang="0">
                  <a:pos x="10" y="60"/>
                </a:cxn>
                <a:cxn ang="0">
                  <a:pos x="6" y="68"/>
                </a:cxn>
                <a:cxn ang="0">
                  <a:pos x="0" y="68"/>
                </a:cxn>
                <a:cxn ang="0">
                  <a:pos x="0" y="70"/>
                </a:cxn>
                <a:cxn ang="0">
                  <a:pos x="6" y="72"/>
                </a:cxn>
                <a:cxn ang="0">
                  <a:pos x="0" y="76"/>
                </a:cxn>
                <a:cxn ang="0">
                  <a:pos x="8" y="76"/>
                </a:cxn>
                <a:cxn ang="0">
                  <a:pos x="4" y="82"/>
                </a:cxn>
                <a:cxn ang="0">
                  <a:pos x="10" y="78"/>
                </a:cxn>
                <a:cxn ang="0">
                  <a:pos x="10" y="82"/>
                </a:cxn>
                <a:cxn ang="0">
                  <a:pos x="8" y="82"/>
                </a:cxn>
                <a:cxn ang="0">
                  <a:pos x="8" y="84"/>
                </a:cxn>
                <a:cxn ang="0">
                  <a:pos x="14" y="84"/>
                </a:cxn>
                <a:cxn ang="0">
                  <a:pos x="24" y="80"/>
                </a:cxn>
                <a:cxn ang="0">
                  <a:pos x="26" y="78"/>
                </a:cxn>
                <a:cxn ang="0">
                  <a:pos x="26" y="74"/>
                </a:cxn>
                <a:cxn ang="0">
                  <a:pos x="28" y="76"/>
                </a:cxn>
                <a:cxn ang="0">
                  <a:pos x="34" y="74"/>
                </a:cxn>
                <a:cxn ang="0">
                  <a:pos x="36" y="70"/>
                </a:cxn>
                <a:cxn ang="0">
                  <a:pos x="52" y="68"/>
                </a:cxn>
                <a:cxn ang="0">
                  <a:pos x="52" y="64"/>
                </a:cxn>
                <a:cxn ang="0">
                  <a:pos x="56" y="52"/>
                </a:cxn>
                <a:cxn ang="0">
                  <a:pos x="56" y="42"/>
                </a:cxn>
                <a:cxn ang="0">
                  <a:pos x="56" y="38"/>
                </a:cxn>
                <a:cxn ang="0">
                  <a:pos x="54" y="30"/>
                </a:cxn>
                <a:cxn ang="0">
                  <a:pos x="56" y="28"/>
                </a:cxn>
                <a:cxn ang="0">
                  <a:pos x="56" y="28"/>
                </a:cxn>
              </a:cxnLst>
              <a:rect l="0" t="0" r="r" b="b"/>
              <a:pathLst>
                <a:path w="56" h="84">
                  <a:moveTo>
                    <a:pt x="56" y="28"/>
                  </a:moveTo>
                  <a:lnTo>
                    <a:pt x="54" y="22"/>
                  </a:lnTo>
                  <a:lnTo>
                    <a:pt x="50" y="18"/>
                  </a:lnTo>
                  <a:lnTo>
                    <a:pt x="42" y="20"/>
                  </a:lnTo>
                  <a:lnTo>
                    <a:pt x="38" y="26"/>
                  </a:lnTo>
                  <a:lnTo>
                    <a:pt x="36" y="24"/>
                  </a:lnTo>
                  <a:lnTo>
                    <a:pt x="34" y="20"/>
                  </a:lnTo>
                  <a:lnTo>
                    <a:pt x="30" y="16"/>
                  </a:lnTo>
                  <a:lnTo>
                    <a:pt x="32" y="14"/>
                  </a:lnTo>
                  <a:lnTo>
                    <a:pt x="32" y="12"/>
                  </a:lnTo>
                  <a:lnTo>
                    <a:pt x="36" y="12"/>
                  </a:lnTo>
                  <a:lnTo>
                    <a:pt x="38" y="6"/>
                  </a:lnTo>
                  <a:lnTo>
                    <a:pt x="36" y="0"/>
                  </a:lnTo>
                  <a:lnTo>
                    <a:pt x="30" y="2"/>
                  </a:lnTo>
                  <a:lnTo>
                    <a:pt x="22" y="12"/>
                  </a:lnTo>
                  <a:lnTo>
                    <a:pt x="28" y="14"/>
                  </a:lnTo>
                  <a:lnTo>
                    <a:pt x="28" y="16"/>
                  </a:lnTo>
                  <a:lnTo>
                    <a:pt x="24" y="20"/>
                  </a:lnTo>
                  <a:lnTo>
                    <a:pt x="24" y="22"/>
                  </a:lnTo>
                  <a:lnTo>
                    <a:pt x="8" y="20"/>
                  </a:lnTo>
                  <a:lnTo>
                    <a:pt x="6" y="26"/>
                  </a:lnTo>
                  <a:lnTo>
                    <a:pt x="6" y="28"/>
                  </a:lnTo>
                  <a:lnTo>
                    <a:pt x="2" y="28"/>
                  </a:lnTo>
                  <a:lnTo>
                    <a:pt x="10" y="32"/>
                  </a:lnTo>
                  <a:lnTo>
                    <a:pt x="4" y="38"/>
                  </a:lnTo>
                  <a:lnTo>
                    <a:pt x="6" y="44"/>
                  </a:lnTo>
                  <a:lnTo>
                    <a:pt x="18" y="46"/>
                  </a:lnTo>
                  <a:lnTo>
                    <a:pt x="12" y="50"/>
                  </a:lnTo>
                  <a:lnTo>
                    <a:pt x="12" y="56"/>
                  </a:lnTo>
                  <a:lnTo>
                    <a:pt x="8" y="60"/>
                  </a:lnTo>
                  <a:lnTo>
                    <a:pt x="16" y="58"/>
                  </a:lnTo>
                  <a:lnTo>
                    <a:pt x="20" y="54"/>
                  </a:lnTo>
                  <a:lnTo>
                    <a:pt x="20" y="58"/>
                  </a:lnTo>
                  <a:lnTo>
                    <a:pt x="22" y="58"/>
                  </a:lnTo>
                  <a:lnTo>
                    <a:pt x="10" y="60"/>
                  </a:lnTo>
                  <a:lnTo>
                    <a:pt x="6" y="68"/>
                  </a:lnTo>
                  <a:lnTo>
                    <a:pt x="0" y="68"/>
                  </a:lnTo>
                  <a:lnTo>
                    <a:pt x="0" y="70"/>
                  </a:lnTo>
                  <a:lnTo>
                    <a:pt x="6" y="72"/>
                  </a:lnTo>
                  <a:lnTo>
                    <a:pt x="0" y="76"/>
                  </a:lnTo>
                  <a:lnTo>
                    <a:pt x="8" y="76"/>
                  </a:lnTo>
                  <a:lnTo>
                    <a:pt x="4" y="82"/>
                  </a:lnTo>
                  <a:lnTo>
                    <a:pt x="10" y="78"/>
                  </a:lnTo>
                  <a:lnTo>
                    <a:pt x="10" y="82"/>
                  </a:lnTo>
                  <a:lnTo>
                    <a:pt x="8" y="82"/>
                  </a:lnTo>
                  <a:lnTo>
                    <a:pt x="8" y="84"/>
                  </a:lnTo>
                  <a:lnTo>
                    <a:pt x="14" y="84"/>
                  </a:lnTo>
                  <a:lnTo>
                    <a:pt x="24" y="80"/>
                  </a:lnTo>
                  <a:lnTo>
                    <a:pt x="26" y="78"/>
                  </a:lnTo>
                  <a:lnTo>
                    <a:pt x="26" y="74"/>
                  </a:lnTo>
                  <a:lnTo>
                    <a:pt x="28" y="76"/>
                  </a:lnTo>
                  <a:lnTo>
                    <a:pt x="34" y="74"/>
                  </a:lnTo>
                  <a:lnTo>
                    <a:pt x="36" y="70"/>
                  </a:lnTo>
                  <a:lnTo>
                    <a:pt x="52" y="68"/>
                  </a:lnTo>
                  <a:lnTo>
                    <a:pt x="52" y="64"/>
                  </a:lnTo>
                  <a:lnTo>
                    <a:pt x="56" y="52"/>
                  </a:lnTo>
                  <a:lnTo>
                    <a:pt x="56" y="42"/>
                  </a:lnTo>
                  <a:lnTo>
                    <a:pt x="56" y="38"/>
                  </a:lnTo>
                  <a:lnTo>
                    <a:pt x="54" y="30"/>
                  </a:lnTo>
                  <a:lnTo>
                    <a:pt x="56" y="28"/>
                  </a:lnTo>
                  <a:lnTo>
                    <a:pt x="56"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1" name="Freeform 353"/>
            <p:cNvSpPr>
              <a:spLocks/>
            </p:cNvSpPr>
            <p:nvPr/>
          </p:nvSpPr>
          <p:spPr bwMode="auto">
            <a:xfrm>
              <a:off x="2767013" y="4040188"/>
              <a:ext cx="60325" cy="41275"/>
            </a:xfrm>
            <a:custGeom>
              <a:avLst/>
              <a:gdLst/>
              <a:ahLst/>
              <a:cxnLst>
                <a:cxn ang="0">
                  <a:pos x="36" y="26"/>
                </a:cxn>
                <a:cxn ang="0">
                  <a:pos x="36" y="22"/>
                </a:cxn>
                <a:cxn ang="0">
                  <a:pos x="34" y="18"/>
                </a:cxn>
                <a:cxn ang="0">
                  <a:pos x="36" y="16"/>
                </a:cxn>
                <a:cxn ang="0">
                  <a:pos x="38" y="10"/>
                </a:cxn>
                <a:cxn ang="0">
                  <a:pos x="36" y="0"/>
                </a:cxn>
                <a:cxn ang="0">
                  <a:pos x="28" y="2"/>
                </a:cxn>
                <a:cxn ang="0">
                  <a:pos x="20" y="0"/>
                </a:cxn>
                <a:cxn ang="0">
                  <a:pos x="14" y="2"/>
                </a:cxn>
                <a:cxn ang="0">
                  <a:pos x="14" y="4"/>
                </a:cxn>
                <a:cxn ang="0">
                  <a:pos x="22" y="4"/>
                </a:cxn>
                <a:cxn ang="0">
                  <a:pos x="22" y="14"/>
                </a:cxn>
                <a:cxn ang="0">
                  <a:pos x="28" y="16"/>
                </a:cxn>
                <a:cxn ang="0">
                  <a:pos x="26" y="18"/>
                </a:cxn>
                <a:cxn ang="0">
                  <a:pos x="16" y="20"/>
                </a:cxn>
                <a:cxn ang="0">
                  <a:pos x="0" y="18"/>
                </a:cxn>
                <a:cxn ang="0">
                  <a:pos x="0" y="20"/>
                </a:cxn>
                <a:cxn ang="0">
                  <a:pos x="8" y="26"/>
                </a:cxn>
                <a:cxn ang="0">
                  <a:pos x="12" y="22"/>
                </a:cxn>
                <a:cxn ang="0">
                  <a:pos x="22" y="24"/>
                </a:cxn>
                <a:cxn ang="0">
                  <a:pos x="30" y="24"/>
                </a:cxn>
                <a:cxn ang="0">
                  <a:pos x="36" y="26"/>
                </a:cxn>
                <a:cxn ang="0">
                  <a:pos x="36" y="26"/>
                </a:cxn>
              </a:cxnLst>
              <a:rect l="0" t="0" r="r" b="b"/>
              <a:pathLst>
                <a:path w="38" h="26">
                  <a:moveTo>
                    <a:pt x="36" y="26"/>
                  </a:moveTo>
                  <a:lnTo>
                    <a:pt x="36" y="22"/>
                  </a:lnTo>
                  <a:lnTo>
                    <a:pt x="34" y="18"/>
                  </a:lnTo>
                  <a:lnTo>
                    <a:pt x="36" y="16"/>
                  </a:lnTo>
                  <a:lnTo>
                    <a:pt x="38" y="10"/>
                  </a:lnTo>
                  <a:lnTo>
                    <a:pt x="36" y="0"/>
                  </a:lnTo>
                  <a:lnTo>
                    <a:pt x="28" y="2"/>
                  </a:lnTo>
                  <a:lnTo>
                    <a:pt x="20" y="0"/>
                  </a:lnTo>
                  <a:lnTo>
                    <a:pt x="14" y="2"/>
                  </a:lnTo>
                  <a:lnTo>
                    <a:pt x="14" y="4"/>
                  </a:lnTo>
                  <a:lnTo>
                    <a:pt x="22" y="4"/>
                  </a:lnTo>
                  <a:lnTo>
                    <a:pt x="22" y="14"/>
                  </a:lnTo>
                  <a:lnTo>
                    <a:pt x="28" y="16"/>
                  </a:lnTo>
                  <a:lnTo>
                    <a:pt x="26" y="18"/>
                  </a:lnTo>
                  <a:lnTo>
                    <a:pt x="16" y="20"/>
                  </a:lnTo>
                  <a:lnTo>
                    <a:pt x="0" y="18"/>
                  </a:lnTo>
                  <a:lnTo>
                    <a:pt x="0" y="20"/>
                  </a:lnTo>
                  <a:lnTo>
                    <a:pt x="8" y="26"/>
                  </a:lnTo>
                  <a:lnTo>
                    <a:pt x="12" y="22"/>
                  </a:lnTo>
                  <a:lnTo>
                    <a:pt x="22" y="24"/>
                  </a:lnTo>
                  <a:lnTo>
                    <a:pt x="30" y="24"/>
                  </a:lnTo>
                  <a:lnTo>
                    <a:pt x="36" y="26"/>
                  </a:lnTo>
                  <a:lnTo>
                    <a:pt x="36"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2" name="Freeform 354"/>
            <p:cNvSpPr>
              <a:spLocks/>
            </p:cNvSpPr>
            <p:nvPr/>
          </p:nvSpPr>
          <p:spPr bwMode="auto">
            <a:xfrm>
              <a:off x="2820988" y="4040188"/>
              <a:ext cx="73025" cy="50800"/>
            </a:xfrm>
            <a:custGeom>
              <a:avLst/>
              <a:gdLst/>
              <a:ahLst/>
              <a:cxnLst>
                <a:cxn ang="0">
                  <a:pos x="2" y="26"/>
                </a:cxn>
                <a:cxn ang="0">
                  <a:pos x="2" y="30"/>
                </a:cxn>
                <a:cxn ang="0">
                  <a:pos x="6" y="32"/>
                </a:cxn>
                <a:cxn ang="0">
                  <a:pos x="14" y="20"/>
                </a:cxn>
                <a:cxn ang="0">
                  <a:pos x="16" y="22"/>
                </a:cxn>
                <a:cxn ang="0">
                  <a:pos x="18" y="24"/>
                </a:cxn>
                <a:cxn ang="0">
                  <a:pos x="26" y="20"/>
                </a:cxn>
                <a:cxn ang="0">
                  <a:pos x="30" y="20"/>
                </a:cxn>
                <a:cxn ang="0">
                  <a:pos x="44" y="22"/>
                </a:cxn>
                <a:cxn ang="0">
                  <a:pos x="46" y="18"/>
                </a:cxn>
                <a:cxn ang="0">
                  <a:pos x="40" y="12"/>
                </a:cxn>
                <a:cxn ang="0">
                  <a:pos x="32" y="10"/>
                </a:cxn>
                <a:cxn ang="0">
                  <a:pos x="36" y="10"/>
                </a:cxn>
                <a:cxn ang="0">
                  <a:pos x="36" y="8"/>
                </a:cxn>
                <a:cxn ang="0">
                  <a:pos x="28" y="8"/>
                </a:cxn>
                <a:cxn ang="0">
                  <a:pos x="26" y="4"/>
                </a:cxn>
                <a:cxn ang="0">
                  <a:pos x="16" y="0"/>
                </a:cxn>
                <a:cxn ang="0">
                  <a:pos x="2" y="0"/>
                </a:cxn>
                <a:cxn ang="0">
                  <a:pos x="2" y="0"/>
                </a:cxn>
                <a:cxn ang="0">
                  <a:pos x="4" y="10"/>
                </a:cxn>
                <a:cxn ang="0">
                  <a:pos x="2" y="16"/>
                </a:cxn>
                <a:cxn ang="0">
                  <a:pos x="0" y="18"/>
                </a:cxn>
                <a:cxn ang="0">
                  <a:pos x="2" y="22"/>
                </a:cxn>
                <a:cxn ang="0">
                  <a:pos x="2" y="26"/>
                </a:cxn>
                <a:cxn ang="0">
                  <a:pos x="2" y="26"/>
                </a:cxn>
              </a:cxnLst>
              <a:rect l="0" t="0" r="r" b="b"/>
              <a:pathLst>
                <a:path w="46" h="32">
                  <a:moveTo>
                    <a:pt x="2" y="26"/>
                  </a:moveTo>
                  <a:lnTo>
                    <a:pt x="2" y="30"/>
                  </a:lnTo>
                  <a:lnTo>
                    <a:pt x="6" y="32"/>
                  </a:lnTo>
                  <a:lnTo>
                    <a:pt x="14" y="20"/>
                  </a:lnTo>
                  <a:lnTo>
                    <a:pt x="16" y="22"/>
                  </a:lnTo>
                  <a:lnTo>
                    <a:pt x="18" y="24"/>
                  </a:lnTo>
                  <a:lnTo>
                    <a:pt x="26" y="20"/>
                  </a:lnTo>
                  <a:lnTo>
                    <a:pt x="30" y="20"/>
                  </a:lnTo>
                  <a:lnTo>
                    <a:pt x="44" y="22"/>
                  </a:lnTo>
                  <a:lnTo>
                    <a:pt x="46" y="18"/>
                  </a:lnTo>
                  <a:lnTo>
                    <a:pt x="40" y="12"/>
                  </a:lnTo>
                  <a:lnTo>
                    <a:pt x="32" y="10"/>
                  </a:lnTo>
                  <a:lnTo>
                    <a:pt x="36" y="10"/>
                  </a:lnTo>
                  <a:lnTo>
                    <a:pt x="36" y="8"/>
                  </a:lnTo>
                  <a:lnTo>
                    <a:pt x="28" y="8"/>
                  </a:lnTo>
                  <a:lnTo>
                    <a:pt x="26" y="4"/>
                  </a:lnTo>
                  <a:lnTo>
                    <a:pt x="16" y="0"/>
                  </a:lnTo>
                  <a:lnTo>
                    <a:pt x="2" y="0"/>
                  </a:lnTo>
                  <a:lnTo>
                    <a:pt x="2" y="0"/>
                  </a:lnTo>
                  <a:lnTo>
                    <a:pt x="4" y="10"/>
                  </a:lnTo>
                  <a:lnTo>
                    <a:pt x="2" y="16"/>
                  </a:lnTo>
                  <a:lnTo>
                    <a:pt x="0" y="18"/>
                  </a:lnTo>
                  <a:lnTo>
                    <a:pt x="2" y="22"/>
                  </a:lnTo>
                  <a:lnTo>
                    <a:pt x="2" y="26"/>
                  </a:lnTo>
                  <a:lnTo>
                    <a:pt x="2"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3" name="Freeform 355"/>
            <p:cNvSpPr>
              <a:spLocks/>
            </p:cNvSpPr>
            <p:nvPr/>
          </p:nvSpPr>
          <p:spPr bwMode="auto">
            <a:xfrm>
              <a:off x="2586038" y="4265613"/>
              <a:ext cx="120650" cy="50800"/>
            </a:xfrm>
            <a:custGeom>
              <a:avLst/>
              <a:gdLst/>
              <a:ahLst/>
              <a:cxnLst>
                <a:cxn ang="0">
                  <a:pos x="68" y="30"/>
                </a:cxn>
                <a:cxn ang="0">
                  <a:pos x="70" y="26"/>
                </a:cxn>
                <a:cxn ang="0">
                  <a:pos x="72" y="26"/>
                </a:cxn>
                <a:cxn ang="0">
                  <a:pos x="76" y="22"/>
                </a:cxn>
                <a:cxn ang="0">
                  <a:pos x="74" y="16"/>
                </a:cxn>
                <a:cxn ang="0">
                  <a:pos x="74" y="12"/>
                </a:cxn>
                <a:cxn ang="0">
                  <a:pos x="64" y="4"/>
                </a:cxn>
                <a:cxn ang="0">
                  <a:pos x="50" y="0"/>
                </a:cxn>
                <a:cxn ang="0">
                  <a:pos x="44" y="0"/>
                </a:cxn>
                <a:cxn ang="0">
                  <a:pos x="42" y="6"/>
                </a:cxn>
                <a:cxn ang="0">
                  <a:pos x="40" y="6"/>
                </a:cxn>
                <a:cxn ang="0">
                  <a:pos x="40" y="4"/>
                </a:cxn>
                <a:cxn ang="0">
                  <a:pos x="38" y="4"/>
                </a:cxn>
                <a:cxn ang="0">
                  <a:pos x="24" y="10"/>
                </a:cxn>
                <a:cxn ang="0">
                  <a:pos x="16" y="8"/>
                </a:cxn>
                <a:cxn ang="0">
                  <a:pos x="10" y="8"/>
                </a:cxn>
                <a:cxn ang="0">
                  <a:pos x="8" y="2"/>
                </a:cxn>
                <a:cxn ang="0">
                  <a:pos x="4" y="0"/>
                </a:cxn>
                <a:cxn ang="0">
                  <a:pos x="2" y="0"/>
                </a:cxn>
                <a:cxn ang="0">
                  <a:pos x="0" y="2"/>
                </a:cxn>
                <a:cxn ang="0">
                  <a:pos x="0" y="6"/>
                </a:cxn>
                <a:cxn ang="0">
                  <a:pos x="4" y="8"/>
                </a:cxn>
                <a:cxn ang="0">
                  <a:pos x="2" y="14"/>
                </a:cxn>
                <a:cxn ang="0">
                  <a:pos x="0" y="16"/>
                </a:cxn>
                <a:cxn ang="0">
                  <a:pos x="0" y="20"/>
                </a:cxn>
                <a:cxn ang="0">
                  <a:pos x="2" y="16"/>
                </a:cxn>
                <a:cxn ang="0">
                  <a:pos x="16" y="20"/>
                </a:cxn>
                <a:cxn ang="0">
                  <a:pos x="22" y="26"/>
                </a:cxn>
                <a:cxn ang="0">
                  <a:pos x="26" y="24"/>
                </a:cxn>
                <a:cxn ang="0">
                  <a:pos x="28" y="32"/>
                </a:cxn>
                <a:cxn ang="0">
                  <a:pos x="32" y="32"/>
                </a:cxn>
                <a:cxn ang="0">
                  <a:pos x="38" y="28"/>
                </a:cxn>
                <a:cxn ang="0">
                  <a:pos x="34" y="22"/>
                </a:cxn>
                <a:cxn ang="0">
                  <a:pos x="34" y="20"/>
                </a:cxn>
                <a:cxn ang="0">
                  <a:pos x="40" y="16"/>
                </a:cxn>
                <a:cxn ang="0">
                  <a:pos x="46" y="10"/>
                </a:cxn>
                <a:cxn ang="0">
                  <a:pos x="50" y="8"/>
                </a:cxn>
                <a:cxn ang="0">
                  <a:pos x="58" y="12"/>
                </a:cxn>
                <a:cxn ang="0">
                  <a:pos x="60" y="16"/>
                </a:cxn>
                <a:cxn ang="0">
                  <a:pos x="64" y="14"/>
                </a:cxn>
                <a:cxn ang="0">
                  <a:pos x="66" y="16"/>
                </a:cxn>
                <a:cxn ang="0">
                  <a:pos x="62" y="18"/>
                </a:cxn>
                <a:cxn ang="0">
                  <a:pos x="62" y="22"/>
                </a:cxn>
                <a:cxn ang="0">
                  <a:pos x="64" y="26"/>
                </a:cxn>
                <a:cxn ang="0">
                  <a:pos x="68" y="30"/>
                </a:cxn>
                <a:cxn ang="0">
                  <a:pos x="68" y="30"/>
                </a:cxn>
              </a:cxnLst>
              <a:rect l="0" t="0" r="r" b="b"/>
              <a:pathLst>
                <a:path w="76" h="32">
                  <a:moveTo>
                    <a:pt x="68" y="30"/>
                  </a:moveTo>
                  <a:lnTo>
                    <a:pt x="70" y="26"/>
                  </a:lnTo>
                  <a:lnTo>
                    <a:pt x="72" y="26"/>
                  </a:lnTo>
                  <a:lnTo>
                    <a:pt x="76" y="22"/>
                  </a:lnTo>
                  <a:lnTo>
                    <a:pt x="74" y="16"/>
                  </a:lnTo>
                  <a:lnTo>
                    <a:pt x="74" y="12"/>
                  </a:lnTo>
                  <a:lnTo>
                    <a:pt x="64" y="4"/>
                  </a:lnTo>
                  <a:lnTo>
                    <a:pt x="50" y="0"/>
                  </a:lnTo>
                  <a:lnTo>
                    <a:pt x="44" y="0"/>
                  </a:lnTo>
                  <a:lnTo>
                    <a:pt x="42" y="6"/>
                  </a:lnTo>
                  <a:lnTo>
                    <a:pt x="40" y="6"/>
                  </a:lnTo>
                  <a:lnTo>
                    <a:pt x="40" y="4"/>
                  </a:lnTo>
                  <a:lnTo>
                    <a:pt x="38" y="4"/>
                  </a:lnTo>
                  <a:lnTo>
                    <a:pt x="24" y="10"/>
                  </a:lnTo>
                  <a:lnTo>
                    <a:pt x="16" y="8"/>
                  </a:lnTo>
                  <a:lnTo>
                    <a:pt x="10" y="8"/>
                  </a:lnTo>
                  <a:lnTo>
                    <a:pt x="8" y="2"/>
                  </a:lnTo>
                  <a:lnTo>
                    <a:pt x="4" y="0"/>
                  </a:lnTo>
                  <a:lnTo>
                    <a:pt x="2" y="0"/>
                  </a:lnTo>
                  <a:lnTo>
                    <a:pt x="0" y="2"/>
                  </a:lnTo>
                  <a:lnTo>
                    <a:pt x="0" y="6"/>
                  </a:lnTo>
                  <a:lnTo>
                    <a:pt x="4" y="8"/>
                  </a:lnTo>
                  <a:lnTo>
                    <a:pt x="2" y="14"/>
                  </a:lnTo>
                  <a:lnTo>
                    <a:pt x="0" y="16"/>
                  </a:lnTo>
                  <a:lnTo>
                    <a:pt x="0" y="20"/>
                  </a:lnTo>
                  <a:lnTo>
                    <a:pt x="2" y="16"/>
                  </a:lnTo>
                  <a:lnTo>
                    <a:pt x="16" y="20"/>
                  </a:lnTo>
                  <a:lnTo>
                    <a:pt x="22" y="26"/>
                  </a:lnTo>
                  <a:lnTo>
                    <a:pt x="26" y="24"/>
                  </a:lnTo>
                  <a:lnTo>
                    <a:pt x="28" y="32"/>
                  </a:lnTo>
                  <a:lnTo>
                    <a:pt x="32" y="32"/>
                  </a:lnTo>
                  <a:lnTo>
                    <a:pt x="38" y="28"/>
                  </a:lnTo>
                  <a:lnTo>
                    <a:pt x="34" y="22"/>
                  </a:lnTo>
                  <a:lnTo>
                    <a:pt x="34" y="20"/>
                  </a:lnTo>
                  <a:lnTo>
                    <a:pt x="40" y="16"/>
                  </a:lnTo>
                  <a:lnTo>
                    <a:pt x="46" y="10"/>
                  </a:lnTo>
                  <a:lnTo>
                    <a:pt x="50" y="8"/>
                  </a:lnTo>
                  <a:lnTo>
                    <a:pt x="58" y="12"/>
                  </a:lnTo>
                  <a:lnTo>
                    <a:pt x="60" y="16"/>
                  </a:lnTo>
                  <a:lnTo>
                    <a:pt x="64" y="14"/>
                  </a:lnTo>
                  <a:lnTo>
                    <a:pt x="66" y="16"/>
                  </a:lnTo>
                  <a:lnTo>
                    <a:pt x="62" y="18"/>
                  </a:lnTo>
                  <a:lnTo>
                    <a:pt x="62" y="22"/>
                  </a:lnTo>
                  <a:lnTo>
                    <a:pt x="64" y="26"/>
                  </a:lnTo>
                  <a:lnTo>
                    <a:pt x="68" y="30"/>
                  </a:lnTo>
                  <a:lnTo>
                    <a:pt x="68"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4" name="Freeform 356"/>
            <p:cNvSpPr>
              <a:spLocks/>
            </p:cNvSpPr>
            <p:nvPr/>
          </p:nvSpPr>
          <p:spPr bwMode="auto">
            <a:xfrm>
              <a:off x="2433638" y="4160838"/>
              <a:ext cx="50800" cy="25400"/>
            </a:xfrm>
            <a:custGeom>
              <a:avLst/>
              <a:gdLst/>
              <a:ahLst/>
              <a:cxnLst>
                <a:cxn ang="0">
                  <a:pos x="0" y="10"/>
                </a:cxn>
                <a:cxn ang="0">
                  <a:pos x="2" y="6"/>
                </a:cxn>
                <a:cxn ang="0">
                  <a:pos x="8" y="4"/>
                </a:cxn>
                <a:cxn ang="0">
                  <a:pos x="8" y="0"/>
                </a:cxn>
                <a:cxn ang="0">
                  <a:pos x="14" y="0"/>
                </a:cxn>
                <a:cxn ang="0">
                  <a:pos x="22" y="8"/>
                </a:cxn>
                <a:cxn ang="0">
                  <a:pos x="26" y="6"/>
                </a:cxn>
                <a:cxn ang="0">
                  <a:pos x="30" y="8"/>
                </a:cxn>
                <a:cxn ang="0">
                  <a:pos x="30" y="10"/>
                </a:cxn>
                <a:cxn ang="0">
                  <a:pos x="32" y="14"/>
                </a:cxn>
                <a:cxn ang="0">
                  <a:pos x="26" y="16"/>
                </a:cxn>
                <a:cxn ang="0">
                  <a:pos x="20" y="16"/>
                </a:cxn>
                <a:cxn ang="0">
                  <a:pos x="6" y="12"/>
                </a:cxn>
                <a:cxn ang="0">
                  <a:pos x="0" y="10"/>
                </a:cxn>
                <a:cxn ang="0">
                  <a:pos x="0" y="10"/>
                </a:cxn>
              </a:cxnLst>
              <a:rect l="0" t="0" r="r" b="b"/>
              <a:pathLst>
                <a:path w="32" h="16">
                  <a:moveTo>
                    <a:pt x="0" y="10"/>
                  </a:moveTo>
                  <a:lnTo>
                    <a:pt x="2" y="6"/>
                  </a:lnTo>
                  <a:lnTo>
                    <a:pt x="8" y="4"/>
                  </a:lnTo>
                  <a:lnTo>
                    <a:pt x="8" y="0"/>
                  </a:lnTo>
                  <a:lnTo>
                    <a:pt x="14" y="0"/>
                  </a:lnTo>
                  <a:lnTo>
                    <a:pt x="22" y="8"/>
                  </a:lnTo>
                  <a:lnTo>
                    <a:pt x="26" y="6"/>
                  </a:lnTo>
                  <a:lnTo>
                    <a:pt x="30" y="8"/>
                  </a:lnTo>
                  <a:lnTo>
                    <a:pt x="30" y="10"/>
                  </a:lnTo>
                  <a:lnTo>
                    <a:pt x="32" y="14"/>
                  </a:lnTo>
                  <a:lnTo>
                    <a:pt x="26" y="16"/>
                  </a:lnTo>
                  <a:lnTo>
                    <a:pt x="20" y="16"/>
                  </a:lnTo>
                  <a:lnTo>
                    <a:pt x="6" y="12"/>
                  </a:lnTo>
                  <a:lnTo>
                    <a:pt x="0" y="10"/>
                  </a:lnTo>
                  <a:lnTo>
                    <a:pt x="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5" name="Freeform 357"/>
            <p:cNvSpPr>
              <a:spLocks/>
            </p:cNvSpPr>
            <p:nvPr/>
          </p:nvSpPr>
          <p:spPr bwMode="auto">
            <a:xfrm>
              <a:off x="2446338" y="4125913"/>
              <a:ext cx="133350" cy="66675"/>
            </a:xfrm>
            <a:custGeom>
              <a:avLst/>
              <a:gdLst/>
              <a:ahLst/>
              <a:cxnLst>
                <a:cxn ang="0">
                  <a:pos x="84" y="14"/>
                </a:cxn>
                <a:cxn ang="0">
                  <a:pos x="80" y="14"/>
                </a:cxn>
                <a:cxn ang="0">
                  <a:pos x="70" y="20"/>
                </a:cxn>
                <a:cxn ang="0">
                  <a:pos x="66" y="18"/>
                </a:cxn>
                <a:cxn ang="0">
                  <a:pos x="62" y="16"/>
                </a:cxn>
                <a:cxn ang="0">
                  <a:pos x="58" y="24"/>
                </a:cxn>
                <a:cxn ang="0">
                  <a:pos x="56" y="24"/>
                </a:cxn>
                <a:cxn ang="0">
                  <a:pos x="50" y="30"/>
                </a:cxn>
                <a:cxn ang="0">
                  <a:pos x="46" y="28"/>
                </a:cxn>
                <a:cxn ang="0">
                  <a:pos x="42" y="32"/>
                </a:cxn>
                <a:cxn ang="0">
                  <a:pos x="38" y="32"/>
                </a:cxn>
                <a:cxn ang="0">
                  <a:pos x="36" y="36"/>
                </a:cxn>
                <a:cxn ang="0">
                  <a:pos x="34" y="40"/>
                </a:cxn>
                <a:cxn ang="0">
                  <a:pos x="28" y="42"/>
                </a:cxn>
                <a:cxn ang="0">
                  <a:pos x="26" y="36"/>
                </a:cxn>
                <a:cxn ang="0">
                  <a:pos x="24" y="36"/>
                </a:cxn>
                <a:cxn ang="0">
                  <a:pos x="22" y="32"/>
                </a:cxn>
                <a:cxn ang="0">
                  <a:pos x="22" y="30"/>
                </a:cxn>
                <a:cxn ang="0">
                  <a:pos x="18" y="28"/>
                </a:cxn>
                <a:cxn ang="0">
                  <a:pos x="14" y="30"/>
                </a:cxn>
                <a:cxn ang="0">
                  <a:pos x="6" y="22"/>
                </a:cxn>
                <a:cxn ang="0">
                  <a:pos x="0" y="22"/>
                </a:cxn>
                <a:cxn ang="0">
                  <a:pos x="4" y="18"/>
                </a:cxn>
                <a:cxn ang="0">
                  <a:pos x="4" y="14"/>
                </a:cxn>
                <a:cxn ang="0">
                  <a:pos x="14" y="6"/>
                </a:cxn>
                <a:cxn ang="0">
                  <a:pos x="16" y="4"/>
                </a:cxn>
                <a:cxn ang="0">
                  <a:pos x="24" y="2"/>
                </a:cxn>
                <a:cxn ang="0">
                  <a:pos x="36" y="4"/>
                </a:cxn>
                <a:cxn ang="0">
                  <a:pos x="50" y="0"/>
                </a:cxn>
                <a:cxn ang="0">
                  <a:pos x="52" y="2"/>
                </a:cxn>
                <a:cxn ang="0">
                  <a:pos x="60" y="2"/>
                </a:cxn>
                <a:cxn ang="0">
                  <a:pos x="72" y="4"/>
                </a:cxn>
                <a:cxn ang="0">
                  <a:pos x="80" y="10"/>
                </a:cxn>
                <a:cxn ang="0">
                  <a:pos x="84" y="14"/>
                </a:cxn>
                <a:cxn ang="0">
                  <a:pos x="84" y="14"/>
                </a:cxn>
              </a:cxnLst>
              <a:rect l="0" t="0" r="r" b="b"/>
              <a:pathLst>
                <a:path w="84" h="42">
                  <a:moveTo>
                    <a:pt x="84" y="14"/>
                  </a:moveTo>
                  <a:lnTo>
                    <a:pt x="80" y="14"/>
                  </a:lnTo>
                  <a:lnTo>
                    <a:pt x="70" y="20"/>
                  </a:lnTo>
                  <a:lnTo>
                    <a:pt x="66" y="18"/>
                  </a:lnTo>
                  <a:lnTo>
                    <a:pt x="62" y="16"/>
                  </a:lnTo>
                  <a:lnTo>
                    <a:pt x="58" y="24"/>
                  </a:lnTo>
                  <a:lnTo>
                    <a:pt x="56" y="24"/>
                  </a:lnTo>
                  <a:lnTo>
                    <a:pt x="50" y="30"/>
                  </a:lnTo>
                  <a:lnTo>
                    <a:pt x="46" y="28"/>
                  </a:lnTo>
                  <a:lnTo>
                    <a:pt x="42" y="32"/>
                  </a:lnTo>
                  <a:lnTo>
                    <a:pt x="38" y="32"/>
                  </a:lnTo>
                  <a:lnTo>
                    <a:pt x="36" y="36"/>
                  </a:lnTo>
                  <a:lnTo>
                    <a:pt x="34" y="40"/>
                  </a:lnTo>
                  <a:lnTo>
                    <a:pt x="28" y="42"/>
                  </a:lnTo>
                  <a:lnTo>
                    <a:pt x="26" y="36"/>
                  </a:lnTo>
                  <a:lnTo>
                    <a:pt x="24" y="36"/>
                  </a:lnTo>
                  <a:lnTo>
                    <a:pt x="22" y="32"/>
                  </a:lnTo>
                  <a:lnTo>
                    <a:pt x="22" y="30"/>
                  </a:lnTo>
                  <a:lnTo>
                    <a:pt x="18" y="28"/>
                  </a:lnTo>
                  <a:lnTo>
                    <a:pt x="14" y="30"/>
                  </a:lnTo>
                  <a:lnTo>
                    <a:pt x="6" y="22"/>
                  </a:lnTo>
                  <a:lnTo>
                    <a:pt x="0" y="22"/>
                  </a:lnTo>
                  <a:lnTo>
                    <a:pt x="4" y="18"/>
                  </a:lnTo>
                  <a:lnTo>
                    <a:pt x="4" y="14"/>
                  </a:lnTo>
                  <a:lnTo>
                    <a:pt x="14" y="6"/>
                  </a:lnTo>
                  <a:lnTo>
                    <a:pt x="16" y="4"/>
                  </a:lnTo>
                  <a:lnTo>
                    <a:pt x="24" y="2"/>
                  </a:lnTo>
                  <a:lnTo>
                    <a:pt x="36" y="4"/>
                  </a:lnTo>
                  <a:lnTo>
                    <a:pt x="50" y="0"/>
                  </a:lnTo>
                  <a:lnTo>
                    <a:pt x="52" y="2"/>
                  </a:lnTo>
                  <a:lnTo>
                    <a:pt x="60" y="2"/>
                  </a:lnTo>
                  <a:lnTo>
                    <a:pt x="72" y="4"/>
                  </a:lnTo>
                  <a:lnTo>
                    <a:pt x="80" y="10"/>
                  </a:lnTo>
                  <a:lnTo>
                    <a:pt x="84" y="14"/>
                  </a:lnTo>
                  <a:lnTo>
                    <a:pt x="8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6" name="Freeform 358"/>
            <p:cNvSpPr>
              <a:spLocks/>
            </p:cNvSpPr>
            <p:nvPr/>
          </p:nvSpPr>
          <p:spPr bwMode="auto">
            <a:xfrm>
              <a:off x="2522538" y="4230688"/>
              <a:ext cx="69850" cy="60325"/>
            </a:xfrm>
            <a:custGeom>
              <a:avLst/>
              <a:gdLst/>
              <a:ahLst/>
              <a:cxnLst>
                <a:cxn ang="0">
                  <a:pos x="40" y="38"/>
                </a:cxn>
                <a:cxn ang="0">
                  <a:pos x="42" y="36"/>
                </a:cxn>
                <a:cxn ang="0">
                  <a:pos x="44" y="30"/>
                </a:cxn>
                <a:cxn ang="0">
                  <a:pos x="40" y="28"/>
                </a:cxn>
                <a:cxn ang="0">
                  <a:pos x="40" y="24"/>
                </a:cxn>
                <a:cxn ang="0">
                  <a:pos x="42" y="22"/>
                </a:cxn>
                <a:cxn ang="0">
                  <a:pos x="44" y="22"/>
                </a:cxn>
                <a:cxn ang="0">
                  <a:pos x="36" y="14"/>
                </a:cxn>
                <a:cxn ang="0">
                  <a:pos x="30" y="4"/>
                </a:cxn>
                <a:cxn ang="0">
                  <a:pos x="24" y="6"/>
                </a:cxn>
                <a:cxn ang="0">
                  <a:pos x="18" y="2"/>
                </a:cxn>
                <a:cxn ang="0">
                  <a:pos x="12" y="4"/>
                </a:cxn>
                <a:cxn ang="0">
                  <a:pos x="4" y="0"/>
                </a:cxn>
                <a:cxn ang="0">
                  <a:pos x="2" y="2"/>
                </a:cxn>
                <a:cxn ang="0">
                  <a:pos x="0" y="10"/>
                </a:cxn>
                <a:cxn ang="0">
                  <a:pos x="4" y="16"/>
                </a:cxn>
                <a:cxn ang="0">
                  <a:pos x="12" y="22"/>
                </a:cxn>
                <a:cxn ang="0">
                  <a:pos x="12" y="18"/>
                </a:cxn>
                <a:cxn ang="0">
                  <a:pos x="10" y="16"/>
                </a:cxn>
                <a:cxn ang="0">
                  <a:pos x="14" y="16"/>
                </a:cxn>
                <a:cxn ang="0">
                  <a:pos x="20" y="22"/>
                </a:cxn>
                <a:cxn ang="0">
                  <a:pos x="30" y="28"/>
                </a:cxn>
                <a:cxn ang="0">
                  <a:pos x="30" y="36"/>
                </a:cxn>
                <a:cxn ang="0">
                  <a:pos x="34" y="38"/>
                </a:cxn>
                <a:cxn ang="0">
                  <a:pos x="34" y="34"/>
                </a:cxn>
                <a:cxn ang="0">
                  <a:pos x="36" y="34"/>
                </a:cxn>
                <a:cxn ang="0">
                  <a:pos x="40" y="38"/>
                </a:cxn>
                <a:cxn ang="0">
                  <a:pos x="40" y="38"/>
                </a:cxn>
              </a:cxnLst>
              <a:rect l="0" t="0" r="r" b="b"/>
              <a:pathLst>
                <a:path w="44" h="38">
                  <a:moveTo>
                    <a:pt x="40" y="38"/>
                  </a:moveTo>
                  <a:lnTo>
                    <a:pt x="42" y="36"/>
                  </a:lnTo>
                  <a:lnTo>
                    <a:pt x="44" y="30"/>
                  </a:lnTo>
                  <a:lnTo>
                    <a:pt x="40" y="28"/>
                  </a:lnTo>
                  <a:lnTo>
                    <a:pt x="40" y="24"/>
                  </a:lnTo>
                  <a:lnTo>
                    <a:pt x="42" y="22"/>
                  </a:lnTo>
                  <a:lnTo>
                    <a:pt x="44" y="22"/>
                  </a:lnTo>
                  <a:lnTo>
                    <a:pt x="36" y="14"/>
                  </a:lnTo>
                  <a:lnTo>
                    <a:pt x="30" y="4"/>
                  </a:lnTo>
                  <a:lnTo>
                    <a:pt x="24" y="6"/>
                  </a:lnTo>
                  <a:lnTo>
                    <a:pt x="18" y="2"/>
                  </a:lnTo>
                  <a:lnTo>
                    <a:pt x="12" y="4"/>
                  </a:lnTo>
                  <a:lnTo>
                    <a:pt x="4" y="0"/>
                  </a:lnTo>
                  <a:lnTo>
                    <a:pt x="2" y="2"/>
                  </a:lnTo>
                  <a:lnTo>
                    <a:pt x="0" y="10"/>
                  </a:lnTo>
                  <a:lnTo>
                    <a:pt x="4" y="16"/>
                  </a:lnTo>
                  <a:lnTo>
                    <a:pt x="12" y="22"/>
                  </a:lnTo>
                  <a:lnTo>
                    <a:pt x="12" y="18"/>
                  </a:lnTo>
                  <a:lnTo>
                    <a:pt x="10" y="16"/>
                  </a:lnTo>
                  <a:lnTo>
                    <a:pt x="14" y="16"/>
                  </a:lnTo>
                  <a:lnTo>
                    <a:pt x="20" y="22"/>
                  </a:lnTo>
                  <a:lnTo>
                    <a:pt x="30" y="28"/>
                  </a:lnTo>
                  <a:lnTo>
                    <a:pt x="30" y="36"/>
                  </a:lnTo>
                  <a:lnTo>
                    <a:pt x="34" y="38"/>
                  </a:lnTo>
                  <a:lnTo>
                    <a:pt x="34" y="34"/>
                  </a:lnTo>
                  <a:lnTo>
                    <a:pt x="36" y="34"/>
                  </a:lnTo>
                  <a:lnTo>
                    <a:pt x="40" y="38"/>
                  </a:lnTo>
                  <a:lnTo>
                    <a:pt x="40" y="3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7" name="Freeform 359"/>
            <p:cNvSpPr>
              <a:spLocks/>
            </p:cNvSpPr>
            <p:nvPr/>
          </p:nvSpPr>
          <p:spPr bwMode="auto">
            <a:xfrm>
              <a:off x="2452688" y="4071938"/>
              <a:ext cx="22225" cy="57150"/>
            </a:xfrm>
            <a:custGeom>
              <a:avLst/>
              <a:gdLst/>
              <a:ahLst/>
              <a:cxnLst>
                <a:cxn ang="0">
                  <a:pos x="4" y="36"/>
                </a:cxn>
                <a:cxn ang="0">
                  <a:pos x="0" y="34"/>
                </a:cxn>
                <a:cxn ang="0">
                  <a:pos x="0" y="8"/>
                </a:cxn>
                <a:cxn ang="0">
                  <a:pos x="4" y="8"/>
                </a:cxn>
                <a:cxn ang="0">
                  <a:pos x="8" y="0"/>
                </a:cxn>
                <a:cxn ang="0">
                  <a:pos x="10" y="0"/>
                </a:cxn>
                <a:cxn ang="0">
                  <a:pos x="14" y="2"/>
                </a:cxn>
                <a:cxn ang="0">
                  <a:pos x="12" y="10"/>
                </a:cxn>
                <a:cxn ang="0">
                  <a:pos x="12" y="22"/>
                </a:cxn>
                <a:cxn ang="0">
                  <a:pos x="10" y="26"/>
                </a:cxn>
                <a:cxn ang="0">
                  <a:pos x="4" y="32"/>
                </a:cxn>
                <a:cxn ang="0">
                  <a:pos x="4" y="36"/>
                </a:cxn>
                <a:cxn ang="0">
                  <a:pos x="4" y="36"/>
                </a:cxn>
              </a:cxnLst>
              <a:rect l="0" t="0" r="r" b="b"/>
              <a:pathLst>
                <a:path w="14" h="36">
                  <a:moveTo>
                    <a:pt x="4" y="36"/>
                  </a:moveTo>
                  <a:lnTo>
                    <a:pt x="0" y="34"/>
                  </a:lnTo>
                  <a:lnTo>
                    <a:pt x="0" y="8"/>
                  </a:lnTo>
                  <a:lnTo>
                    <a:pt x="4" y="8"/>
                  </a:lnTo>
                  <a:lnTo>
                    <a:pt x="8" y="0"/>
                  </a:lnTo>
                  <a:lnTo>
                    <a:pt x="10" y="0"/>
                  </a:lnTo>
                  <a:lnTo>
                    <a:pt x="14" y="2"/>
                  </a:lnTo>
                  <a:lnTo>
                    <a:pt x="12" y="10"/>
                  </a:lnTo>
                  <a:lnTo>
                    <a:pt x="12" y="22"/>
                  </a:lnTo>
                  <a:lnTo>
                    <a:pt x="10" y="26"/>
                  </a:lnTo>
                  <a:lnTo>
                    <a:pt x="4" y="32"/>
                  </a:lnTo>
                  <a:lnTo>
                    <a:pt x="4" y="36"/>
                  </a:lnTo>
                  <a:lnTo>
                    <a:pt x="4" y="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8" name="Freeform 360"/>
            <p:cNvSpPr>
              <a:spLocks/>
            </p:cNvSpPr>
            <p:nvPr/>
          </p:nvSpPr>
          <p:spPr bwMode="auto">
            <a:xfrm>
              <a:off x="2789238" y="4208463"/>
              <a:ext cx="288925" cy="244475"/>
            </a:xfrm>
            <a:custGeom>
              <a:avLst/>
              <a:gdLst/>
              <a:ahLst/>
              <a:cxnLst>
                <a:cxn ang="0">
                  <a:pos x="20" y="10"/>
                </a:cxn>
                <a:cxn ang="0">
                  <a:pos x="24" y="24"/>
                </a:cxn>
                <a:cxn ang="0">
                  <a:pos x="20" y="34"/>
                </a:cxn>
                <a:cxn ang="0">
                  <a:pos x="24" y="44"/>
                </a:cxn>
                <a:cxn ang="0">
                  <a:pos x="32" y="40"/>
                </a:cxn>
                <a:cxn ang="0">
                  <a:pos x="26" y="26"/>
                </a:cxn>
                <a:cxn ang="0">
                  <a:pos x="34" y="14"/>
                </a:cxn>
                <a:cxn ang="0">
                  <a:pos x="48" y="8"/>
                </a:cxn>
                <a:cxn ang="0">
                  <a:pos x="44" y="2"/>
                </a:cxn>
                <a:cxn ang="0">
                  <a:pos x="48" y="2"/>
                </a:cxn>
                <a:cxn ang="0">
                  <a:pos x="68" y="14"/>
                </a:cxn>
                <a:cxn ang="0">
                  <a:pos x="72" y="24"/>
                </a:cxn>
                <a:cxn ang="0">
                  <a:pos x="104" y="28"/>
                </a:cxn>
                <a:cxn ang="0">
                  <a:pos x="118" y="28"/>
                </a:cxn>
                <a:cxn ang="0">
                  <a:pos x="128" y="24"/>
                </a:cxn>
                <a:cxn ang="0">
                  <a:pos x="122" y="22"/>
                </a:cxn>
                <a:cxn ang="0">
                  <a:pos x="152" y="22"/>
                </a:cxn>
                <a:cxn ang="0">
                  <a:pos x="140" y="24"/>
                </a:cxn>
                <a:cxn ang="0">
                  <a:pos x="144" y="28"/>
                </a:cxn>
                <a:cxn ang="0">
                  <a:pos x="156" y="34"/>
                </a:cxn>
                <a:cxn ang="0">
                  <a:pos x="170" y="48"/>
                </a:cxn>
                <a:cxn ang="0">
                  <a:pos x="166" y="52"/>
                </a:cxn>
                <a:cxn ang="0">
                  <a:pos x="176" y="50"/>
                </a:cxn>
                <a:cxn ang="0">
                  <a:pos x="182" y="56"/>
                </a:cxn>
                <a:cxn ang="0">
                  <a:pos x="168" y="68"/>
                </a:cxn>
                <a:cxn ang="0">
                  <a:pos x="166" y="74"/>
                </a:cxn>
                <a:cxn ang="0">
                  <a:pos x="162" y="82"/>
                </a:cxn>
                <a:cxn ang="0">
                  <a:pos x="172" y="96"/>
                </a:cxn>
                <a:cxn ang="0">
                  <a:pos x="166" y="104"/>
                </a:cxn>
                <a:cxn ang="0">
                  <a:pos x="156" y="108"/>
                </a:cxn>
                <a:cxn ang="0">
                  <a:pos x="140" y="112"/>
                </a:cxn>
                <a:cxn ang="0">
                  <a:pos x="124" y="108"/>
                </a:cxn>
                <a:cxn ang="0">
                  <a:pos x="116" y="112"/>
                </a:cxn>
                <a:cxn ang="0">
                  <a:pos x="122" y="122"/>
                </a:cxn>
                <a:cxn ang="0">
                  <a:pos x="134" y="132"/>
                </a:cxn>
                <a:cxn ang="0">
                  <a:pos x="126" y="138"/>
                </a:cxn>
                <a:cxn ang="0">
                  <a:pos x="108" y="150"/>
                </a:cxn>
                <a:cxn ang="0">
                  <a:pos x="94" y="154"/>
                </a:cxn>
                <a:cxn ang="0">
                  <a:pos x="82" y="134"/>
                </a:cxn>
                <a:cxn ang="0">
                  <a:pos x="82" y="120"/>
                </a:cxn>
                <a:cxn ang="0">
                  <a:pos x="76" y="110"/>
                </a:cxn>
                <a:cxn ang="0">
                  <a:pos x="76" y="94"/>
                </a:cxn>
                <a:cxn ang="0">
                  <a:pos x="78" y="82"/>
                </a:cxn>
                <a:cxn ang="0">
                  <a:pos x="68" y="84"/>
                </a:cxn>
                <a:cxn ang="0">
                  <a:pos x="54" y="82"/>
                </a:cxn>
                <a:cxn ang="0">
                  <a:pos x="38" y="68"/>
                </a:cxn>
                <a:cxn ang="0">
                  <a:pos x="18" y="68"/>
                </a:cxn>
                <a:cxn ang="0">
                  <a:pos x="14" y="54"/>
                </a:cxn>
                <a:cxn ang="0">
                  <a:pos x="6" y="42"/>
                </a:cxn>
                <a:cxn ang="0">
                  <a:pos x="4" y="34"/>
                </a:cxn>
                <a:cxn ang="0">
                  <a:pos x="10" y="18"/>
                </a:cxn>
                <a:cxn ang="0">
                  <a:pos x="28" y="6"/>
                </a:cxn>
              </a:cxnLst>
              <a:rect l="0" t="0" r="r" b="b"/>
              <a:pathLst>
                <a:path w="182" h="154">
                  <a:moveTo>
                    <a:pt x="28" y="6"/>
                  </a:moveTo>
                  <a:lnTo>
                    <a:pt x="20" y="10"/>
                  </a:lnTo>
                  <a:lnTo>
                    <a:pt x="24" y="20"/>
                  </a:lnTo>
                  <a:lnTo>
                    <a:pt x="24" y="24"/>
                  </a:lnTo>
                  <a:lnTo>
                    <a:pt x="18" y="30"/>
                  </a:lnTo>
                  <a:lnTo>
                    <a:pt x="20" y="34"/>
                  </a:lnTo>
                  <a:lnTo>
                    <a:pt x="22" y="38"/>
                  </a:lnTo>
                  <a:lnTo>
                    <a:pt x="24" y="44"/>
                  </a:lnTo>
                  <a:lnTo>
                    <a:pt x="28" y="42"/>
                  </a:lnTo>
                  <a:lnTo>
                    <a:pt x="32" y="40"/>
                  </a:lnTo>
                  <a:lnTo>
                    <a:pt x="32" y="34"/>
                  </a:lnTo>
                  <a:lnTo>
                    <a:pt x="26" y="26"/>
                  </a:lnTo>
                  <a:lnTo>
                    <a:pt x="26" y="20"/>
                  </a:lnTo>
                  <a:lnTo>
                    <a:pt x="34" y="14"/>
                  </a:lnTo>
                  <a:lnTo>
                    <a:pt x="48" y="10"/>
                  </a:lnTo>
                  <a:lnTo>
                    <a:pt x="48" y="8"/>
                  </a:lnTo>
                  <a:lnTo>
                    <a:pt x="42" y="6"/>
                  </a:lnTo>
                  <a:lnTo>
                    <a:pt x="44" y="2"/>
                  </a:lnTo>
                  <a:lnTo>
                    <a:pt x="46" y="0"/>
                  </a:lnTo>
                  <a:lnTo>
                    <a:pt x="48" y="2"/>
                  </a:lnTo>
                  <a:lnTo>
                    <a:pt x="52" y="10"/>
                  </a:lnTo>
                  <a:lnTo>
                    <a:pt x="68" y="14"/>
                  </a:lnTo>
                  <a:lnTo>
                    <a:pt x="70" y="22"/>
                  </a:lnTo>
                  <a:lnTo>
                    <a:pt x="72" y="24"/>
                  </a:lnTo>
                  <a:lnTo>
                    <a:pt x="98" y="22"/>
                  </a:lnTo>
                  <a:lnTo>
                    <a:pt x="104" y="28"/>
                  </a:lnTo>
                  <a:lnTo>
                    <a:pt x="110" y="28"/>
                  </a:lnTo>
                  <a:lnTo>
                    <a:pt x="118" y="28"/>
                  </a:lnTo>
                  <a:lnTo>
                    <a:pt x="122" y="24"/>
                  </a:lnTo>
                  <a:lnTo>
                    <a:pt x="128" y="24"/>
                  </a:lnTo>
                  <a:lnTo>
                    <a:pt x="130" y="22"/>
                  </a:lnTo>
                  <a:lnTo>
                    <a:pt x="122" y="22"/>
                  </a:lnTo>
                  <a:lnTo>
                    <a:pt x="124" y="22"/>
                  </a:lnTo>
                  <a:lnTo>
                    <a:pt x="152" y="22"/>
                  </a:lnTo>
                  <a:lnTo>
                    <a:pt x="148" y="24"/>
                  </a:lnTo>
                  <a:lnTo>
                    <a:pt x="140" y="24"/>
                  </a:lnTo>
                  <a:lnTo>
                    <a:pt x="140" y="26"/>
                  </a:lnTo>
                  <a:lnTo>
                    <a:pt x="144" y="28"/>
                  </a:lnTo>
                  <a:lnTo>
                    <a:pt x="148" y="34"/>
                  </a:lnTo>
                  <a:lnTo>
                    <a:pt x="156" y="34"/>
                  </a:lnTo>
                  <a:lnTo>
                    <a:pt x="166" y="40"/>
                  </a:lnTo>
                  <a:lnTo>
                    <a:pt x="170" y="48"/>
                  </a:lnTo>
                  <a:lnTo>
                    <a:pt x="166" y="50"/>
                  </a:lnTo>
                  <a:lnTo>
                    <a:pt x="166" y="52"/>
                  </a:lnTo>
                  <a:lnTo>
                    <a:pt x="172" y="52"/>
                  </a:lnTo>
                  <a:lnTo>
                    <a:pt x="176" y="50"/>
                  </a:lnTo>
                  <a:lnTo>
                    <a:pt x="182" y="54"/>
                  </a:lnTo>
                  <a:lnTo>
                    <a:pt x="182" y="56"/>
                  </a:lnTo>
                  <a:lnTo>
                    <a:pt x="168" y="62"/>
                  </a:lnTo>
                  <a:lnTo>
                    <a:pt x="168" y="68"/>
                  </a:lnTo>
                  <a:lnTo>
                    <a:pt x="174" y="70"/>
                  </a:lnTo>
                  <a:lnTo>
                    <a:pt x="166" y="74"/>
                  </a:lnTo>
                  <a:lnTo>
                    <a:pt x="166" y="78"/>
                  </a:lnTo>
                  <a:lnTo>
                    <a:pt x="162" y="82"/>
                  </a:lnTo>
                  <a:lnTo>
                    <a:pt x="162" y="84"/>
                  </a:lnTo>
                  <a:lnTo>
                    <a:pt x="172" y="96"/>
                  </a:lnTo>
                  <a:lnTo>
                    <a:pt x="172" y="98"/>
                  </a:lnTo>
                  <a:lnTo>
                    <a:pt x="166" y="104"/>
                  </a:lnTo>
                  <a:lnTo>
                    <a:pt x="162" y="104"/>
                  </a:lnTo>
                  <a:lnTo>
                    <a:pt x="156" y="108"/>
                  </a:lnTo>
                  <a:lnTo>
                    <a:pt x="144" y="110"/>
                  </a:lnTo>
                  <a:lnTo>
                    <a:pt x="140" y="112"/>
                  </a:lnTo>
                  <a:lnTo>
                    <a:pt x="134" y="112"/>
                  </a:lnTo>
                  <a:lnTo>
                    <a:pt x="124" y="108"/>
                  </a:lnTo>
                  <a:lnTo>
                    <a:pt x="116" y="106"/>
                  </a:lnTo>
                  <a:lnTo>
                    <a:pt x="116" y="112"/>
                  </a:lnTo>
                  <a:lnTo>
                    <a:pt x="122" y="116"/>
                  </a:lnTo>
                  <a:lnTo>
                    <a:pt x="122" y="122"/>
                  </a:lnTo>
                  <a:lnTo>
                    <a:pt x="124" y="132"/>
                  </a:lnTo>
                  <a:lnTo>
                    <a:pt x="134" y="132"/>
                  </a:lnTo>
                  <a:lnTo>
                    <a:pt x="134" y="134"/>
                  </a:lnTo>
                  <a:lnTo>
                    <a:pt x="126" y="138"/>
                  </a:lnTo>
                  <a:lnTo>
                    <a:pt x="122" y="144"/>
                  </a:lnTo>
                  <a:lnTo>
                    <a:pt x="108" y="150"/>
                  </a:lnTo>
                  <a:lnTo>
                    <a:pt x="104" y="154"/>
                  </a:lnTo>
                  <a:lnTo>
                    <a:pt x="94" y="154"/>
                  </a:lnTo>
                  <a:lnTo>
                    <a:pt x="88" y="146"/>
                  </a:lnTo>
                  <a:lnTo>
                    <a:pt x="82" y="134"/>
                  </a:lnTo>
                  <a:lnTo>
                    <a:pt x="76" y="128"/>
                  </a:lnTo>
                  <a:lnTo>
                    <a:pt x="82" y="120"/>
                  </a:lnTo>
                  <a:lnTo>
                    <a:pt x="80" y="114"/>
                  </a:lnTo>
                  <a:lnTo>
                    <a:pt x="76" y="110"/>
                  </a:lnTo>
                  <a:lnTo>
                    <a:pt x="74" y="102"/>
                  </a:lnTo>
                  <a:lnTo>
                    <a:pt x="76" y="94"/>
                  </a:lnTo>
                  <a:lnTo>
                    <a:pt x="80" y="84"/>
                  </a:lnTo>
                  <a:lnTo>
                    <a:pt x="78" y="82"/>
                  </a:lnTo>
                  <a:lnTo>
                    <a:pt x="76" y="80"/>
                  </a:lnTo>
                  <a:lnTo>
                    <a:pt x="68" y="84"/>
                  </a:lnTo>
                  <a:lnTo>
                    <a:pt x="60" y="82"/>
                  </a:lnTo>
                  <a:lnTo>
                    <a:pt x="54" y="82"/>
                  </a:lnTo>
                  <a:lnTo>
                    <a:pt x="44" y="72"/>
                  </a:lnTo>
                  <a:lnTo>
                    <a:pt x="38" y="68"/>
                  </a:lnTo>
                  <a:lnTo>
                    <a:pt x="26" y="70"/>
                  </a:lnTo>
                  <a:lnTo>
                    <a:pt x="18" y="68"/>
                  </a:lnTo>
                  <a:lnTo>
                    <a:pt x="14" y="64"/>
                  </a:lnTo>
                  <a:lnTo>
                    <a:pt x="14" y="54"/>
                  </a:lnTo>
                  <a:lnTo>
                    <a:pt x="8" y="48"/>
                  </a:lnTo>
                  <a:lnTo>
                    <a:pt x="6" y="42"/>
                  </a:lnTo>
                  <a:lnTo>
                    <a:pt x="0" y="42"/>
                  </a:lnTo>
                  <a:lnTo>
                    <a:pt x="4" y="34"/>
                  </a:lnTo>
                  <a:lnTo>
                    <a:pt x="8" y="24"/>
                  </a:lnTo>
                  <a:lnTo>
                    <a:pt x="10" y="18"/>
                  </a:lnTo>
                  <a:lnTo>
                    <a:pt x="20" y="8"/>
                  </a:lnTo>
                  <a:lnTo>
                    <a:pt x="28" y="6"/>
                  </a:lnTo>
                  <a:lnTo>
                    <a:pt x="2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9" name="Freeform 361"/>
            <p:cNvSpPr>
              <a:spLocks/>
            </p:cNvSpPr>
            <p:nvPr/>
          </p:nvSpPr>
          <p:spPr bwMode="auto">
            <a:xfrm>
              <a:off x="3113088" y="4344988"/>
              <a:ext cx="88900" cy="85725"/>
            </a:xfrm>
            <a:custGeom>
              <a:avLst/>
              <a:gdLst/>
              <a:ahLst/>
              <a:cxnLst>
                <a:cxn ang="0">
                  <a:pos x="50" y="48"/>
                </a:cxn>
                <a:cxn ang="0">
                  <a:pos x="44" y="44"/>
                </a:cxn>
                <a:cxn ang="0">
                  <a:pos x="38" y="46"/>
                </a:cxn>
                <a:cxn ang="0">
                  <a:pos x="32" y="46"/>
                </a:cxn>
                <a:cxn ang="0">
                  <a:pos x="32" y="46"/>
                </a:cxn>
                <a:cxn ang="0">
                  <a:pos x="30" y="54"/>
                </a:cxn>
                <a:cxn ang="0">
                  <a:pos x="24" y="52"/>
                </a:cxn>
                <a:cxn ang="0">
                  <a:pos x="16" y="46"/>
                </a:cxn>
                <a:cxn ang="0">
                  <a:pos x="12" y="34"/>
                </a:cxn>
                <a:cxn ang="0">
                  <a:pos x="8" y="34"/>
                </a:cxn>
                <a:cxn ang="0">
                  <a:pos x="0" y="24"/>
                </a:cxn>
                <a:cxn ang="0">
                  <a:pos x="4" y="14"/>
                </a:cxn>
                <a:cxn ang="0">
                  <a:pos x="10" y="12"/>
                </a:cxn>
                <a:cxn ang="0">
                  <a:pos x="12" y="8"/>
                </a:cxn>
                <a:cxn ang="0">
                  <a:pos x="12" y="6"/>
                </a:cxn>
                <a:cxn ang="0">
                  <a:pos x="16" y="0"/>
                </a:cxn>
                <a:cxn ang="0">
                  <a:pos x="18" y="0"/>
                </a:cxn>
                <a:cxn ang="0">
                  <a:pos x="24" y="0"/>
                </a:cxn>
                <a:cxn ang="0">
                  <a:pos x="44" y="0"/>
                </a:cxn>
                <a:cxn ang="0">
                  <a:pos x="56" y="2"/>
                </a:cxn>
                <a:cxn ang="0">
                  <a:pos x="56" y="4"/>
                </a:cxn>
                <a:cxn ang="0">
                  <a:pos x="52" y="12"/>
                </a:cxn>
                <a:cxn ang="0">
                  <a:pos x="52" y="22"/>
                </a:cxn>
                <a:cxn ang="0">
                  <a:pos x="56" y="30"/>
                </a:cxn>
                <a:cxn ang="0">
                  <a:pos x="54" y="44"/>
                </a:cxn>
                <a:cxn ang="0">
                  <a:pos x="50" y="48"/>
                </a:cxn>
                <a:cxn ang="0">
                  <a:pos x="50" y="48"/>
                </a:cxn>
              </a:cxnLst>
              <a:rect l="0" t="0" r="r" b="b"/>
              <a:pathLst>
                <a:path w="56" h="54">
                  <a:moveTo>
                    <a:pt x="50" y="48"/>
                  </a:moveTo>
                  <a:lnTo>
                    <a:pt x="44" y="44"/>
                  </a:lnTo>
                  <a:lnTo>
                    <a:pt x="38" y="46"/>
                  </a:lnTo>
                  <a:lnTo>
                    <a:pt x="32" y="46"/>
                  </a:lnTo>
                  <a:lnTo>
                    <a:pt x="32" y="46"/>
                  </a:lnTo>
                  <a:lnTo>
                    <a:pt x="30" y="54"/>
                  </a:lnTo>
                  <a:lnTo>
                    <a:pt x="24" y="52"/>
                  </a:lnTo>
                  <a:lnTo>
                    <a:pt x="16" y="46"/>
                  </a:lnTo>
                  <a:lnTo>
                    <a:pt x="12" y="34"/>
                  </a:lnTo>
                  <a:lnTo>
                    <a:pt x="8" y="34"/>
                  </a:lnTo>
                  <a:lnTo>
                    <a:pt x="0" y="24"/>
                  </a:lnTo>
                  <a:lnTo>
                    <a:pt x="4" y="14"/>
                  </a:lnTo>
                  <a:lnTo>
                    <a:pt x="10" y="12"/>
                  </a:lnTo>
                  <a:lnTo>
                    <a:pt x="12" y="8"/>
                  </a:lnTo>
                  <a:lnTo>
                    <a:pt x="12" y="6"/>
                  </a:lnTo>
                  <a:lnTo>
                    <a:pt x="16" y="0"/>
                  </a:lnTo>
                  <a:lnTo>
                    <a:pt x="18" y="0"/>
                  </a:lnTo>
                  <a:lnTo>
                    <a:pt x="24" y="0"/>
                  </a:lnTo>
                  <a:lnTo>
                    <a:pt x="44" y="0"/>
                  </a:lnTo>
                  <a:lnTo>
                    <a:pt x="56" y="2"/>
                  </a:lnTo>
                  <a:lnTo>
                    <a:pt x="56" y="4"/>
                  </a:lnTo>
                  <a:lnTo>
                    <a:pt x="52" y="12"/>
                  </a:lnTo>
                  <a:lnTo>
                    <a:pt x="52" y="22"/>
                  </a:lnTo>
                  <a:lnTo>
                    <a:pt x="56" y="30"/>
                  </a:lnTo>
                  <a:lnTo>
                    <a:pt x="54" y="44"/>
                  </a:lnTo>
                  <a:lnTo>
                    <a:pt x="50" y="48"/>
                  </a:lnTo>
                  <a:lnTo>
                    <a:pt x="50"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0" name="Freeform 362"/>
            <p:cNvSpPr>
              <a:spLocks/>
            </p:cNvSpPr>
            <p:nvPr/>
          </p:nvSpPr>
          <p:spPr bwMode="auto">
            <a:xfrm>
              <a:off x="3046413" y="4294188"/>
              <a:ext cx="104775" cy="149225"/>
            </a:xfrm>
            <a:custGeom>
              <a:avLst/>
              <a:gdLst/>
              <a:ahLst/>
              <a:cxnLst>
                <a:cxn ang="0">
                  <a:pos x="66" y="84"/>
                </a:cxn>
                <a:cxn ang="0">
                  <a:pos x="60" y="84"/>
                </a:cxn>
                <a:cxn ang="0">
                  <a:pos x="56" y="84"/>
                </a:cxn>
                <a:cxn ang="0">
                  <a:pos x="50" y="88"/>
                </a:cxn>
                <a:cxn ang="0">
                  <a:pos x="40" y="90"/>
                </a:cxn>
                <a:cxn ang="0">
                  <a:pos x="36" y="94"/>
                </a:cxn>
                <a:cxn ang="0">
                  <a:pos x="30" y="92"/>
                </a:cxn>
                <a:cxn ang="0">
                  <a:pos x="26" y="90"/>
                </a:cxn>
                <a:cxn ang="0">
                  <a:pos x="22" y="86"/>
                </a:cxn>
                <a:cxn ang="0">
                  <a:pos x="22" y="80"/>
                </a:cxn>
                <a:cxn ang="0">
                  <a:pos x="20" y="76"/>
                </a:cxn>
                <a:cxn ang="0">
                  <a:pos x="22" y="62"/>
                </a:cxn>
                <a:cxn ang="0">
                  <a:pos x="24" y="58"/>
                </a:cxn>
                <a:cxn ang="0">
                  <a:pos x="22" y="50"/>
                </a:cxn>
                <a:cxn ang="0">
                  <a:pos x="18" y="50"/>
                </a:cxn>
                <a:cxn ang="0">
                  <a:pos x="18" y="44"/>
                </a:cxn>
                <a:cxn ang="0">
                  <a:pos x="16" y="40"/>
                </a:cxn>
                <a:cxn ang="0">
                  <a:pos x="10" y="42"/>
                </a:cxn>
                <a:cxn ang="0">
                  <a:pos x="0" y="30"/>
                </a:cxn>
                <a:cxn ang="0">
                  <a:pos x="0" y="28"/>
                </a:cxn>
                <a:cxn ang="0">
                  <a:pos x="4" y="24"/>
                </a:cxn>
                <a:cxn ang="0">
                  <a:pos x="4" y="20"/>
                </a:cxn>
                <a:cxn ang="0">
                  <a:pos x="12" y="16"/>
                </a:cxn>
                <a:cxn ang="0">
                  <a:pos x="6" y="14"/>
                </a:cxn>
                <a:cxn ang="0">
                  <a:pos x="6" y="8"/>
                </a:cxn>
                <a:cxn ang="0">
                  <a:pos x="20" y="2"/>
                </a:cxn>
                <a:cxn ang="0">
                  <a:pos x="20" y="0"/>
                </a:cxn>
                <a:cxn ang="0">
                  <a:pos x="24" y="0"/>
                </a:cxn>
                <a:cxn ang="0">
                  <a:pos x="34" y="10"/>
                </a:cxn>
                <a:cxn ang="0">
                  <a:pos x="36" y="12"/>
                </a:cxn>
                <a:cxn ang="0">
                  <a:pos x="38" y="20"/>
                </a:cxn>
                <a:cxn ang="0">
                  <a:pos x="38" y="20"/>
                </a:cxn>
                <a:cxn ang="0">
                  <a:pos x="44" y="20"/>
                </a:cxn>
                <a:cxn ang="0">
                  <a:pos x="48" y="22"/>
                </a:cxn>
                <a:cxn ang="0">
                  <a:pos x="54" y="28"/>
                </a:cxn>
                <a:cxn ang="0">
                  <a:pos x="58" y="32"/>
                </a:cxn>
                <a:cxn ang="0">
                  <a:pos x="54" y="38"/>
                </a:cxn>
                <a:cxn ang="0">
                  <a:pos x="54" y="40"/>
                </a:cxn>
                <a:cxn ang="0">
                  <a:pos x="52" y="44"/>
                </a:cxn>
                <a:cxn ang="0">
                  <a:pos x="46" y="46"/>
                </a:cxn>
                <a:cxn ang="0">
                  <a:pos x="42" y="56"/>
                </a:cxn>
                <a:cxn ang="0">
                  <a:pos x="50" y="66"/>
                </a:cxn>
                <a:cxn ang="0">
                  <a:pos x="54" y="66"/>
                </a:cxn>
                <a:cxn ang="0">
                  <a:pos x="58" y="78"/>
                </a:cxn>
                <a:cxn ang="0">
                  <a:pos x="66" y="84"/>
                </a:cxn>
                <a:cxn ang="0">
                  <a:pos x="66" y="84"/>
                </a:cxn>
              </a:cxnLst>
              <a:rect l="0" t="0" r="r" b="b"/>
              <a:pathLst>
                <a:path w="66" h="94">
                  <a:moveTo>
                    <a:pt x="66" y="84"/>
                  </a:moveTo>
                  <a:lnTo>
                    <a:pt x="60" y="84"/>
                  </a:lnTo>
                  <a:lnTo>
                    <a:pt x="56" y="84"/>
                  </a:lnTo>
                  <a:lnTo>
                    <a:pt x="50" y="88"/>
                  </a:lnTo>
                  <a:lnTo>
                    <a:pt x="40" y="90"/>
                  </a:lnTo>
                  <a:lnTo>
                    <a:pt x="36" y="94"/>
                  </a:lnTo>
                  <a:lnTo>
                    <a:pt x="30" y="92"/>
                  </a:lnTo>
                  <a:lnTo>
                    <a:pt x="26" y="90"/>
                  </a:lnTo>
                  <a:lnTo>
                    <a:pt x="22" y="86"/>
                  </a:lnTo>
                  <a:lnTo>
                    <a:pt x="22" y="80"/>
                  </a:lnTo>
                  <a:lnTo>
                    <a:pt x="20" y="76"/>
                  </a:lnTo>
                  <a:lnTo>
                    <a:pt x="22" y="62"/>
                  </a:lnTo>
                  <a:lnTo>
                    <a:pt x="24" y="58"/>
                  </a:lnTo>
                  <a:lnTo>
                    <a:pt x="22" y="50"/>
                  </a:lnTo>
                  <a:lnTo>
                    <a:pt x="18" y="50"/>
                  </a:lnTo>
                  <a:lnTo>
                    <a:pt x="18" y="44"/>
                  </a:lnTo>
                  <a:lnTo>
                    <a:pt x="16" y="40"/>
                  </a:lnTo>
                  <a:lnTo>
                    <a:pt x="10" y="42"/>
                  </a:lnTo>
                  <a:lnTo>
                    <a:pt x="0" y="30"/>
                  </a:lnTo>
                  <a:lnTo>
                    <a:pt x="0" y="28"/>
                  </a:lnTo>
                  <a:lnTo>
                    <a:pt x="4" y="24"/>
                  </a:lnTo>
                  <a:lnTo>
                    <a:pt x="4" y="20"/>
                  </a:lnTo>
                  <a:lnTo>
                    <a:pt x="12" y="16"/>
                  </a:lnTo>
                  <a:lnTo>
                    <a:pt x="6" y="14"/>
                  </a:lnTo>
                  <a:lnTo>
                    <a:pt x="6" y="8"/>
                  </a:lnTo>
                  <a:lnTo>
                    <a:pt x="20" y="2"/>
                  </a:lnTo>
                  <a:lnTo>
                    <a:pt x="20" y="0"/>
                  </a:lnTo>
                  <a:lnTo>
                    <a:pt x="24" y="0"/>
                  </a:lnTo>
                  <a:lnTo>
                    <a:pt x="34" y="10"/>
                  </a:lnTo>
                  <a:lnTo>
                    <a:pt x="36" y="12"/>
                  </a:lnTo>
                  <a:lnTo>
                    <a:pt x="38" y="20"/>
                  </a:lnTo>
                  <a:lnTo>
                    <a:pt x="38" y="20"/>
                  </a:lnTo>
                  <a:lnTo>
                    <a:pt x="44" y="20"/>
                  </a:lnTo>
                  <a:lnTo>
                    <a:pt x="48" y="22"/>
                  </a:lnTo>
                  <a:lnTo>
                    <a:pt x="54" y="28"/>
                  </a:lnTo>
                  <a:lnTo>
                    <a:pt x="58" y="32"/>
                  </a:lnTo>
                  <a:lnTo>
                    <a:pt x="54" y="38"/>
                  </a:lnTo>
                  <a:lnTo>
                    <a:pt x="54" y="40"/>
                  </a:lnTo>
                  <a:lnTo>
                    <a:pt x="52" y="44"/>
                  </a:lnTo>
                  <a:lnTo>
                    <a:pt x="46" y="46"/>
                  </a:lnTo>
                  <a:lnTo>
                    <a:pt x="42" y="56"/>
                  </a:lnTo>
                  <a:lnTo>
                    <a:pt x="50" y="66"/>
                  </a:lnTo>
                  <a:lnTo>
                    <a:pt x="54" y="66"/>
                  </a:lnTo>
                  <a:lnTo>
                    <a:pt x="58" y="78"/>
                  </a:lnTo>
                  <a:lnTo>
                    <a:pt x="66" y="84"/>
                  </a:lnTo>
                  <a:lnTo>
                    <a:pt x="66" y="8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1" name="Freeform 363"/>
            <p:cNvSpPr>
              <a:spLocks/>
            </p:cNvSpPr>
            <p:nvPr/>
          </p:nvSpPr>
          <p:spPr bwMode="auto">
            <a:xfrm>
              <a:off x="3014663" y="4881563"/>
              <a:ext cx="180975" cy="190500"/>
            </a:xfrm>
            <a:custGeom>
              <a:avLst/>
              <a:gdLst/>
              <a:ahLst/>
              <a:cxnLst>
                <a:cxn ang="0">
                  <a:pos x="0" y="44"/>
                </a:cxn>
                <a:cxn ang="0">
                  <a:pos x="6" y="32"/>
                </a:cxn>
                <a:cxn ang="0">
                  <a:pos x="6" y="22"/>
                </a:cxn>
                <a:cxn ang="0">
                  <a:pos x="10" y="14"/>
                </a:cxn>
                <a:cxn ang="0">
                  <a:pos x="12" y="8"/>
                </a:cxn>
                <a:cxn ang="0">
                  <a:pos x="38" y="0"/>
                </a:cxn>
                <a:cxn ang="0">
                  <a:pos x="50" y="0"/>
                </a:cxn>
                <a:cxn ang="0">
                  <a:pos x="56" y="4"/>
                </a:cxn>
                <a:cxn ang="0">
                  <a:pos x="64" y="14"/>
                </a:cxn>
                <a:cxn ang="0">
                  <a:pos x="62" y="14"/>
                </a:cxn>
                <a:cxn ang="0">
                  <a:pos x="64" y="18"/>
                </a:cxn>
                <a:cxn ang="0">
                  <a:pos x="64" y="38"/>
                </a:cxn>
                <a:cxn ang="0">
                  <a:pos x="66" y="40"/>
                </a:cxn>
                <a:cxn ang="0">
                  <a:pos x="76" y="44"/>
                </a:cxn>
                <a:cxn ang="0">
                  <a:pos x="86" y="42"/>
                </a:cxn>
                <a:cxn ang="0">
                  <a:pos x="94" y="44"/>
                </a:cxn>
                <a:cxn ang="0">
                  <a:pos x="96" y="48"/>
                </a:cxn>
                <a:cxn ang="0">
                  <a:pos x="96" y="64"/>
                </a:cxn>
                <a:cxn ang="0">
                  <a:pos x="98" y="66"/>
                </a:cxn>
                <a:cxn ang="0">
                  <a:pos x="102" y="68"/>
                </a:cxn>
                <a:cxn ang="0">
                  <a:pos x="110" y="66"/>
                </a:cxn>
                <a:cxn ang="0">
                  <a:pos x="112" y="68"/>
                </a:cxn>
                <a:cxn ang="0">
                  <a:pos x="114" y="76"/>
                </a:cxn>
                <a:cxn ang="0">
                  <a:pos x="110" y="92"/>
                </a:cxn>
                <a:cxn ang="0">
                  <a:pos x="108" y="106"/>
                </a:cxn>
                <a:cxn ang="0">
                  <a:pos x="96" y="118"/>
                </a:cxn>
                <a:cxn ang="0">
                  <a:pos x="80" y="120"/>
                </a:cxn>
                <a:cxn ang="0">
                  <a:pos x="72" y="116"/>
                </a:cxn>
                <a:cxn ang="0">
                  <a:pos x="58" y="116"/>
                </a:cxn>
                <a:cxn ang="0">
                  <a:pos x="58" y="112"/>
                </a:cxn>
                <a:cxn ang="0">
                  <a:pos x="60" y="108"/>
                </a:cxn>
                <a:cxn ang="0">
                  <a:pos x="68" y="94"/>
                </a:cxn>
                <a:cxn ang="0">
                  <a:pos x="66" y="88"/>
                </a:cxn>
                <a:cxn ang="0">
                  <a:pos x="56" y="80"/>
                </a:cxn>
                <a:cxn ang="0">
                  <a:pos x="42" y="72"/>
                </a:cxn>
                <a:cxn ang="0">
                  <a:pos x="26" y="68"/>
                </a:cxn>
                <a:cxn ang="0">
                  <a:pos x="22" y="64"/>
                </a:cxn>
                <a:cxn ang="0">
                  <a:pos x="14" y="56"/>
                </a:cxn>
                <a:cxn ang="0">
                  <a:pos x="4" y="46"/>
                </a:cxn>
                <a:cxn ang="0">
                  <a:pos x="0" y="44"/>
                </a:cxn>
                <a:cxn ang="0">
                  <a:pos x="0" y="44"/>
                </a:cxn>
              </a:cxnLst>
              <a:rect l="0" t="0" r="r" b="b"/>
              <a:pathLst>
                <a:path w="114" h="120">
                  <a:moveTo>
                    <a:pt x="0" y="44"/>
                  </a:moveTo>
                  <a:lnTo>
                    <a:pt x="6" y="32"/>
                  </a:lnTo>
                  <a:lnTo>
                    <a:pt x="6" y="22"/>
                  </a:lnTo>
                  <a:lnTo>
                    <a:pt x="10" y="14"/>
                  </a:lnTo>
                  <a:lnTo>
                    <a:pt x="12" y="8"/>
                  </a:lnTo>
                  <a:lnTo>
                    <a:pt x="38" y="0"/>
                  </a:lnTo>
                  <a:lnTo>
                    <a:pt x="50" y="0"/>
                  </a:lnTo>
                  <a:lnTo>
                    <a:pt x="56" y="4"/>
                  </a:lnTo>
                  <a:lnTo>
                    <a:pt x="64" y="14"/>
                  </a:lnTo>
                  <a:lnTo>
                    <a:pt x="62" y="14"/>
                  </a:lnTo>
                  <a:lnTo>
                    <a:pt x="64" y="18"/>
                  </a:lnTo>
                  <a:lnTo>
                    <a:pt x="64" y="38"/>
                  </a:lnTo>
                  <a:lnTo>
                    <a:pt x="66" y="40"/>
                  </a:lnTo>
                  <a:lnTo>
                    <a:pt x="76" y="44"/>
                  </a:lnTo>
                  <a:lnTo>
                    <a:pt x="86" y="42"/>
                  </a:lnTo>
                  <a:lnTo>
                    <a:pt x="94" y="44"/>
                  </a:lnTo>
                  <a:lnTo>
                    <a:pt x="96" y="48"/>
                  </a:lnTo>
                  <a:lnTo>
                    <a:pt x="96" y="64"/>
                  </a:lnTo>
                  <a:lnTo>
                    <a:pt x="98" y="66"/>
                  </a:lnTo>
                  <a:lnTo>
                    <a:pt x="102" y="68"/>
                  </a:lnTo>
                  <a:lnTo>
                    <a:pt x="110" y="66"/>
                  </a:lnTo>
                  <a:lnTo>
                    <a:pt x="112" y="68"/>
                  </a:lnTo>
                  <a:lnTo>
                    <a:pt x="114" y="76"/>
                  </a:lnTo>
                  <a:lnTo>
                    <a:pt x="110" y="92"/>
                  </a:lnTo>
                  <a:lnTo>
                    <a:pt x="108" y="106"/>
                  </a:lnTo>
                  <a:lnTo>
                    <a:pt x="96" y="118"/>
                  </a:lnTo>
                  <a:lnTo>
                    <a:pt x="80" y="120"/>
                  </a:lnTo>
                  <a:lnTo>
                    <a:pt x="72" y="116"/>
                  </a:lnTo>
                  <a:lnTo>
                    <a:pt x="58" y="116"/>
                  </a:lnTo>
                  <a:lnTo>
                    <a:pt x="58" y="112"/>
                  </a:lnTo>
                  <a:lnTo>
                    <a:pt x="60" y="108"/>
                  </a:lnTo>
                  <a:lnTo>
                    <a:pt x="68" y="94"/>
                  </a:lnTo>
                  <a:lnTo>
                    <a:pt x="66" y="88"/>
                  </a:lnTo>
                  <a:lnTo>
                    <a:pt x="56" y="80"/>
                  </a:lnTo>
                  <a:lnTo>
                    <a:pt x="42" y="72"/>
                  </a:lnTo>
                  <a:lnTo>
                    <a:pt x="26" y="68"/>
                  </a:lnTo>
                  <a:lnTo>
                    <a:pt x="22" y="64"/>
                  </a:lnTo>
                  <a:lnTo>
                    <a:pt x="14" y="56"/>
                  </a:lnTo>
                  <a:lnTo>
                    <a:pt x="4" y="46"/>
                  </a:lnTo>
                  <a:lnTo>
                    <a:pt x="0" y="44"/>
                  </a:lnTo>
                  <a:lnTo>
                    <a:pt x="0" y="4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2" name="Freeform 364"/>
            <p:cNvSpPr>
              <a:spLocks/>
            </p:cNvSpPr>
            <p:nvPr/>
          </p:nvSpPr>
          <p:spPr bwMode="auto">
            <a:xfrm>
              <a:off x="3192463" y="4351338"/>
              <a:ext cx="60325" cy="76200"/>
            </a:xfrm>
            <a:custGeom>
              <a:avLst/>
              <a:gdLst/>
              <a:ahLst/>
              <a:cxnLst>
                <a:cxn ang="0">
                  <a:pos x="38" y="20"/>
                </a:cxn>
                <a:cxn ang="0">
                  <a:pos x="38" y="18"/>
                </a:cxn>
                <a:cxn ang="0">
                  <a:pos x="36" y="14"/>
                </a:cxn>
                <a:cxn ang="0">
                  <a:pos x="24" y="6"/>
                </a:cxn>
                <a:cxn ang="0">
                  <a:pos x="10" y="0"/>
                </a:cxn>
                <a:cxn ang="0">
                  <a:pos x="6" y="0"/>
                </a:cxn>
                <a:cxn ang="0">
                  <a:pos x="2" y="8"/>
                </a:cxn>
                <a:cxn ang="0">
                  <a:pos x="2" y="18"/>
                </a:cxn>
                <a:cxn ang="0">
                  <a:pos x="6" y="26"/>
                </a:cxn>
                <a:cxn ang="0">
                  <a:pos x="4" y="40"/>
                </a:cxn>
                <a:cxn ang="0">
                  <a:pos x="0" y="44"/>
                </a:cxn>
                <a:cxn ang="0">
                  <a:pos x="6" y="48"/>
                </a:cxn>
                <a:cxn ang="0">
                  <a:pos x="12" y="46"/>
                </a:cxn>
                <a:cxn ang="0">
                  <a:pos x="20" y="46"/>
                </a:cxn>
                <a:cxn ang="0">
                  <a:pos x="26" y="40"/>
                </a:cxn>
                <a:cxn ang="0">
                  <a:pos x="30" y="32"/>
                </a:cxn>
                <a:cxn ang="0">
                  <a:pos x="38" y="20"/>
                </a:cxn>
                <a:cxn ang="0">
                  <a:pos x="38" y="20"/>
                </a:cxn>
              </a:cxnLst>
              <a:rect l="0" t="0" r="r" b="b"/>
              <a:pathLst>
                <a:path w="38" h="48">
                  <a:moveTo>
                    <a:pt x="38" y="20"/>
                  </a:moveTo>
                  <a:lnTo>
                    <a:pt x="38" y="18"/>
                  </a:lnTo>
                  <a:lnTo>
                    <a:pt x="36" y="14"/>
                  </a:lnTo>
                  <a:lnTo>
                    <a:pt x="24" y="6"/>
                  </a:lnTo>
                  <a:lnTo>
                    <a:pt x="10" y="0"/>
                  </a:lnTo>
                  <a:lnTo>
                    <a:pt x="6" y="0"/>
                  </a:lnTo>
                  <a:lnTo>
                    <a:pt x="2" y="8"/>
                  </a:lnTo>
                  <a:lnTo>
                    <a:pt x="2" y="18"/>
                  </a:lnTo>
                  <a:lnTo>
                    <a:pt x="6" y="26"/>
                  </a:lnTo>
                  <a:lnTo>
                    <a:pt x="4" y="40"/>
                  </a:lnTo>
                  <a:lnTo>
                    <a:pt x="0" y="44"/>
                  </a:lnTo>
                  <a:lnTo>
                    <a:pt x="6" y="48"/>
                  </a:lnTo>
                  <a:lnTo>
                    <a:pt x="12" y="46"/>
                  </a:lnTo>
                  <a:lnTo>
                    <a:pt x="20" y="46"/>
                  </a:lnTo>
                  <a:lnTo>
                    <a:pt x="26" y="40"/>
                  </a:lnTo>
                  <a:lnTo>
                    <a:pt x="30" y="32"/>
                  </a:lnTo>
                  <a:lnTo>
                    <a:pt x="38" y="20"/>
                  </a:lnTo>
                  <a:lnTo>
                    <a:pt x="38"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3" name="Freeform 365"/>
            <p:cNvSpPr>
              <a:spLocks/>
            </p:cNvSpPr>
            <p:nvPr/>
          </p:nvSpPr>
          <p:spPr bwMode="auto">
            <a:xfrm>
              <a:off x="3014663" y="4881563"/>
              <a:ext cx="180975" cy="190500"/>
            </a:xfrm>
            <a:custGeom>
              <a:avLst/>
              <a:gdLst/>
              <a:ahLst/>
              <a:cxnLst>
                <a:cxn ang="0">
                  <a:pos x="64" y="14"/>
                </a:cxn>
                <a:cxn ang="0">
                  <a:pos x="62" y="14"/>
                </a:cxn>
                <a:cxn ang="0">
                  <a:pos x="64" y="18"/>
                </a:cxn>
                <a:cxn ang="0">
                  <a:pos x="64" y="38"/>
                </a:cxn>
                <a:cxn ang="0">
                  <a:pos x="66" y="40"/>
                </a:cxn>
                <a:cxn ang="0">
                  <a:pos x="76" y="44"/>
                </a:cxn>
                <a:cxn ang="0">
                  <a:pos x="86" y="42"/>
                </a:cxn>
                <a:cxn ang="0">
                  <a:pos x="94" y="44"/>
                </a:cxn>
                <a:cxn ang="0">
                  <a:pos x="96" y="48"/>
                </a:cxn>
                <a:cxn ang="0">
                  <a:pos x="96" y="64"/>
                </a:cxn>
                <a:cxn ang="0">
                  <a:pos x="98" y="66"/>
                </a:cxn>
                <a:cxn ang="0">
                  <a:pos x="102" y="68"/>
                </a:cxn>
                <a:cxn ang="0">
                  <a:pos x="110" y="66"/>
                </a:cxn>
                <a:cxn ang="0">
                  <a:pos x="112" y="68"/>
                </a:cxn>
                <a:cxn ang="0">
                  <a:pos x="114" y="76"/>
                </a:cxn>
                <a:cxn ang="0">
                  <a:pos x="110" y="92"/>
                </a:cxn>
                <a:cxn ang="0">
                  <a:pos x="108" y="106"/>
                </a:cxn>
                <a:cxn ang="0">
                  <a:pos x="96" y="118"/>
                </a:cxn>
                <a:cxn ang="0">
                  <a:pos x="80" y="120"/>
                </a:cxn>
                <a:cxn ang="0">
                  <a:pos x="72" y="116"/>
                </a:cxn>
                <a:cxn ang="0">
                  <a:pos x="58" y="116"/>
                </a:cxn>
                <a:cxn ang="0">
                  <a:pos x="58" y="112"/>
                </a:cxn>
                <a:cxn ang="0">
                  <a:pos x="60" y="108"/>
                </a:cxn>
                <a:cxn ang="0">
                  <a:pos x="68" y="94"/>
                </a:cxn>
                <a:cxn ang="0">
                  <a:pos x="66" y="88"/>
                </a:cxn>
                <a:cxn ang="0">
                  <a:pos x="56" y="80"/>
                </a:cxn>
                <a:cxn ang="0">
                  <a:pos x="42" y="72"/>
                </a:cxn>
                <a:cxn ang="0">
                  <a:pos x="26" y="68"/>
                </a:cxn>
                <a:cxn ang="0">
                  <a:pos x="22" y="64"/>
                </a:cxn>
                <a:cxn ang="0">
                  <a:pos x="14" y="56"/>
                </a:cxn>
                <a:cxn ang="0">
                  <a:pos x="4" y="46"/>
                </a:cxn>
                <a:cxn ang="0">
                  <a:pos x="0" y="44"/>
                </a:cxn>
                <a:cxn ang="0">
                  <a:pos x="6" y="32"/>
                </a:cxn>
                <a:cxn ang="0">
                  <a:pos x="6" y="22"/>
                </a:cxn>
                <a:cxn ang="0">
                  <a:pos x="10" y="14"/>
                </a:cxn>
                <a:cxn ang="0">
                  <a:pos x="12" y="8"/>
                </a:cxn>
                <a:cxn ang="0">
                  <a:pos x="38" y="0"/>
                </a:cxn>
                <a:cxn ang="0">
                  <a:pos x="50" y="0"/>
                </a:cxn>
                <a:cxn ang="0">
                  <a:pos x="56" y="4"/>
                </a:cxn>
                <a:cxn ang="0">
                  <a:pos x="64" y="14"/>
                </a:cxn>
                <a:cxn ang="0">
                  <a:pos x="64" y="14"/>
                </a:cxn>
              </a:cxnLst>
              <a:rect l="0" t="0" r="r" b="b"/>
              <a:pathLst>
                <a:path w="114" h="120">
                  <a:moveTo>
                    <a:pt x="64" y="14"/>
                  </a:moveTo>
                  <a:lnTo>
                    <a:pt x="62" y="14"/>
                  </a:lnTo>
                  <a:lnTo>
                    <a:pt x="64" y="18"/>
                  </a:lnTo>
                  <a:lnTo>
                    <a:pt x="64" y="38"/>
                  </a:lnTo>
                  <a:lnTo>
                    <a:pt x="66" y="40"/>
                  </a:lnTo>
                  <a:lnTo>
                    <a:pt x="76" y="44"/>
                  </a:lnTo>
                  <a:lnTo>
                    <a:pt x="86" y="42"/>
                  </a:lnTo>
                  <a:lnTo>
                    <a:pt x="94" y="44"/>
                  </a:lnTo>
                  <a:lnTo>
                    <a:pt x="96" y="48"/>
                  </a:lnTo>
                  <a:lnTo>
                    <a:pt x="96" y="64"/>
                  </a:lnTo>
                  <a:lnTo>
                    <a:pt x="98" y="66"/>
                  </a:lnTo>
                  <a:lnTo>
                    <a:pt x="102" y="68"/>
                  </a:lnTo>
                  <a:lnTo>
                    <a:pt x="110" y="66"/>
                  </a:lnTo>
                  <a:lnTo>
                    <a:pt x="112" y="68"/>
                  </a:lnTo>
                  <a:lnTo>
                    <a:pt x="114" y="76"/>
                  </a:lnTo>
                  <a:lnTo>
                    <a:pt x="110" y="92"/>
                  </a:lnTo>
                  <a:lnTo>
                    <a:pt x="108" y="106"/>
                  </a:lnTo>
                  <a:lnTo>
                    <a:pt x="96" y="118"/>
                  </a:lnTo>
                  <a:lnTo>
                    <a:pt x="80" y="120"/>
                  </a:lnTo>
                  <a:lnTo>
                    <a:pt x="72" y="116"/>
                  </a:lnTo>
                  <a:lnTo>
                    <a:pt x="58" y="116"/>
                  </a:lnTo>
                  <a:lnTo>
                    <a:pt x="58" y="112"/>
                  </a:lnTo>
                  <a:lnTo>
                    <a:pt x="60" y="108"/>
                  </a:lnTo>
                  <a:lnTo>
                    <a:pt x="68" y="94"/>
                  </a:lnTo>
                  <a:lnTo>
                    <a:pt x="66" y="88"/>
                  </a:lnTo>
                  <a:lnTo>
                    <a:pt x="56" y="80"/>
                  </a:lnTo>
                  <a:lnTo>
                    <a:pt x="42" y="72"/>
                  </a:lnTo>
                  <a:lnTo>
                    <a:pt x="26" y="68"/>
                  </a:lnTo>
                  <a:lnTo>
                    <a:pt x="22" y="64"/>
                  </a:lnTo>
                  <a:lnTo>
                    <a:pt x="14" y="56"/>
                  </a:lnTo>
                  <a:lnTo>
                    <a:pt x="4" y="46"/>
                  </a:lnTo>
                  <a:lnTo>
                    <a:pt x="0" y="44"/>
                  </a:lnTo>
                  <a:lnTo>
                    <a:pt x="6" y="32"/>
                  </a:lnTo>
                  <a:lnTo>
                    <a:pt x="6" y="22"/>
                  </a:lnTo>
                  <a:lnTo>
                    <a:pt x="10" y="14"/>
                  </a:lnTo>
                  <a:lnTo>
                    <a:pt x="12" y="8"/>
                  </a:lnTo>
                  <a:lnTo>
                    <a:pt x="38" y="0"/>
                  </a:lnTo>
                  <a:lnTo>
                    <a:pt x="50" y="0"/>
                  </a:lnTo>
                  <a:lnTo>
                    <a:pt x="56" y="4"/>
                  </a:lnTo>
                  <a:lnTo>
                    <a:pt x="64" y="14"/>
                  </a:lnTo>
                  <a:lnTo>
                    <a:pt x="6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4" name="Freeform 366"/>
            <p:cNvSpPr>
              <a:spLocks/>
            </p:cNvSpPr>
            <p:nvPr/>
          </p:nvSpPr>
          <p:spPr bwMode="auto">
            <a:xfrm>
              <a:off x="2890838" y="5783263"/>
              <a:ext cx="73025" cy="85725"/>
            </a:xfrm>
            <a:custGeom>
              <a:avLst/>
              <a:gdLst/>
              <a:ahLst/>
              <a:cxnLst>
                <a:cxn ang="0">
                  <a:pos x="0" y="50"/>
                </a:cxn>
                <a:cxn ang="0">
                  <a:pos x="0" y="0"/>
                </a:cxn>
                <a:cxn ang="0">
                  <a:pos x="6" y="10"/>
                </a:cxn>
                <a:cxn ang="0">
                  <a:pos x="4" y="10"/>
                </a:cxn>
                <a:cxn ang="0">
                  <a:pos x="2" y="12"/>
                </a:cxn>
                <a:cxn ang="0">
                  <a:pos x="10" y="24"/>
                </a:cxn>
                <a:cxn ang="0">
                  <a:pos x="34" y="44"/>
                </a:cxn>
                <a:cxn ang="0">
                  <a:pos x="46" y="48"/>
                </a:cxn>
                <a:cxn ang="0">
                  <a:pos x="46" y="52"/>
                </a:cxn>
                <a:cxn ang="0">
                  <a:pos x="42" y="52"/>
                </a:cxn>
                <a:cxn ang="0">
                  <a:pos x="38" y="52"/>
                </a:cxn>
                <a:cxn ang="0">
                  <a:pos x="30" y="54"/>
                </a:cxn>
                <a:cxn ang="0">
                  <a:pos x="8" y="48"/>
                </a:cxn>
                <a:cxn ang="0">
                  <a:pos x="0" y="50"/>
                </a:cxn>
                <a:cxn ang="0">
                  <a:pos x="0" y="50"/>
                </a:cxn>
              </a:cxnLst>
              <a:rect l="0" t="0" r="r" b="b"/>
              <a:pathLst>
                <a:path w="46" h="54">
                  <a:moveTo>
                    <a:pt x="0" y="50"/>
                  </a:moveTo>
                  <a:lnTo>
                    <a:pt x="0" y="0"/>
                  </a:lnTo>
                  <a:lnTo>
                    <a:pt x="6" y="10"/>
                  </a:lnTo>
                  <a:lnTo>
                    <a:pt x="4" y="10"/>
                  </a:lnTo>
                  <a:lnTo>
                    <a:pt x="2" y="12"/>
                  </a:lnTo>
                  <a:lnTo>
                    <a:pt x="10" y="24"/>
                  </a:lnTo>
                  <a:lnTo>
                    <a:pt x="34" y="44"/>
                  </a:lnTo>
                  <a:lnTo>
                    <a:pt x="46" y="48"/>
                  </a:lnTo>
                  <a:lnTo>
                    <a:pt x="46" y="52"/>
                  </a:lnTo>
                  <a:lnTo>
                    <a:pt x="42" y="52"/>
                  </a:lnTo>
                  <a:lnTo>
                    <a:pt x="38" y="52"/>
                  </a:lnTo>
                  <a:lnTo>
                    <a:pt x="30" y="54"/>
                  </a:lnTo>
                  <a:lnTo>
                    <a:pt x="8" y="48"/>
                  </a:lnTo>
                  <a:lnTo>
                    <a:pt x="0" y="50"/>
                  </a:lnTo>
                  <a:lnTo>
                    <a:pt x="0"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5" name="Freeform 367"/>
            <p:cNvSpPr>
              <a:spLocks/>
            </p:cNvSpPr>
            <p:nvPr/>
          </p:nvSpPr>
          <p:spPr bwMode="auto">
            <a:xfrm>
              <a:off x="2741613" y="4846638"/>
              <a:ext cx="180975" cy="977900"/>
            </a:xfrm>
            <a:custGeom>
              <a:avLst/>
              <a:gdLst/>
              <a:ahLst/>
              <a:cxnLst>
                <a:cxn ang="0">
                  <a:pos x="94" y="24"/>
                </a:cxn>
                <a:cxn ang="0">
                  <a:pos x="94" y="38"/>
                </a:cxn>
                <a:cxn ang="0">
                  <a:pos x="106" y="76"/>
                </a:cxn>
                <a:cxn ang="0">
                  <a:pos x="96" y="98"/>
                </a:cxn>
                <a:cxn ang="0">
                  <a:pos x="98" y="134"/>
                </a:cxn>
                <a:cxn ang="0">
                  <a:pos x="76" y="170"/>
                </a:cxn>
                <a:cxn ang="0">
                  <a:pos x="70" y="210"/>
                </a:cxn>
                <a:cxn ang="0">
                  <a:pos x="76" y="234"/>
                </a:cxn>
                <a:cxn ang="0">
                  <a:pos x="68" y="264"/>
                </a:cxn>
                <a:cxn ang="0">
                  <a:pos x="60" y="308"/>
                </a:cxn>
                <a:cxn ang="0">
                  <a:pos x="50" y="368"/>
                </a:cxn>
                <a:cxn ang="0">
                  <a:pos x="48" y="398"/>
                </a:cxn>
                <a:cxn ang="0">
                  <a:pos x="50" y="424"/>
                </a:cxn>
                <a:cxn ang="0">
                  <a:pos x="50" y="430"/>
                </a:cxn>
                <a:cxn ang="0">
                  <a:pos x="52" y="466"/>
                </a:cxn>
                <a:cxn ang="0">
                  <a:pos x="42" y="510"/>
                </a:cxn>
                <a:cxn ang="0">
                  <a:pos x="36" y="548"/>
                </a:cxn>
                <a:cxn ang="0">
                  <a:pos x="78" y="578"/>
                </a:cxn>
                <a:cxn ang="0">
                  <a:pos x="82" y="582"/>
                </a:cxn>
                <a:cxn ang="0">
                  <a:pos x="54" y="616"/>
                </a:cxn>
                <a:cxn ang="0">
                  <a:pos x="48" y="608"/>
                </a:cxn>
                <a:cxn ang="0">
                  <a:pos x="48" y="588"/>
                </a:cxn>
                <a:cxn ang="0">
                  <a:pos x="42" y="582"/>
                </a:cxn>
                <a:cxn ang="0">
                  <a:pos x="40" y="570"/>
                </a:cxn>
                <a:cxn ang="0">
                  <a:pos x="34" y="576"/>
                </a:cxn>
                <a:cxn ang="0">
                  <a:pos x="28" y="568"/>
                </a:cxn>
                <a:cxn ang="0">
                  <a:pos x="26" y="552"/>
                </a:cxn>
                <a:cxn ang="0">
                  <a:pos x="24" y="544"/>
                </a:cxn>
                <a:cxn ang="0">
                  <a:pos x="18" y="528"/>
                </a:cxn>
                <a:cxn ang="0">
                  <a:pos x="22" y="518"/>
                </a:cxn>
                <a:cxn ang="0">
                  <a:pos x="20" y="508"/>
                </a:cxn>
                <a:cxn ang="0">
                  <a:pos x="24" y="500"/>
                </a:cxn>
                <a:cxn ang="0">
                  <a:pos x="20" y="498"/>
                </a:cxn>
                <a:cxn ang="0">
                  <a:pos x="24" y="488"/>
                </a:cxn>
                <a:cxn ang="0">
                  <a:pos x="16" y="482"/>
                </a:cxn>
                <a:cxn ang="0">
                  <a:pos x="18" y="468"/>
                </a:cxn>
                <a:cxn ang="0">
                  <a:pos x="2" y="468"/>
                </a:cxn>
                <a:cxn ang="0">
                  <a:pos x="0" y="470"/>
                </a:cxn>
                <a:cxn ang="0">
                  <a:pos x="8" y="456"/>
                </a:cxn>
                <a:cxn ang="0">
                  <a:pos x="20" y="460"/>
                </a:cxn>
                <a:cxn ang="0">
                  <a:pos x="30" y="458"/>
                </a:cxn>
                <a:cxn ang="0">
                  <a:pos x="30" y="448"/>
                </a:cxn>
                <a:cxn ang="0">
                  <a:pos x="32" y="442"/>
                </a:cxn>
                <a:cxn ang="0">
                  <a:pos x="38" y="442"/>
                </a:cxn>
                <a:cxn ang="0">
                  <a:pos x="40" y="430"/>
                </a:cxn>
                <a:cxn ang="0">
                  <a:pos x="36" y="406"/>
                </a:cxn>
                <a:cxn ang="0">
                  <a:pos x="42" y="390"/>
                </a:cxn>
                <a:cxn ang="0">
                  <a:pos x="44" y="388"/>
                </a:cxn>
                <a:cxn ang="0">
                  <a:pos x="44" y="374"/>
                </a:cxn>
                <a:cxn ang="0">
                  <a:pos x="30" y="376"/>
                </a:cxn>
                <a:cxn ang="0">
                  <a:pos x="28" y="342"/>
                </a:cxn>
                <a:cxn ang="0">
                  <a:pos x="28" y="312"/>
                </a:cxn>
                <a:cxn ang="0">
                  <a:pos x="32" y="296"/>
                </a:cxn>
                <a:cxn ang="0">
                  <a:pos x="46" y="262"/>
                </a:cxn>
                <a:cxn ang="0">
                  <a:pos x="54" y="226"/>
                </a:cxn>
                <a:cxn ang="0">
                  <a:pos x="56" y="184"/>
                </a:cxn>
                <a:cxn ang="0">
                  <a:pos x="58" y="162"/>
                </a:cxn>
                <a:cxn ang="0">
                  <a:pos x="64" y="134"/>
                </a:cxn>
                <a:cxn ang="0">
                  <a:pos x="68" y="82"/>
                </a:cxn>
                <a:cxn ang="0">
                  <a:pos x="72" y="34"/>
                </a:cxn>
                <a:cxn ang="0">
                  <a:pos x="80" y="0"/>
                </a:cxn>
              </a:cxnLst>
              <a:rect l="0" t="0" r="r" b="b"/>
              <a:pathLst>
                <a:path w="114" h="616">
                  <a:moveTo>
                    <a:pt x="80" y="0"/>
                  </a:moveTo>
                  <a:lnTo>
                    <a:pt x="86" y="6"/>
                  </a:lnTo>
                  <a:lnTo>
                    <a:pt x="88" y="18"/>
                  </a:lnTo>
                  <a:lnTo>
                    <a:pt x="94" y="24"/>
                  </a:lnTo>
                  <a:lnTo>
                    <a:pt x="94" y="30"/>
                  </a:lnTo>
                  <a:lnTo>
                    <a:pt x="92" y="32"/>
                  </a:lnTo>
                  <a:lnTo>
                    <a:pt x="90" y="36"/>
                  </a:lnTo>
                  <a:lnTo>
                    <a:pt x="94" y="38"/>
                  </a:lnTo>
                  <a:lnTo>
                    <a:pt x="94" y="42"/>
                  </a:lnTo>
                  <a:lnTo>
                    <a:pt x="98" y="46"/>
                  </a:lnTo>
                  <a:lnTo>
                    <a:pt x="102" y="74"/>
                  </a:lnTo>
                  <a:lnTo>
                    <a:pt x="106" y="76"/>
                  </a:lnTo>
                  <a:lnTo>
                    <a:pt x="112" y="74"/>
                  </a:lnTo>
                  <a:lnTo>
                    <a:pt x="114" y="80"/>
                  </a:lnTo>
                  <a:lnTo>
                    <a:pt x="112" y="92"/>
                  </a:lnTo>
                  <a:lnTo>
                    <a:pt x="96" y="98"/>
                  </a:lnTo>
                  <a:lnTo>
                    <a:pt x="96" y="106"/>
                  </a:lnTo>
                  <a:lnTo>
                    <a:pt x="94" y="110"/>
                  </a:lnTo>
                  <a:lnTo>
                    <a:pt x="94" y="114"/>
                  </a:lnTo>
                  <a:lnTo>
                    <a:pt x="98" y="134"/>
                  </a:lnTo>
                  <a:lnTo>
                    <a:pt x="90" y="138"/>
                  </a:lnTo>
                  <a:lnTo>
                    <a:pt x="88" y="146"/>
                  </a:lnTo>
                  <a:lnTo>
                    <a:pt x="82" y="152"/>
                  </a:lnTo>
                  <a:lnTo>
                    <a:pt x="76" y="170"/>
                  </a:lnTo>
                  <a:lnTo>
                    <a:pt x="76" y="184"/>
                  </a:lnTo>
                  <a:lnTo>
                    <a:pt x="68" y="200"/>
                  </a:lnTo>
                  <a:lnTo>
                    <a:pt x="68" y="208"/>
                  </a:lnTo>
                  <a:lnTo>
                    <a:pt x="70" y="210"/>
                  </a:lnTo>
                  <a:lnTo>
                    <a:pt x="70" y="216"/>
                  </a:lnTo>
                  <a:lnTo>
                    <a:pt x="74" y="224"/>
                  </a:lnTo>
                  <a:lnTo>
                    <a:pt x="74" y="230"/>
                  </a:lnTo>
                  <a:lnTo>
                    <a:pt x="76" y="234"/>
                  </a:lnTo>
                  <a:lnTo>
                    <a:pt x="76" y="246"/>
                  </a:lnTo>
                  <a:lnTo>
                    <a:pt x="72" y="254"/>
                  </a:lnTo>
                  <a:lnTo>
                    <a:pt x="70" y="262"/>
                  </a:lnTo>
                  <a:lnTo>
                    <a:pt x="68" y="264"/>
                  </a:lnTo>
                  <a:lnTo>
                    <a:pt x="68" y="278"/>
                  </a:lnTo>
                  <a:lnTo>
                    <a:pt x="62" y="286"/>
                  </a:lnTo>
                  <a:lnTo>
                    <a:pt x="60" y="288"/>
                  </a:lnTo>
                  <a:lnTo>
                    <a:pt x="60" y="308"/>
                  </a:lnTo>
                  <a:lnTo>
                    <a:pt x="62" y="320"/>
                  </a:lnTo>
                  <a:lnTo>
                    <a:pt x="56" y="326"/>
                  </a:lnTo>
                  <a:lnTo>
                    <a:pt x="52" y="346"/>
                  </a:lnTo>
                  <a:lnTo>
                    <a:pt x="50" y="368"/>
                  </a:lnTo>
                  <a:lnTo>
                    <a:pt x="52" y="374"/>
                  </a:lnTo>
                  <a:lnTo>
                    <a:pt x="52" y="378"/>
                  </a:lnTo>
                  <a:lnTo>
                    <a:pt x="48" y="388"/>
                  </a:lnTo>
                  <a:lnTo>
                    <a:pt x="48" y="398"/>
                  </a:lnTo>
                  <a:lnTo>
                    <a:pt x="50" y="400"/>
                  </a:lnTo>
                  <a:lnTo>
                    <a:pt x="50" y="408"/>
                  </a:lnTo>
                  <a:lnTo>
                    <a:pt x="52" y="414"/>
                  </a:lnTo>
                  <a:lnTo>
                    <a:pt x="50" y="424"/>
                  </a:lnTo>
                  <a:lnTo>
                    <a:pt x="56" y="424"/>
                  </a:lnTo>
                  <a:lnTo>
                    <a:pt x="58" y="428"/>
                  </a:lnTo>
                  <a:lnTo>
                    <a:pt x="56" y="430"/>
                  </a:lnTo>
                  <a:lnTo>
                    <a:pt x="50" y="430"/>
                  </a:lnTo>
                  <a:lnTo>
                    <a:pt x="50" y="434"/>
                  </a:lnTo>
                  <a:lnTo>
                    <a:pt x="56" y="438"/>
                  </a:lnTo>
                  <a:lnTo>
                    <a:pt x="54" y="444"/>
                  </a:lnTo>
                  <a:lnTo>
                    <a:pt x="52" y="466"/>
                  </a:lnTo>
                  <a:lnTo>
                    <a:pt x="50" y="476"/>
                  </a:lnTo>
                  <a:lnTo>
                    <a:pt x="44" y="486"/>
                  </a:lnTo>
                  <a:lnTo>
                    <a:pt x="44" y="500"/>
                  </a:lnTo>
                  <a:lnTo>
                    <a:pt x="42" y="510"/>
                  </a:lnTo>
                  <a:lnTo>
                    <a:pt x="32" y="524"/>
                  </a:lnTo>
                  <a:lnTo>
                    <a:pt x="30" y="538"/>
                  </a:lnTo>
                  <a:lnTo>
                    <a:pt x="32" y="552"/>
                  </a:lnTo>
                  <a:lnTo>
                    <a:pt x="36" y="548"/>
                  </a:lnTo>
                  <a:lnTo>
                    <a:pt x="44" y="548"/>
                  </a:lnTo>
                  <a:lnTo>
                    <a:pt x="44" y="570"/>
                  </a:lnTo>
                  <a:lnTo>
                    <a:pt x="48" y="576"/>
                  </a:lnTo>
                  <a:lnTo>
                    <a:pt x="78" y="578"/>
                  </a:lnTo>
                  <a:lnTo>
                    <a:pt x="98" y="582"/>
                  </a:lnTo>
                  <a:lnTo>
                    <a:pt x="96" y="584"/>
                  </a:lnTo>
                  <a:lnTo>
                    <a:pt x="86" y="584"/>
                  </a:lnTo>
                  <a:lnTo>
                    <a:pt x="82" y="582"/>
                  </a:lnTo>
                  <a:lnTo>
                    <a:pt x="80" y="586"/>
                  </a:lnTo>
                  <a:lnTo>
                    <a:pt x="64" y="592"/>
                  </a:lnTo>
                  <a:lnTo>
                    <a:pt x="62" y="616"/>
                  </a:lnTo>
                  <a:lnTo>
                    <a:pt x="54" y="616"/>
                  </a:lnTo>
                  <a:lnTo>
                    <a:pt x="46" y="610"/>
                  </a:lnTo>
                  <a:lnTo>
                    <a:pt x="44" y="606"/>
                  </a:lnTo>
                  <a:lnTo>
                    <a:pt x="46" y="604"/>
                  </a:lnTo>
                  <a:lnTo>
                    <a:pt x="48" y="608"/>
                  </a:lnTo>
                  <a:lnTo>
                    <a:pt x="58" y="602"/>
                  </a:lnTo>
                  <a:lnTo>
                    <a:pt x="60" y="596"/>
                  </a:lnTo>
                  <a:lnTo>
                    <a:pt x="56" y="588"/>
                  </a:lnTo>
                  <a:lnTo>
                    <a:pt x="48" y="588"/>
                  </a:lnTo>
                  <a:lnTo>
                    <a:pt x="42" y="590"/>
                  </a:lnTo>
                  <a:lnTo>
                    <a:pt x="42" y="588"/>
                  </a:lnTo>
                  <a:lnTo>
                    <a:pt x="38" y="588"/>
                  </a:lnTo>
                  <a:lnTo>
                    <a:pt x="42" y="582"/>
                  </a:lnTo>
                  <a:lnTo>
                    <a:pt x="40" y="576"/>
                  </a:lnTo>
                  <a:lnTo>
                    <a:pt x="42" y="576"/>
                  </a:lnTo>
                  <a:lnTo>
                    <a:pt x="42" y="572"/>
                  </a:lnTo>
                  <a:lnTo>
                    <a:pt x="40" y="570"/>
                  </a:lnTo>
                  <a:lnTo>
                    <a:pt x="40" y="572"/>
                  </a:lnTo>
                  <a:lnTo>
                    <a:pt x="34" y="570"/>
                  </a:lnTo>
                  <a:lnTo>
                    <a:pt x="36" y="574"/>
                  </a:lnTo>
                  <a:lnTo>
                    <a:pt x="34" y="576"/>
                  </a:lnTo>
                  <a:lnTo>
                    <a:pt x="30" y="568"/>
                  </a:lnTo>
                  <a:lnTo>
                    <a:pt x="32" y="578"/>
                  </a:lnTo>
                  <a:lnTo>
                    <a:pt x="30" y="576"/>
                  </a:lnTo>
                  <a:lnTo>
                    <a:pt x="28" y="568"/>
                  </a:lnTo>
                  <a:lnTo>
                    <a:pt x="26" y="564"/>
                  </a:lnTo>
                  <a:lnTo>
                    <a:pt x="20" y="556"/>
                  </a:lnTo>
                  <a:lnTo>
                    <a:pt x="20" y="552"/>
                  </a:lnTo>
                  <a:lnTo>
                    <a:pt x="26" y="552"/>
                  </a:lnTo>
                  <a:lnTo>
                    <a:pt x="26" y="548"/>
                  </a:lnTo>
                  <a:lnTo>
                    <a:pt x="22" y="548"/>
                  </a:lnTo>
                  <a:lnTo>
                    <a:pt x="20" y="546"/>
                  </a:lnTo>
                  <a:lnTo>
                    <a:pt x="24" y="544"/>
                  </a:lnTo>
                  <a:lnTo>
                    <a:pt x="18" y="542"/>
                  </a:lnTo>
                  <a:lnTo>
                    <a:pt x="14" y="538"/>
                  </a:lnTo>
                  <a:lnTo>
                    <a:pt x="18" y="534"/>
                  </a:lnTo>
                  <a:lnTo>
                    <a:pt x="18" y="528"/>
                  </a:lnTo>
                  <a:lnTo>
                    <a:pt x="24" y="526"/>
                  </a:lnTo>
                  <a:lnTo>
                    <a:pt x="22" y="522"/>
                  </a:lnTo>
                  <a:lnTo>
                    <a:pt x="24" y="516"/>
                  </a:lnTo>
                  <a:lnTo>
                    <a:pt x="22" y="518"/>
                  </a:lnTo>
                  <a:lnTo>
                    <a:pt x="20" y="522"/>
                  </a:lnTo>
                  <a:lnTo>
                    <a:pt x="18" y="522"/>
                  </a:lnTo>
                  <a:lnTo>
                    <a:pt x="18" y="508"/>
                  </a:lnTo>
                  <a:lnTo>
                    <a:pt x="20" y="508"/>
                  </a:lnTo>
                  <a:lnTo>
                    <a:pt x="18" y="506"/>
                  </a:lnTo>
                  <a:lnTo>
                    <a:pt x="18" y="504"/>
                  </a:lnTo>
                  <a:lnTo>
                    <a:pt x="26" y="504"/>
                  </a:lnTo>
                  <a:lnTo>
                    <a:pt x="24" y="500"/>
                  </a:lnTo>
                  <a:lnTo>
                    <a:pt x="18" y="502"/>
                  </a:lnTo>
                  <a:lnTo>
                    <a:pt x="16" y="492"/>
                  </a:lnTo>
                  <a:lnTo>
                    <a:pt x="18" y="492"/>
                  </a:lnTo>
                  <a:lnTo>
                    <a:pt x="20" y="498"/>
                  </a:lnTo>
                  <a:lnTo>
                    <a:pt x="20" y="494"/>
                  </a:lnTo>
                  <a:lnTo>
                    <a:pt x="28" y="496"/>
                  </a:lnTo>
                  <a:lnTo>
                    <a:pt x="26" y="488"/>
                  </a:lnTo>
                  <a:lnTo>
                    <a:pt x="24" y="488"/>
                  </a:lnTo>
                  <a:lnTo>
                    <a:pt x="20" y="488"/>
                  </a:lnTo>
                  <a:lnTo>
                    <a:pt x="20" y="486"/>
                  </a:lnTo>
                  <a:lnTo>
                    <a:pt x="22" y="484"/>
                  </a:lnTo>
                  <a:lnTo>
                    <a:pt x="16" y="482"/>
                  </a:lnTo>
                  <a:lnTo>
                    <a:pt x="22" y="478"/>
                  </a:lnTo>
                  <a:lnTo>
                    <a:pt x="20" y="476"/>
                  </a:lnTo>
                  <a:lnTo>
                    <a:pt x="22" y="474"/>
                  </a:lnTo>
                  <a:lnTo>
                    <a:pt x="18" y="468"/>
                  </a:lnTo>
                  <a:lnTo>
                    <a:pt x="16" y="468"/>
                  </a:lnTo>
                  <a:lnTo>
                    <a:pt x="12" y="470"/>
                  </a:lnTo>
                  <a:lnTo>
                    <a:pt x="6" y="466"/>
                  </a:lnTo>
                  <a:lnTo>
                    <a:pt x="2" y="468"/>
                  </a:lnTo>
                  <a:lnTo>
                    <a:pt x="4" y="470"/>
                  </a:lnTo>
                  <a:lnTo>
                    <a:pt x="4" y="472"/>
                  </a:lnTo>
                  <a:lnTo>
                    <a:pt x="2" y="472"/>
                  </a:lnTo>
                  <a:lnTo>
                    <a:pt x="0" y="470"/>
                  </a:lnTo>
                  <a:lnTo>
                    <a:pt x="2" y="464"/>
                  </a:lnTo>
                  <a:lnTo>
                    <a:pt x="12" y="458"/>
                  </a:lnTo>
                  <a:lnTo>
                    <a:pt x="12" y="456"/>
                  </a:lnTo>
                  <a:lnTo>
                    <a:pt x="8" y="456"/>
                  </a:lnTo>
                  <a:lnTo>
                    <a:pt x="8" y="452"/>
                  </a:lnTo>
                  <a:lnTo>
                    <a:pt x="18" y="452"/>
                  </a:lnTo>
                  <a:lnTo>
                    <a:pt x="22" y="456"/>
                  </a:lnTo>
                  <a:lnTo>
                    <a:pt x="20" y="460"/>
                  </a:lnTo>
                  <a:lnTo>
                    <a:pt x="22" y="462"/>
                  </a:lnTo>
                  <a:lnTo>
                    <a:pt x="24" y="458"/>
                  </a:lnTo>
                  <a:lnTo>
                    <a:pt x="24" y="464"/>
                  </a:lnTo>
                  <a:lnTo>
                    <a:pt x="30" y="458"/>
                  </a:lnTo>
                  <a:lnTo>
                    <a:pt x="28" y="458"/>
                  </a:lnTo>
                  <a:lnTo>
                    <a:pt x="28" y="452"/>
                  </a:lnTo>
                  <a:lnTo>
                    <a:pt x="32" y="450"/>
                  </a:lnTo>
                  <a:lnTo>
                    <a:pt x="30" y="448"/>
                  </a:lnTo>
                  <a:lnTo>
                    <a:pt x="32" y="446"/>
                  </a:lnTo>
                  <a:lnTo>
                    <a:pt x="28" y="446"/>
                  </a:lnTo>
                  <a:lnTo>
                    <a:pt x="28" y="444"/>
                  </a:lnTo>
                  <a:lnTo>
                    <a:pt x="32" y="442"/>
                  </a:lnTo>
                  <a:lnTo>
                    <a:pt x="34" y="442"/>
                  </a:lnTo>
                  <a:lnTo>
                    <a:pt x="36" y="444"/>
                  </a:lnTo>
                  <a:lnTo>
                    <a:pt x="38" y="444"/>
                  </a:lnTo>
                  <a:lnTo>
                    <a:pt x="38" y="442"/>
                  </a:lnTo>
                  <a:lnTo>
                    <a:pt x="30" y="440"/>
                  </a:lnTo>
                  <a:lnTo>
                    <a:pt x="30" y="436"/>
                  </a:lnTo>
                  <a:lnTo>
                    <a:pt x="36" y="434"/>
                  </a:lnTo>
                  <a:lnTo>
                    <a:pt x="40" y="430"/>
                  </a:lnTo>
                  <a:lnTo>
                    <a:pt x="38" y="424"/>
                  </a:lnTo>
                  <a:lnTo>
                    <a:pt x="32" y="418"/>
                  </a:lnTo>
                  <a:lnTo>
                    <a:pt x="36" y="412"/>
                  </a:lnTo>
                  <a:lnTo>
                    <a:pt x="36" y="406"/>
                  </a:lnTo>
                  <a:lnTo>
                    <a:pt x="38" y="398"/>
                  </a:lnTo>
                  <a:lnTo>
                    <a:pt x="38" y="392"/>
                  </a:lnTo>
                  <a:lnTo>
                    <a:pt x="40" y="390"/>
                  </a:lnTo>
                  <a:lnTo>
                    <a:pt x="42" y="390"/>
                  </a:lnTo>
                  <a:lnTo>
                    <a:pt x="38" y="386"/>
                  </a:lnTo>
                  <a:lnTo>
                    <a:pt x="40" y="384"/>
                  </a:lnTo>
                  <a:lnTo>
                    <a:pt x="42" y="384"/>
                  </a:lnTo>
                  <a:lnTo>
                    <a:pt x="44" y="388"/>
                  </a:lnTo>
                  <a:lnTo>
                    <a:pt x="42" y="380"/>
                  </a:lnTo>
                  <a:lnTo>
                    <a:pt x="38" y="380"/>
                  </a:lnTo>
                  <a:lnTo>
                    <a:pt x="40" y="376"/>
                  </a:lnTo>
                  <a:lnTo>
                    <a:pt x="44" y="374"/>
                  </a:lnTo>
                  <a:lnTo>
                    <a:pt x="40" y="374"/>
                  </a:lnTo>
                  <a:lnTo>
                    <a:pt x="36" y="372"/>
                  </a:lnTo>
                  <a:lnTo>
                    <a:pt x="32" y="374"/>
                  </a:lnTo>
                  <a:lnTo>
                    <a:pt x="30" y="376"/>
                  </a:lnTo>
                  <a:lnTo>
                    <a:pt x="26" y="374"/>
                  </a:lnTo>
                  <a:lnTo>
                    <a:pt x="24" y="370"/>
                  </a:lnTo>
                  <a:lnTo>
                    <a:pt x="26" y="342"/>
                  </a:lnTo>
                  <a:lnTo>
                    <a:pt x="28" y="342"/>
                  </a:lnTo>
                  <a:lnTo>
                    <a:pt x="30" y="336"/>
                  </a:lnTo>
                  <a:lnTo>
                    <a:pt x="30" y="328"/>
                  </a:lnTo>
                  <a:lnTo>
                    <a:pt x="28" y="320"/>
                  </a:lnTo>
                  <a:lnTo>
                    <a:pt x="28" y="312"/>
                  </a:lnTo>
                  <a:lnTo>
                    <a:pt x="26" y="306"/>
                  </a:lnTo>
                  <a:lnTo>
                    <a:pt x="26" y="298"/>
                  </a:lnTo>
                  <a:lnTo>
                    <a:pt x="28" y="296"/>
                  </a:lnTo>
                  <a:lnTo>
                    <a:pt x="32" y="296"/>
                  </a:lnTo>
                  <a:lnTo>
                    <a:pt x="32" y="288"/>
                  </a:lnTo>
                  <a:lnTo>
                    <a:pt x="36" y="288"/>
                  </a:lnTo>
                  <a:lnTo>
                    <a:pt x="42" y="268"/>
                  </a:lnTo>
                  <a:lnTo>
                    <a:pt x="46" y="262"/>
                  </a:lnTo>
                  <a:lnTo>
                    <a:pt x="50" y="242"/>
                  </a:lnTo>
                  <a:lnTo>
                    <a:pt x="52" y="240"/>
                  </a:lnTo>
                  <a:lnTo>
                    <a:pt x="52" y="230"/>
                  </a:lnTo>
                  <a:lnTo>
                    <a:pt x="54" y="226"/>
                  </a:lnTo>
                  <a:lnTo>
                    <a:pt x="54" y="220"/>
                  </a:lnTo>
                  <a:lnTo>
                    <a:pt x="52" y="192"/>
                  </a:lnTo>
                  <a:lnTo>
                    <a:pt x="52" y="186"/>
                  </a:lnTo>
                  <a:lnTo>
                    <a:pt x="56" y="184"/>
                  </a:lnTo>
                  <a:lnTo>
                    <a:pt x="56" y="180"/>
                  </a:lnTo>
                  <a:lnTo>
                    <a:pt x="54" y="168"/>
                  </a:lnTo>
                  <a:lnTo>
                    <a:pt x="54" y="164"/>
                  </a:lnTo>
                  <a:lnTo>
                    <a:pt x="58" y="162"/>
                  </a:lnTo>
                  <a:lnTo>
                    <a:pt x="60" y="146"/>
                  </a:lnTo>
                  <a:lnTo>
                    <a:pt x="62" y="144"/>
                  </a:lnTo>
                  <a:lnTo>
                    <a:pt x="62" y="138"/>
                  </a:lnTo>
                  <a:lnTo>
                    <a:pt x="64" y="134"/>
                  </a:lnTo>
                  <a:lnTo>
                    <a:pt x="64" y="118"/>
                  </a:lnTo>
                  <a:lnTo>
                    <a:pt x="68" y="110"/>
                  </a:lnTo>
                  <a:lnTo>
                    <a:pt x="68" y="84"/>
                  </a:lnTo>
                  <a:lnTo>
                    <a:pt x="68" y="82"/>
                  </a:lnTo>
                  <a:lnTo>
                    <a:pt x="70" y="74"/>
                  </a:lnTo>
                  <a:lnTo>
                    <a:pt x="74" y="56"/>
                  </a:lnTo>
                  <a:lnTo>
                    <a:pt x="72" y="46"/>
                  </a:lnTo>
                  <a:lnTo>
                    <a:pt x="72" y="34"/>
                  </a:lnTo>
                  <a:lnTo>
                    <a:pt x="68" y="8"/>
                  </a:lnTo>
                  <a:lnTo>
                    <a:pt x="70" y="6"/>
                  </a:lnTo>
                  <a:lnTo>
                    <a:pt x="76" y="6"/>
                  </a:lnTo>
                  <a:lnTo>
                    <a:pt x="80" y="0"/>
                  </a:lnTo>
                  <a:lnTo>
                    <a:pt x="8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6" name="Freeform 368"/>
            <p:cNvSpPr>
              <a:spLocks/>
            </p:cNvSpPr>
            <p:nvPr/>
          </p:nvSpPr>
          <p:spPr bwMode="auto">
            <a:xfrm>
              <a:off x="2833688" y="5776913"/>
              <a:ext cx="57150" cy="92075"/>
            </a:xfrm>
            <a:custGeom>
              <a:avLst/>
              <a:gdLst/>
              <a:ahLst/>
              <a:cxnLst>
                <a:cxn ang="0">
                  <a:pos x="36" y="54"/>
                </a:cxn>
                <a:cxn ang="0">
                  <a:pos x="30" y="58"/>
                </a:cxn>
                <a:cxn ang="0">
                  <a:pos x="24" y="54"/>
                </a:cxn>
                <a:cxn ang="0">
                  <a:pos x="6" y="54"/>
                </a:cxn>
                <a:cxn ang="0">
                  <a:pos x="4" y="52"/>
                </a:cxn>
                <a:cxn ang="0">
                  <a:pos x="6" y="50"/>
                </a:cxn>
                <a:cxn ang="0">
                  <a:pos x="0" y="50"/>
                </a:cxn>
                <a:cxn ang="0">
                  <a:pos x="0" y="46"/>
                </a:cxn>
                <a:cxn ang="0">
                  <a:pos x="8" y="42"/>
                </a:cxn>
                <a:cxn ang="0">
                  <a:pos x="4" y="36"/>
                </a:cxn>
                <a:cxn ang="0">
                  <a:pos x="14" y="44"/>
                </a:cxn>
                <a:cxn ang="0">
                  <a:pos x="18" y="44"/>
                </a:cxn>
                <a:cxn ang="0">
                  <a:pos x="14" y="42"/>
                </a:cxn>
                <a:cxn ang="0">
                  <a:pos x="16" y="40"/>
                </a:cxn>
                <a:cxn ang="0">
                  <a:pos x="18" y="44"/>
                </a:cxn>
                <a:cxn ang="0">
                  <a:pos x="20" y="40"/>
                </a:cxn>
                <a:cxn ang="0">
                  <a:pos x="24" y="44"/>
                </a:cxn>
                <a:cxn ang="0">
                  <a:pos x="26" y="42"/>
                </a:cxn>
                <a:cxn ang="0">
                  <a:pos x="18" y="38"/>
                </a:cxn>
                <a:cxn ang="0">
                  <a:pos x="16" y="30"/>
                </a:cxn>
                <a:cxn ang="0">
                  <a:pos x="26" y="24"/>
                </a:cxn>
                <a:cxn ang="0">
                  <a:pos x="26" y="22"/>
                </a:cxn>
                <a:cxn ang="0">
                  <a:pos x="24" y="20"/>
                </a:cxn>
                <a:cxn ang="0">
                  <a:pos x="16" y="22"/>
                </a:cxn>
                <a:cxn ang="0">
                  <a:pos x="12" y="20"/>
                </a:cxn>
                <a:cxn ang="0">
                  <a:pos x="12" y="12"/>
                </a:cxn>
                <a:cxn ang="0">
                  <a:pos x="16" y="12"/>
                </a:cxn>
                <a:cxn ang="0">
                  <a:pos x="16" y="10"/>
                </a:cxn>
                <a:cxn ang="0">
                  <a:pos x="14" y="8"/>
                </a:cxn>
                <a:cxn ang="0">
                  <a:pos x="12" y="6"/>
                </a:cxn>
                <a:cxn ang="0">
                  <a:pos x="20" y="6"/>
                </a:cxn>
                <a:cxn ang="0">
                  <a:pos x="22" y="2"/>
                </a:cxn>
                <a:cxn ang="0">
                  <a:pos x="26" y="0"/>
                </a:cxn>
                <a:cxn ang="0">
                  <a:pos x="28" y="4"/>
                </a:cxn>
                <a:cxn ang="0">
                  <a:pos x="34" y="2"/>
                </a:cxn>
                <a:cxn ang="0">
                  <a:pos x="36" y="4"/>
                </a:cxn>
                <a:cxn ang="0">
                  <a:pos x="36" y="54"/>
                </a:cxn>
                <a:cxn ang="0">
                  <a:pos x="36" y="54"/>
                </a:cxn>
              </a:cxnLst>
              <a:rect l="0" t="0" r="r" b="b"/>
              <a:pathLst>
                <a:path w="36" h="58">
                  <a:moveTo>
                    <a:pt x="36" y="54"/>
                  </a:moveTo>
                  <a:lnTo>
                    <a:pt x="30" y="58"/>
                  </a:lnTo>
                  <a:lnTo>
                    <a:pt x="24" y="54"/>
                  </a:lnTo>
                  <a:lnTo>
                    <a:pt x="6" y="54"/>
                  </a:lnTo>
                  <a:lnTo>
                    <a:pt x="4" y="52"/>
                  </a:lnTo>
                  <a:lnTo>
                    <a:pt x="6" y="50"/>
                  </a:lnTo>
                  <a:lnTo>
                    <a:pt x="0" y="50"/>
                  </a:lnTo>
                  <a:lnTo>
                    <a:pt x="0" y="46"/>
                  </a:lnTo>
                  <a:lnTo>
                    <a:pt x="8" y="42"/>
                  </a:lnTo>
                  <a:lnTo>
                    <a:pt x="4" y="36"/>
                  </a:lnTo>
                  <a:lnTo>
                    <a:pt x="14" y="44"/>
                  </a:lnTo>
                  <a:lnTo>
                    <a:pt x="18" y="44"/>
                  </a:lnTo>
                  <a:lnTo>
                    <a:pt x="14" y="42"/>
                  </a:lnTo>
                  <a:lnTo>
                    <a:pt x="16" y="40"/>
                  </a:lnTo>
                  <a:lnTo>
                    <a:pt x="18" y="44"/>
                  </a:lnTo>
                  <a:lnTo>
                    <a:pt x="20" y="40"/>
                  </a:lnTo>
                  <a:lnTo>
                    <a:pt x="24" y="44"/>
                  </a:lnTo>
                  <a:lnTo>
                    <a:pt x="26" y="42"/>
                  </a:lnTo>
                  <a:lnTo>
                    <a:pt x="18" y="38"/>
                  </a:lnTo>
                  <a:lnTo>
                    <a:pt x="16" y="30"/>
                  </a:lnTo>
                  <a:lnTo>
                    <a:pt x="26" y="24"/>
                  </a:lnTo>
                  <a:lnTo>
                    <a:pt x="26" y="22"/>
                  </a:lnTo>
                  <a:lnTo>
                    <a:pt x="24" y="20"/>
                  </a:lnTo>
                  <a:lnTo>
                    <a:pt x="16" y="22"/>
                  </a:lnTo>
                  <a:lnTo>
                    <a:pt x="12" y="20"/>
                  </a:lnTo>
                  <a:lnTo>
                    <a:pt x="12" y="12"/>
                  </a:lnTo>
                  <a:lnTo>
                    <a:pt x="16" y="12"/>
                  </a:lnTo>
                  <a:lnTo>
                    <a:pt x="16" y="10"/>
                  </a:lnTo>
                  <a:lnTo>
                    <a:pt x="14" y="8"/>
                  </a:lnTo>
                  <a:lnTo>
                    <a:pt x="12" y="6"/>
                  </a:lnTo>
                  <a:lnTo>
                    <a:pt x="20" y="6"/>
                  </a:lnTo>
                  <a:lnTo>
                    <a:pt x="22" y="2"/>
                  </a:lnTo>
                  <a:lnTo>
                    <a:pt x="26" y="0"/>
                  </a:lnTo>
                  <a:lnTo>
                    <a:pt x="28" y="4"/>
                  </a:lnTo>
                  <a:lnTo>
                    <a:pt x="34" y="2"/>
                  </a:lnTo>
                  <a:lnTo>
                    <a:pt x="36" y="4"/>
                  </a:lnTo>
                  <a:lnTo>
                    <a:pt x="36" y="54"/>
                  </a:lnTo>
                  <a:lnTo>
                    <a:pt x="36"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7" name="Freeform 369"/>
            <p:cNvSpPr>
              <a:spLocks/>
            </p:cNvSpPr>
            <p:nvPr/>
          </p:nvSpPr>
          <p:spPr bwMode="auto">
            <a:xfrm>
              <a:off x="4913313" y="3290888"/>
              <a:ext cx="73025" cy="92075"/>
            </a:xfrm>
            <a:custGeom>
              <a:avLst/>
              <a:gdLst/>
              <a:ahLst/>
              <a:cxnLst>
                <a:cxn ang="0">
                  <a:pos x="22" y="50"/>
                </a:cxn>
                <a:cxn ang="0">
                  <a:pos x="22" y="58"/>
                </a:cxn>
                <a:cxn ang="0">
                  <a:pos x="26" y="58"/>
                </a:cxn>
                <a:cxn ang="0">
                  <a:pos x="26" y="54"/>
                </a:cxn>
                <a:cxn ang="0">
                  <a:pos x="32" y="48"/>
                </a:cxn>
                <a:cxn ang="0">
                  <a:pos x="32" y="40"/>
                </a:cxn>
                <a:cxn ang="0">
                  <a:pos x="44" y="40"/>
                </a:cxn>
                <a:cxn ang="0">
                  <a:pos x="46" y="32"/>
                </a:cxn>
                <a:cxn ang="0">
                  <a:pos x="40" y="30"/>
                </a:cxn>
                <a:cxn ang="0">
                  <a:pos x="38" y="22"/>
                </a:cxn>
                <a:cxn ang="0">
                  <a:pos x="34" y="18"/>
                </a:cxn>
                <a:cxn ang="0">
                  <a:pos x="34" y="10"/>
                </a:cxn>
                <a:cxn ang="0">
                  <a:pos x="34" y="8"/>
                </a:cxn>
                <a:cxn ang="0">
                  <a:pos x="22" y="6"/>
                </a:cxn>
                <a:cxn ang="0">
                  <a:pos x="12" y="0"/>
                </a:cxn>
                <a:cxn ang="0">
                  <a:pos x="4" y="2"/>
                </a:cxn>
                <a:cxn ang="0">
                  <a:pos x="0" y="6"/>
                </a:cxn>
                <a:cxn ang="0">
                  <a:pos x="2" y="6"/>
                </a:cxn>
                <a:cxn ang="0">
                  <a:pos x="10" y="14"/>
                </a:cxn>
                <a:cxn ang="0">
                  <a:pos x="12" y="18"/>
                </a:cxn>
                <a:cxn ang="0">
                  <a:pos x="20" y="34"/>
                </a:cxn>
                <a:cxn ang="0">
                  <a:pos x="22" y="50"/>
                </a:cxn>
                <a:cxn ang="0">
                  <a:pos x="22" y="50"/>
                </a:cxn>
              </a:cxnLst>
              <a:rect l="0" t="0" r="r" b="b"/>
              <a:pathLst>
                <a:path w="46" h="58">
                  <a:moveTo>
                    <a:pt x="22" y="50"/>
                  </a:moveTo>
                  <a:lnTo>
                    <a:pt x="22" y="58"/>
                  </a:lnTo>
                  <a:lnTo>
                    <a:pt x="26" y="58"/>
                  </a:lnTo>
                  <a:lnTo>
                    <a:pt x="26" y="54"/>
                  </a:lnTo>
                  <a:lnTo>
                    <a:pt x="32" y="48"/>
                  </a:lnTo>
                  <a:lnTo>
                    <a:pt x="32" y="40"/>
                  </a:lnTo>
                  <a:lnTo>
                    <a:pt x="44" y="40"/>
                  </a:lnTo>
                  <a:lnTo>
                    <a:pt x="46" y="32"/>
                  </a:lnTo>
                  <a:lnTo>
                    <a:pt x="40" y="30"/>
                  </a:lnTo>
                  <a:lnTo>
                    <a:pt x="38" y="22"/>
                  </a:lnTo>
                  <a:lnTo>
                    <a:pt x="34" y="18"/>
                  </a:lnTo>
                  <a:lnTo>
                    <a:pt x="34" y="10"/>
                  </a:lnTo>
                  <a:lnTo>
                    <a:pt x="34" y="8"/>
                  </a:lnTo>
                  <a:lnTo>
                    <a:pt x="22" y="6"/>
                  </a:lnTo>
                  <a:lnTo>
                    <a:pt x="12" y="0"/>
                  </a:lnTo>
                  <a:lnTo>
                    <a:pt x="4" y="2"/>
                  </a:lnTo>
                  <a:lnTo>
                    <a:pt x="0" y="6"/>
                  </a:lnTo>
                  <a:lnTo>
                    <a:pt x="2" y="6"/>
                  </a:lnTo>
                  <a:lnTo>
                    <a:pt x="10" y="14"/>
                  </a:lnTo>
                  <a:lnTo>
                    <a:pt x="12" y="18"/>
                  </a:lnTo>
                  <a:lnTo>
                    <a:pt x="20" y="34"/>
                  </a:lnTo>
                  <a:lnTo>
                    <a:pt x="22" y="50"/>
                  </a:lnTo>
                  <a:lnTo>
                    <a:pt x="22"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8" name="Freeform 370"/>
            <p:cNvSpPr>
              <a:spLocks/>
            </p:cNvSpPr>
            <p:nvPr/>
          </p:nvSpPr>
          <p:spPr bwMode="auto">
            <a:xfrm>
              <a:off x="4779963" y="3300413"/>
              <a:ext cx="200025" cy="139700"/>
            </a:xfrm>
            <a:custGeom>
              <a:avLst/>
              <a:gdLst/>
              <a:ahLst/>
              <a:cxnLst>
                <a:cxn ang="0">
                  <a:pos x="104" y="28"/>
                </a:cxn>
                <a:cxn ang="0">
                  <a:pos x="96" y="12"/>
                </a:cxn>
                <a:cxn ang="0">
                  <a:pos x="94" y="8"/>
                </a:cxn>
                <a:cxn ang="0">
                  <a:pos x="86" y="0"/>
                </a:cxn>
                <a:cxn ang="0">
                  <a:pos x="84" y="0"/>
                </a:cxn>
                <a:cxn ang="0">
                  <a:pos x="62" y="8"/>
                </a:cxn>
                <a:cxn ang="0">
                  <a:pos x="58" y="4"/>
                </a:cxn>
                <a:cxn ang="0">
                  <a:pos x="34" y="6"/>
                </a:cxn>
                <a:cxn ang="0">
                  <a:pos x="24" y="14"/>
                </a:cxn>
                <a:cxn ang="0">
                  <a:pos x="20" y="20"/>
                </a:cxn>
                <a:cxn ang="0">
                  <a:pos x="12" y="38"/>
                </a:cxn>
                <a:cxn ang="0">
                  <a:pos x="0" y="42"/>
                </a:cxn>
                <a:cxn ang="0">
                  <a:pos x="6" y="46"/>
                </a:cxn>
                <a:cxn ang="0">
                  <a:pos x="10" y="58"/>
                </a:cxn>
                <a:cxn ang="0">
                  <a:pos x="16" y="60"/>
                </a:cxn>
                <a:cxn ang="0">
                  <a:pos x="16" y="66"/>
                </a:cxn>
                <a:cxn ang="0">
                  <a:pos x="26" y="70"/>
                </a:cxn>
                <a:cxn ang="0">
                  <a:pos x="30" y="68"/>
                </a:cxn>
                <a:cxn ang="0">
                  <a:pos x="32" y="72"/>
                </a:cxn>
                <a:cxn ang="0">
                  <a:pos x="28" y="74"/>
                </a:cxn>
                <a:cxn ang="0">
                  <a:pos x="30" y="78"/>
                </a:cxn>
                <a:cxn ang="0">
                  <a:pos x="34" y="78"/>
                </a:cxn>
                <a:cxn ang="0">
                  <a:pos x="36" y="80"/>
                </a:cxn>
                <a:cxn ang="0">
                  <a:pos x="34" y="84"/>
                </a:cxn>
                <a:cxn ang="0">
                  <a:pos x="38" y="86"/>
                </a:cxn>
                <a:cxn ang="0">
                  <a:pos x="70" y="88"/>
                </a:cxn>
                <a:cxn ang="0">
                  <a:pos x="90" y="80"/>
                </a:cxn>
                <a:cxn ang="0">
                  <a:pos x="94" y="80"/>
                </a:cxn>
                <a:cxn ang="0">
                  <a:pos x="104" y="82"/>
                </a:cxn>
                <a:cxn ang="0">
                  <a:pos x="108" y="86"/>
                </a:cxn>
                <a:cxn ang="0">
                  <a:pos x="112" y="86"/>
                </a:cxn>
                <a:cxn ang="0">
                  <a:pos x="112" y="76"/>
                </a:cxn>
                <a:cxn ang="0">
                  <a:pos x="116" y="64"/>
                </a:cxn>
                <a:cxn ang="0">
                  <a:pos x="118" y="64"/>
                </a:cxn>
                <a:cxn ang="0">
                  <a:pos x="118" y="66"/>
                </a:cxn>
                <a:cxn ang="0">
                  <a:pos x="114" y="72"/>
                </a:cxn>
                <a:cxn ang="0">
                  <a:pos x="116" y="74"/>
                </a:cxn>
                <a:cxn ang="0">
                  <a:pos x="124" y="66"/>
                </a:cxn>
                <a:cxn ang="0">
                  <a:pos x="126" y="66"/>
                </a:cxn>
                <a:cxn ang="0">
                  <a:pos x="126" y="62"/>
                </a:cxn>
                <a:cxn ang="0">
                  <a:pos x="126" y="56"/>
                </a:cxn>
                <a:cxn ang="0">
                  <a:pos x="122" y="54"/>
                </a:cxn>
                <a:cxn ang="0">
                  <a:pos x="112" y="58"/>
                </a:cxn>
                <a:cxn ang="0">
                  <a:pos x="108" y="54"/>
                </a:cxn>
                <a:cxn ang="0">
                  <a:pos x="106" y="54"/>
                </a:cxn>
                <a:cxn ang="0">
                  <a:pos x="106" y="52"/>
                </a:cxn>
                <a:cxn ang="0">
                  <a:pos x="106" y="44"/>
                </a:cxn>
                <a:cxn ang="0">
                  <a:pos x="104" y="28"/>
                </a:cxn>
                <a:cxn ang="0">
                  <a:pos x="104" y="28"/>
                </a:cxn>
              </a:cxnLst>
              <a:rect l="0" t="0" r="r" b="b"/>
              <a:pathLst>
                <a:path w="126" h="88">
                  <a:moveTo>
                    <a:pt x="104" y="28"/>
                  </a:moveTo>
                  <a:lnTo>
                    <a:pt x="96" y="12"/>
                  </a:lnTo>
                  <a:lnTo>
                    <a:pt x="94" y="8"/>
                  </a:lnTo>
                  <a:lnTo>
                    <a:pt x="86" y="0"/>
                  </a:lnTo>
                  <a:lnTo>
                    <a:pt x="84" y="0"/>
                  </a:lnTo>
                  <a:lnTo>
                    <a:pt x="62" y="8"/>
                  </a:lnTo>
                  <a:lnTo>
                    <a:pt x="58" y="4"/>
                  </a:lnTo>
                  <a:lnTo>
                    <a:pt x="34" y="6"/>
                  </a:lnTo>
                  <a:lnTo>
                    <a:pt x="24" y="14"/>
                  </a:lnTo>
                  <a:lnTo>
                    <a:pt x="20" y="20"/>
                  </a:lnTo>
                  <a:lnTo>
                    <a:pt x="12" y="38"/>
                  </a:lnTo>
                  <a:lnTo>
                    <a:pt x="0" y="42"/>
                  </a:lnTo>
                  <a:lnTo>
                    <a:pt x="6" y="46"/>
                  </a:lnTo>
                  <a:lnTo>
                    <a:pt x="10" y="58"/>
                  </a:lnTo>
                  <a:lnTo>
                    <a:pt x="16" y="60"/>
                  </a:lnTo>
                  <a:lnTo>
                    <a:pt x="16" y="66"/>
                  </a:lnTo>
                  <a:lnTo>
                    <a:pt x="26" y="70"/>
                  </a:lnTo>
                  <a:lnTo>
                    <a:pt x="30" y="68"/>
                  </a:lnTo>
                  <a:lnTo>
                    <a:pt x="32" y="72"/>
                  </a:lnTo>
                  <a:lnTo>
                    <a:pt x="28" y="74"/>
                  </a:lnTo>
                  <a:lnTo>
                    <a:pt x="30" y="78"/>
                  </a:lnTo>
                  <a:lnTo>
                    <a:pt x="34" y="78"/>
                  </a:lnTo>
                  <a:lnTo>
                    <a:pt x="36" y="80"/>
                  </a:lnTo>
                  <a:lnTo>
                    <a:pt x="34" y="84"/>
                  </a:lnTo>
                  <a:lnTo>
                    <a:pt x="38" y="86"/>
                  </a:lnTo>
                  <a:lnTo>
                    <a:pt x="70" y="88"/>
                  </a:lnTo>
                  <a:lnTo>
                    <a:pt x="90" y="80"/>
                  </a:lnTo>
                  <a:lnTo>
                    <a:pt x="94" y="80"/>
                  </a:lnTo>
                  <a:lnTo>
                    <a:pt x="104" y="82"/>
                  </a:lnTo>
                  <a:lnTo>
                    <a:pt x="108" y="86"/>
                  </a:lnTo>
                  <a:lnTo>
                    <a:pt x="112" y="86"/>
                  </a:lnTo>
                  <a:lnTo>
                    <a:pt x="112" y="76"/>
                  </a:lnTo>
                  <a:lnTo>
                    <a:pt x="116" y="64"/>
                  </a:lnTo>
                  <a:lnTo>
                    <a:pt x="118" y="64"/>
                  </a:lnTo>
                  <a:lnTo>
                    <a:pt x="118" y="66"/>
                  </a:lnTo>
                  <a:lnTo>
                    <a:pt x="114" y="72"/>
                  </a:lnTo>
                  <a:lnTo>
                    <a:pt x="116" y="74"/>
                  </a:lnTo>
                  <a:lnTo>
                    <a:pt x="124" y="66"/>
                  </a:lnTo>
                  <a:lnTo>
                    <a:pt x="126" y="66"/>
                  </a:lnTo>
                  <a:lnTo>
                    <a:pt x="126" y="62"/>
                  </a:lnTo>
                  <a:lnTo>
                    <a:pt x="126" y="56"/>
                  </a:lnTo>
                  <a:lnTo>
                    <a:pt x="122" y="54"/>
                  </a:lnTo>
                  <a:lnTo>
                    <a:pt x="112" y="58"/>
                  </a:lnTo>
                  <a:lnTo>
                    <a:pt x="108" y="54"/>
                  </a:lnTo>
                  <a:lnTo>
                    <a:pt x="106" y="54"/>
                  </a:lnTo>
                  <a:lnTo>
                    <a:pt x="106" y="52"/>
                  </a:lnTo>
                  <a:lnTo>
                    <a:pt x="106" y="44"/>
                  </a:lnTo>
                  <a:lnTo>
                    <a:pt x="104" y="28"/>
                  </a:lnTo>
                  <a:lnTo>
                    <a:pt x="104"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9" name="Freeform 371"/>
            <p:cNvSpPr>
              <a:spLocks/>
            </p:cNvSpPr>
            <p:nvPr/>
          </p:nvSpPr>
          <p:spPr bwMode="auto">
            <a:xfrm>
              <a:off x="4179888" y="3059113"/>
              <a:ext cx="53975" cy="47625"/>
            </a:xfrm>
            <a:custGeom>
              <a:avLst/>
              <a:gdLst/>
              <a:ahLst/>
              <a:cxnLst>
                <a:cxn ang="0">
                  <a:pos x="26" y="30"/>
                </a:cxn>
                <a:cxn ang="0">
                  <a:pos x="28" y="28"/>
                </a:cxn>
                <a:cxn ang="0">
                  <a:pos x="30" y="26"/>
                </a:cxn>
                <a:cxn ang="0">
                  <a:pos x="32" y="24"/>
                </a:cxn>
                <a:cxn ang="0">
                  <a:pos x="34" y="24"/>
                </a:cxn>
                <a:cxn ang="0">
                  <a:pos x="32" y="18"/>
                </a:cxn>
                <a:cxn ang="0">
                  <a:pos x="34" y="22"/>
                </a:cxn>
                <a:cxn ang="0">
                  <a:pos x="34" y="18"/>
                </a:cxn>
                <a:cxn ang="0">
                  <a:pos x="32" y="16"/>
                </a:cxn>
                <a:cxn ang="0">
                  <a:pos x="28" y="16"/>
                </a:cxn>
                <a:cxn ang="0">
                  <a:pos x="30" y="14"/>
                </a:cxn>
                <a:cxn ang="0">
                  <a:pos x="30" y="8"/>
                </a:cxn>
                <a:cxn ang="0">
                  <a:pos x="26" y="4"/>
                </a:cxn>
                <a:cxn ang="0">
                  <a:pos x="22" y="2"/>
                </a:cxn>
                <a:cxn ang="0">
                  <a:pos x="12" y="6"/>
                </a:cxn>
                <a:cxn ang="0">
                  <a:pos x="12" y="4"/>
                </a:cxn>
                <a:cxn ang="0">
                  <a:pos x="14" y="2"/>
                </a:cxn>
                <a:cxn ang="0">
                  <a:pos x="12" y="0"/>
                </a:cxn>
                <a:cxn ang="0">
                  <a:pos x="10" y="0"/>
                </a:cxn>
                <a:cxn ang="0">
                  <a:pos x="8" y="2"/>
                </a:cxn>
                <a:cxn ang="0">
                  <a:pos x="8" y="8"/>
                </a:cxn>
                <a:cxn ang="0">
                  <a:pos x="8" y="8"/>
                </a:cxn>
                <a:cxn ang="0">
                  <a:pos x="6" y="14"/>
                </a:cxn>
                <a:cxn ang="0">
                  <a:pos x="2" y="14"/>
                </a:cxn>
                <a:cxn ang="0">
                  <a:pos x="2" y="16"/>
                </a:cxn>
                <a:cxn ang="0">
                  <a:pos x="0" y="18"/>
                </a:cxn>
                <a:cxn ang="0">
                  <a:pos x="4" y="22"/>
                </a:cxn>
                <a:cxn ang="0">
                  <a:pos x="6" y="26"/>
                </a:cxn>
                <a:cxn ang="0">
                  <a:pos x="8" y="28"/>
                </a:cxn>
                <a:cxn ang="0">
                  <a:pos x="12" y="22"/>
                </a:cxn>
                <a:cxn ang="0">
                  <a:pos x="20" y="20"/>
                </a:cxn>
                <a:cxn ang="0">
                  <a:pos x="24" y="24"/>
                </a:cxn>
                <a:cxn ang="0">
                  <a:pos x="26" y="30"/>
                </a:cxn>
                <a:cxn ang="0">
                  <a:pos x="26" y="30"/>
                </a:cxn>
              </a:cxnLst>
              <a:rect l="0" t="0" r="r" b="b"/>
              <a:pathLst>
                <a:path w="34" h="30">
                  <a:moveTo>
                    <a:pt x="26" y="30"/>
                  </a:moveTo>
                  <a:lnTo>
                    <a:pt x="28" y="28"/>
                  </a:lnTo>
                  <a:lnTo>
                    <a:pt x="30" y="26"/>
                  </a:lnTo>
                  <a:lnTo>
                    <a:pt x="32" y="24"/>
                  </a:lnTo>
                  <a:lnTo>
                    <a:pt x="34" y="24"/>
                  </a:lnTo>
                  <a:lnTo>
                    <a:pt x="32" y="18"/>
                  </a:lnTo>
                  <a:lnTo>
                    <a:pt x="34" y="22"/>
                  </a:lnTo>
                  <a:lnTo>
                    <a:pt x="34" y="18"/>
                  </a:lnTo>
                  <a:lnTo>
                    <a:pt x="32" y="16"/>
                  </a:lnTo>
                  <a:lnTo>
                    <a:pt x="28" y="16"/>
                  </a:lnTo>
                  <a:lnTo>
                    <a:pt x="30" y="14"/>
                  </a:lnTo>
                  <a:lnTo>
                    <a:pt x="30" y="8"/>
                  </a:lnTo>
                  <a:lnTo>
                    <a:pt x="26" y="4"/>
                  </a:lnTo>
                  <a:lnTo>
                    <a:pt x="22" y="2"/>
                  </a:lnTo>
                  <a:lnTo>
                    <a:pt x="12" y="6"/>
                  </a:lnTo>
                  <a:lnTo>
                    <a:pt x="12" y="4"/>
                  </a:lnTo>
                  <a:lnTo>
                    <a:pt x="14" y="2"/>
                  </a:lnTo>
                  <a:lnTo>
                    <a:pt x="12" y="0"/>
                  </a:lnTo>
                  <a:lnTo>
                    <a:pt x="10" y="0"/>
                  </a:lnTo>
                  <a:lnTo>
                    <a:pt x="8" y="2"/>
                  </a:lnTo>
                  <a:lnTo>
                    <a:pt x="8" y="8"/>
                  </a:lnTo>
                  <a:lnTo>
                    <a:pt x="8" y="8"/>
                  </a:lnTo>
                  <a:lnTo>
                    <a:pt x="6" y="14"/>
                  </a:lnTo>
                  <a:lnTo>
                    <a:pt x="2" y="14"/>
                  </a:lnTo>
                  <a:lnTo>
                    <a:pt x="2" y="16"/>
                  </a:lnTo>
                  <a:lnTo>
                    <a:pt x="0" y="18"/>
                  </a:lnTo>
                  <a:lnTo>
                    <a:pt x="4" y="22"/>
                  </a:lnTo>
                  <a:lnTo>
                    <a:pt x="6" y="26"/>
                  </a:lnTo>
                  <a:lnTo>
                    <a:pt x="8" y="28"/>
                  </a:lnTo>
                  <a:lnTo>
                    <a:pt x="12" y="22"/>
                  </a:lnTo>
                  <a:lnTo>
                    <a:pt x="20" y="20"/>
                  </a:lnTo>
                  <a:lnTo>
                    <a:pt x="24" y="24"/>
                  </a:lnTo>
                  <a:lnTo>
                    <a:pt x="26" y="30"/>
                  </a:lnTo>
                  <a:lnTo>
                    <a:pt x="26"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0" name="Freeform 372"/>
            <p:cNvSpPr>
              <a:spLocks/>
            </p:cNvSpPr>
            <p:nvPr/>
          </p:nvSpPr>
          <p:spPr bwMode="auto">
            <a:xfrm>
              <a:off x="4545013" y="3725863"/>
              <a:ext cx="336550" cy="323850"/>
            </a:xfrm>
            <a:custGeom>
              <a:avLst/>
              <a:gdLst/>
              <a:ahLst/>
              <a:cxnLst>
                <a:cxn ang="0">
                  <a:pos x="186" y="196"/>
                </a:cxn>
                <a:cxn ang="0">
                  <a:pos x="158" y="182"/>
                </a:cxn>
                <a:cxn ang="0">
                  <a:pos x="132" y="168"/>
                </a:cxn>
                <a:cxn ang="0">
                  <a:pos x="106" y="154"/>
                </a:cxn>
                <a:cxn ang="0">
                  <a:pos x="78" y="152"/>
                </a:cxn>
                <a:cxn ang="0">
                  <a:pos x="72" y="150"/>
                </a:cxn>
                <a:cxn ang="0">
                  <a:pos x="34" y="146"/>
                </a:cxn>
                <a:cxn ang="0">
                  <a:pos x="20" y="130"/>
                </a:cxn>
                <a:cxn ang="0">
                  <a:pos x="10" y="126"/>
                </a:cxn>
                <a:cxn ang="0">
                  <a:pos x="0" y="106"/>
                </a:cxn>
                <a:cxn ang="0">
                  <a:pos x="6" y="102"/>
                </a:cxn>
                <a:cxn ang="0">
                  <a:pos x="4" y="60"/>
                </a:cxn>
                <a:cxn ang="0">
                  <a:pos x="0" y="46"/>
                </a:cxn>
                <a:cxn ang="0">
                  <a:pos x="8" y="42"/>
                </a:cxn>
                <a:cxn ang="0">
                  <a:pos x="10" y="28"/>
                </a:cxn>
                <a:cxn ang="0">
                  <a:pos x="28" y="12"/>
                </a:cxn>
                <a:cxn ang="0">
                  <a:pos x="28" y="0"/>
                </a:cxn>
                <a:cxn ang="0">
                  <a:pos x="50" y="4"/>
                </a:cxn>
                <a:cxn ang="0">
                  <a:pos x="78" y="12"/>
                </a:cxn>
                <a:cxn ang="0">
                  <a:pos x="80" y="20"/>
                </a:cxn>
                <a:cxn ang="0">
                  <a:pos x="90" y="30"/>
                </a:cxn>
                <a:cxn ang="0">
                  <a:pos x="120" y="38"/>
                </a:cxn>
                <a:cxn ang="0">
                  <a:pos x="128" y="44"/>
                </a:cxn>
                <a:cxn ang="0">
                  <a:pos x="142" y="38"/>
                </a:cxn>
                <a:cxn ang="0">
                  <a:pos x="142" y="24"/>
                </a:cxn>
                <a:cxn ang="0">
                  <a:pos x="156" y="6"/>
                </a:cxn>
                <a:cxn ang="0">
                  <a:pos x="182" y="8"/>
                </a:cxn>
                <a:cxn ang="0">
                  <a:pos x="184" y="12"/>
                </a:cxn>
                <a:cxn ang="0">
                  <a:pos x="194" y="16"/>
                </a:cxn>
                <a:cxn ang="0">
                  <a:pos x="212" y="24"/>
                </a:cxn>
                <a:cxn ang="0">
                  <a:pos x="208" y="28"/>
                </a:cxn>
                <a:cxn ang="0">
                  <a:pos x="206" y="48"/>
                </a:cxn>
                <a:cxn ang="0">
                  <a:pos x="208" y="56"/>
                </a:cxn>
                <a:cxn ang="0">
                  <a:pos x="212" y="64"/>
                </a:cxn>
                <a:cxn ang="0">
                  <a:pos x="212" y="90"/>
                </a:cxn>
                <a:cxn ang="0">
                  <a:pos x="212" y="116"/>
                </a:cxn>
                <a:cxn ang="0">
                  <a:pos x="212" y="142"/>
                </a:cxn>
                <a:cxn ang="0">
                  <a:pos x="212" y="168"/>
                </a:cxn>
                <a:cxn ang="0">
                  <a:pos x="212" y="196"/>
                </a:cxn>
                <a:cxn ang="0">
                  <a:pos x="198" y="204"/>
                </a:cxn>
              </a:cxnLst>
              <a:rect l="0" t="0" r="r" b="b"/>
              <a:pathLst>
                <a:path w="212" h="204">
                  <a:moveTo>
                    <a:pt x="198" y="204"/>
                  </a:moveTo>
                  <a:lnTo>
                    <a:pt x="186" y="196"/>
                  </a:lnTo>
                  <a:lnTo>
                    <a:pt x="172" y="190"/>
                  </a:lnTo>
                  <a:lnTo>
                    <a:pt x="158" y="182"/>
                  </a:lnTo>
                  <a:lnTo>
                    <a:pt x="146" y="176"/>
                  </a:lnTo>
                  <a:lnTo>
                    <a:pt x="132" y="168"/>
                  </a:lnTo>
                  <a:lnTo>
                    <a:pt x="118" y="162"/>
                  </a:lnTo>
                  <a:lnTo>
                    <a:pt x="106" y="154"/>
                  </a:lnTo>
                  <a:lnTo>
                    <a:pt x="92" y="148"/>
                  </a:lnTo>
                  <a:lnTo>
                    <a:pt x="78" y="152"/>
                  </a:lnTo>
                  <a:lnTo>
                    <a:pt x="74" y="154"/>
                  </a:lnTo>
                  <a:lnTo>
                    <a:pt x="72" y="150"/>
                  </a:lnTo>
                  <a:lnTo>
                    <a:pt x="64" y="146"/>
                  </a:lnTo>
                  <a:lnTo>
                    <a:pt x="34" y="146"/>
                  </a:lnTo>
                  <a:lnTo>
                    <a:pt x="28" y="134"/>
                  </a:lnTo>
                  <a:lnTo>
                    <a:pt x="20" y="130"/>
                  </a:lnTo>
                  <a:lnTo>
                    <a:pt x="14" y="130"/>
                  </a:lnTo>
                  <a:lnTo>
                    <a:pt x="10" y="126"/>
                  </a:lnTo>
                  <a:lnTo>
                    <a:pt x="8" y="118"/>
                  </a:lnTo>
                  <a:lnTo>
                    <a:pt x="0" y="106"/>
                  </a:lnTo>
                  <a:lnTo>
                    <a:pt x="2" y="104"/>
                  </a:lnTo>
                  <a:lnTo>
                    <a:pt x="6" y="102"/>
                  </a:lnTo>
                  <a:lnTo>
                    <a:pt x="8" y="82"/>
                  </a:lnTo>
                  <a:lnTo>
                    <a:pt x="4" y="60"/>
                  </a:lnTo>
                  <a:lnTo>
                    <a:pt x="0" y="50"/>
                  </a:lnTo>
                  <a:lnTo>
                    <a:pt x="0" y="46"/>
                  </a:lnTo>
                  <a:lnTo>
                    <a:pt x="2" y="44"/>
                  </a:lnTo>
                  <a:lnTo>
                    <a:pt x="8" y="42"/>
                  </a:lnTo>
                  <a:lnTo>
                    <a:pt x="12" y="38"/>
                  </a:lnTo>
                  <a:lnTo>
                    <a:pt x="10" y="28"/>
                  </a:lnTo>
                  <a:lnTo>
                    <a:pt x="12" y="24"/>
                  </a:lnTo>
                  <a:lnTo>
                    <a:pt x="28" y="12"/>
                  </a:lnTo>
                  <a:lnTo>
                    <a:pt x="28" y="10"/>
                  </a:lnTo>
                  <a:lnTo>
                    <a:pt x="28" y="0"/>
                  </a:lnTo>
                  <a:lnTo>
                    <a:pt x="40" y="6"/>
                  </a:lnTo>
                  <a:lnTo>
                    <a:pt x="50" y="4"/>
                  </a:lnTo>
                  <a:lnTo>
                    <a:pt x="60" y="6"/>
                  </a:lnTo>
                  <a:lnTo>
                    <a:pt x="78" y="12"/>
                  </a:lnTo>
                  <a:lnTo>
                    <a:pt x="80" y="14"/>
                  </a:lnTo>
                  <a:lnTo>
                    <a:pt x="80" y="20"/>
                  </a:lnTo>
                  <a:lnTo>
                    <a:pt x="86" y="28"/>
                  </a:lnTo>
                  <a:lnTo>
                    <a:pt x="90" y="30"/>
                  </a:lnTo>
                  <a:lnTo>
                    <a:pt x="112" y="34"/>
                  </a:lnTo>
                  <a:lnTo>
                    <a:pt x="120" y="38"/>
                  </a:lnTo>
                  <a:lnTo>
                    <a:pt x="124" y="44"/>
                  </a:lnTo>
                  <a:lnTo>
                    <a:pt x="128" y="44"/>
                  </a:lnTo>
                  <a:lnTo>
                    <a:pt x="136" y="42"/>
                  </a:lnTo>
                  <a:lnTo>
                    <a:pt x="142" y="38"/>
                  </a:lnTo>
                  <a:lnTo>
                    <a:pt x="144" y="32"/>
                  </a:lnTo>
                  <a:lnTo>
                    <a:pt x="142" y="24"/>
                  </a:lnTo>
                  <a:lnTo>
                    <a:pt x="142" y="16"/>
                  </a:lnTo>
                  <a:lnTo>
                    <a:pt x="156" y="6"/>
                  </a:lnTo>
                  <a:lnTo>
                    <a:pt x="170" y="4"/>
                  </a:lnTo>
                  <a:lnTo>
                    <a:pt x="182" y="8"/>
                  </a:lnTo>
                  <a:lnTo>
                    <a:pt x="184" y="8"/>
                  </a:lnTo>
                  <a:lnTo>
                    <a:pt x="184" y="12"/>
                  </a:lnTo>
                  <a:lnTo>
                    <a:pt x="186" y="14"/>
                  </a:lnTo>
                  <a:lnTo>
                    <a:pt x="194" y="16"/>
                  </a:lnTo>
                  <a:lnTo>
                    <a:pt x="208" y="18"/>
                  </a:lnTo>
                  <a:lnTo>
                    <a:pt x="212" y="24"/>
                  </a:lnTo>
                  <a:lnTo>
                    <a:pt x="210" y="24"/>
                  </a:lnTo>
                  <a:lnTo>
                    <a:pt x="208" y="28"/>
                  </a:lnTo>
                  <a:lnTo>
                    <a:pt x="210" y="44"/>
                  </a:lnTo>
                  <a:lnTo>
                    <a:pt x="206" y="48"/>
                  </a:lnTo>
                  <a:lnTo>
                    <a:pt x="206" y="52"/>
                  </a:lnTo>
                  <a:lnTo>
                    <a:pt x="208" y="56"/>
                  </a:lnTo>
                  <a:lnTo>
                    <a:pt x="208" y="60"/>
                  </a:lnTo>
                  <a:lnTo>
                    <a:pt x="212" y="64"/>
                  </a:lnTo>
                  <a:lnTo>
                    <a:pt x="212" y="76"/>
                  </a:lnTo>
                  <a:lnTo>
                    <a:pt x="212" y="90"/>
                  </a:lnTo>
                  <a:lnTo>
                    <a:pt x="212" y="104"/>
                  </a:lnTo>
                  <a:lnTo>
                    <a:pt x="212" y="116"/>
                  </a:lnTo>
                  <a:lnTo>
                    <a:pt x="212" y="130"/>
                  </a:lnTo>
                  <a:lnTo>
                    <a:pt x="212" y="142"/>
                  </a:lnTo>
                  <a:lnTo>
                    <a:pt x="212" y="156"/>
                  </a:lnTo>
                  <a:lnTo>
                    <a:pt x="212" y="168"/>
                  </a:lnTo>
                  <a:lnTo>
                    <a:pt x="212" y="180"/>
                  </a:lnTo>
                  <a:lnTo>
                    <a:pt x="212" y="196"/>
                  </a:lnTo>
                  <a:lnTo>
                    <a:pt x="198" y="196"/>
                  </a:lnTo>
                  <a:lnTo>
                    <a:pt x="198" y="204"/>
                  </a:lnTo>
                  <a:lnTo>
                    <a:pt x="198" y="20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1" name="Freeform 373"/>
            <p:cNvSpPr>
              <a:spLocks/>
            </p:cNvSpPr>
            <p:nvPr/>
          </p:nvSpPr>
          <p:spPr bwMode="auto">
            <a:xfrm>
              <a:off x="4633913" y="3960813"/>
              <a:ext cx="225425" cy="349250"/>
            </a:xfrm>
            <a:custGeom>
              <a:avLst/>
              <a:gdLst/>
              <a:ahLst/>
              <a:cxnLst>
                <a:cxn ang="0">
                  <a:pos x="142" y="68"/>
                </a:cxn>
                <a:cxn ang="0">
                  <a:pos x="142" y="94"/>
                </a:cxn>
                <a:cxn ang="0">
                  <a:pos x="128" y="108"/>
                </a:cxn>
                <a:cxn ang="0">
                  <a:pos x="120" y="124"/>
                </a:cxn>
                <a:cxn ang="0">
                  <a:pos x="116" y="134"/>
                </a:cxn>
                <a:cxn ang="0">
                  <a:pos x="114" y="146"/>
                </a:cxn>
                <a:cxn ang="0">
                  <a:pos x="120" y="148"/>
                </a:cxn>
                <a:cxn ang="0">
                  <a:pos x="128" y="168"/>
                </a:cxn>
                <a:cxn ang="0">
                  <a:pos x="126" y="172"/>
                </a:cxn>
                <a:cxn ang="0">
                  <a:pos x="112" y="178"/>
                </a:cxn>
                <a:cxn ang="0">
                  <a:pos x="102" y="190"/>
                </a:cxn>
                <a:cxn ang="0">
                  <a:pos x="96" y="194"/>
                </a:cxn>
                <a:cxn ang="0">
                  <a:pos x="76" y="200"/>
                </a:cxn>
                <a:cxn ang="0">
                  <a:pos x="76" y="206"/>
                </a:cxn>
                <a:cxn ang="0">
                  <a:pos x="60" y="214"/>
                </a:cxn>
                <a:cxn ang="0">
                  <a:pos x="42" y="216"/>
                </a:cxn>
                <a:cxn ang="0">
                  <a:pos x="34" y="220"/>
                </a:cxn>
                <a:cxn ang="0">
                  <a:pos x="22" y="204"/>
                </a:cxn>
                <a:cxn ang="0">
                  <a:pos x="12" y="198"/>
                </a:cxn>
                <a:cxn ang="0">
                  <a:pos x="10" y="188"/>
                </a:cxn>
                <a:cxn ang="0">
                  <a:pos x="24" y="188"/>
                </a:cxn>
                <a:cxn ang="0">
                  <a:pos x="24" y="182"/>
                </a:cxn>
                <a:cxn ang="0">
                  <a:pos x="20" y="160"/>
                </a:cxn>
                <a:cxn ang="0">
                  <a:pos x="14" y="146"/>
                </a:cxn>
                <a:cxn ang="0">
                  <a:pos x="10" y="144"/>
                </a:cxn>
                <a:cxn ang="0">
                  <a:pos x="0" y="126"/>
                </a:cxn>
                <a:cxn ang="0">
                  <a:pos x="2" y="122"/>
                </a:cxn>
                <a:cxn ang="0">
                  <a:pos x="26" y="92"/>
                </a:cxn>
                <a:cxn ang="0">
                  <a:pos x="32" y="48"/>
                </a:cxn>
                <a:cxn ang="0">
                  <a:pos x="26" y="36"/>
                </a:cxn>
                <a:cxn ang="0">
                  <a:pos x="22" y="4"/>
                </a:cxn>
                <a:cxn ang="0">
                  <a:pos x="50" y="6"/>
                </a:cxn>
                <a:cxn ang="0">
                  <a:pos x="76" y="20"/>
                </a:cxn>
                <a:cxn ang="0">
                  <a:pos x="102" y="34"/>
                </a:cxn>
                <a:cxn ang="0">
                  <a:pos x="130" y="48"/>
                </a:cxn>
                <a:cxn ang="0">
                  <a:pos x="142" y="56"/>
                </a:cxn>
              </a:cxnLst>
              <a:rect l="0" t="0" r="r" b="b"/>
              <a:pathLst>
                <a:path w="142" h="220">
                  <a:moveTo>
                    <a:pt x="142" y="56"/>
                  </a:moveTo>
                  <a:lnTo>
                    <a:pt x="142" y="68"/>
                  </a:lnTo>
                  <a:lnTo>
                    <a:pt x="142" y="82"/>
                  </a:lnTo>
                  <a:lnTo>
                    <a:pt x="142" y="94"/>
                  </a:lnTo>
                  <a:lnTo>
                    <a:pt x="142" y="108"/>
                  </a:lnTo>
                  <a:lnTo>
                    <a:pt x="128" y="108"/>
                  </a:lnTo>
                  <a:lnTo>
                    <a:pt x="126" y="116"/>
                  </a:lnTo>
                  <a:lnTo>
                    <a:pt x="120" y="124"/>
                  </a:lnTo>
                  <a:lnTo>
                    <a:pt x="120" y="130"/>
                  </a:lnTo>
                  <a:lnTo>
                    <a:pt x="116" y="134"/>
                  </a:lnTo>
                  <a:lnTo>
                    <a:pt x="116" y="140"/>
                  </a:lnTo>
                  <a:lnTo>
                    <a:pt x="114" y="146"/>
                  </a:lnTo>
                  <a:lnTo>
                    <a:pt x="114" y="150"/>
                  </a:lnTo>
                  <a:lnTo>
                    <a:pt x="120" y="148"/>
                  </a:lnTo>
                  <a:lnTo>
                    <a:pt x="120" y="156"/>
                  </a:lnTo>
                  <a:lnTo>
                    <a:pt x="128" y="168"/>
                  </a:lnTo>
                  <a:lnTo>
                    <a:pt x="128" y="170"/>
                  </a:lnTo>
                  <a:lnTo>
                    <a:pt x="126" y="172"/>
                  </a:lnTo>
                  <a:lnTo>
                    <a:pt x="114" y="174"/>
                  </a:lnTo>
                  <a:lnTo>
                    <a:pt x="112" y="178"/>
                  </a:lnTo>
                  <a:lnTo>
                    <a:pt x="112" y="182"/>
                  </a:lnTo>
                  <a:lnTo>
                    <a:pt x="102" y="190"/>
                  </a:lnTo>
                  <a:lnTo>
                    <a:pt x="102" y="194"/>
                  </a:lnTo>
                  <a:lnTo>
                    <a:pt x="96" y="194"/>
                  </a:lnTo>
                  <a:lnTo>
                    <a:pt x="94" y="198"/>
                  </a:lnTo>
                  <a:lnTo>
                    <a:pt x="76" y="200"/>
                  </a:lnTo>
                  <a:lnTo>
                    <a:pt x="74" y="202"/>
                  </a:lnTo>
                  <a:lnTo>
                    <a:pt x="76" y="206"/>
                  </a:lnTo>
                  <a:lnTo>
                    <a:pt x="70" y="212"/>
                  </a:lnTo>
                  <a:lnTo>
                    <a:pt x="60" y="214"/>
                  </a:lnTo>
                  <a:lnTo>
                    <a:pt x="46" y="220"/>
                  </a:lnTo>
                  <a:lnTo>
                    <a:pt x="42" y="216"/>
                  </a:lnTo>
                  <a:lnTo>
                    <a:pt x="40" y="218"/>
                  </a:lnTo>
                  <a:lnTo>
                    <a:pt x="34" y="220"/>
                  </a:lnTo>
                  <a:lnTo>
                    <a:pt x="26" y="220"/>
                  </a:lnTo>
                  <a:lnTo>
                    <a:pt x="22" y="204"/>
                  </a:lnTo>
                  <a:lnTo>
                    <a:pt x="18" y="202"/>
                  </a:lnTo>
                  <a:lnTo>
                    <a:pt x="12" y="198"/>
                  </a:lnTo>
                  <a:lnTo>
                    <a:pt x="8" y="192"/>
                  </a:lnTo>
                  <a:lnTo>
                    <a:pt x="10" y="188"/>
                  </a:lnTo>
                  <a:lnTo>
                    <a:pt x="12" y="186"/>
                  </a:lnTo>
                  <a:lnTo>
                    <a:pt x="24" y="188"/>
                  </a:lnTo>
                  <a:lnTo>
                    <a:pt x="26" y="186"/>
                  </a:lnTo>
                  <a:lnTo>
                    <a:pt x="24" y="182"/>
                  </a:lnTo>
                  <a:lnTo>
                    <a:pt x="18" y="172"/>
                  </a:lnTo>
                  <a:lnTo>
                    <a:pt x="20" y="160"/>
                  </a:lnTo>
                  <a:lnTo>
                    <a:pt x="16" y="148"/>
                  </a:lnTo>
                  <a:lnTo>
                    <a:pt x="14" y="146"/>
                  </a:lnTo>
                  <a:lnTo>
                    <a:pt x="12" y="144"/>
                  </a:lnTo>
                  <a:lnTo>
                    <a:pt x="10" y="144"/>
                  </a:lnTo>
                  <a:lnTo>
                    <a:pt x="2" y="134"/>
                  </a:lnTo>
                  <a:lnTo>
                    <a:pt x="0" y="126"/>
                  </a:lnTo>
                  <a:lnTo>
                    <a:pt x="0" y="124"/>
                  </a:lnTo>
                  <a:lnTo>
                    <a:pt x="2" y="122"/>
                  </a:lnTo>
                  <a:lnTo>
                    <a:pt x="4" y="116"/>
                  </a:lnTo>
                  <a:lnTo>
                    <a:pt x="26" y="92"/>
                  </a:lnTo>
                  <a:lnTo>
                    <a:pt x="28" y="68"/>
                  </a:lnTo>
                  <a:lnTo>
                    <a:pt x="32" y="48"/>
                  </a:lnTo>
                  <a:lnTo>
                    <a:pt x="34" y="42"/>
                  </a:lnTo>
                  <a:lnTo>
                    <a:pt x="26" y="36"/>
                  </a:lnTo>
                  <a:lnTo>
                    <a:pt x="22" y="26"/>
                  </a:lnTo>
                  <a:lnTo>
                    <a:pt x="22" y="4"/>
                  </a:lnTo>
                  <a:lnTo>
                    <a:pt x="36" y="0"/>
                  </a:lnTo>
                  <a:lnTo>
                    <a:pt x="50" y="6"/>
                  </a:lnTo>
                  <a:lnTo>
                    <a:pt x="62" y="14"/>
                  </a:lnTo>
                  <a:lnTo>
                    <a:pt x="76" y="20"/>
                  </a:lnTo>
                  <a:lnTo>
                    <a:pt x="90" y="28"/>
                  </a:lnTo>
                  <a:lnTo>
                    <a:pt x="102" y="34"/>
                  </a:lnTo>
                  <a:lnTo>
                    <a:pt x="116" y="42"/>
                  </a:lnTo>
                  <a:lnTo>
                    <a:pt x="130" y="48"/>
                  </a:lnTo>
                  <a:lnTo>
                    <a:pt x="142" y="56"/>
                  </a:lnTo>
                  <a:lnTo>
                    <a:pt x="142"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2" name="Freeform 374"/>
            <p:cNvSpPr>
              <a:spLocks/>
            </p:cNvSpPr>
            <p:nvPr/>
          </p:nvSpPr>
          <p:spPr bwMode="auto">
            <a:xfrm>
              <a:off x="4075113" y="3656013"/>
              <a:ext cx="254000" cy="203200"/>
            </a:xfrm>
            <a:custGeom>
              <a:avLst/>
              <a:gdLst/>
              <a:ahLst/>
              <a:cxnLst>
                <a:cxn ang="0">
                  <a:pos x="44" y="128"/>
                </a:cxn>
                <a:cxn ang="0">
                  <a:pos x="14" y="128"/>
                </a:cxn>
                <a:cxn ang="0">
                  <a:pos x="0" y="124"/>
                </a:cxn>
                <a:cxn ang="0">
                  <a:pos x="24" y="114"/>
                </a:cxn>
                <a:cxn ang="0">
                  <a:pos x="40" y="100"/>
                </a:cxn>
                <a:cxn ang="0">
                  <a:pos x="44" y="88"/>
                </a:cxn>
                <a:cxn ang="0">
                  <a:pos x="42" y="72"/>
                </a:cxn>
                <a:cxn ang="0">
                  <a:pos x="50" y="62"/>
                </a:cxn>
                <a:cxn ang="0">
                  <a:pos x="62" y="42"/>
                </a:cxn>
                <a:cxn ang="0">
                  <a:pos x="84" y="28"/>
                </a:cxn>
                <a:cxn ang="0">
                  <a:pos x="96" y="2"/>
                </a:cxn>
                <a:cxn ang="0">
                  <a:pos x="108" y="8"/>
                </a:cxn>
                <a:cxn ang="0">
                  <a:pos x="134" y="8"/>
                </a:cxn>
                <a:cxn ang="0">
                  <a:pos x="142" y="12"/>
                </a:cxn>
                <a:cxn ang="0">
                  <a:pos x="146" y="14"/>
                </a:cxn>
                <a:cxn ang="0">
                  <a:pos x="150" y="18"/>
                </a:cxn>
                <a:cxn ang="0">
                  <a:pos x="150" y="22"/>
                </a:cxn>
                <a:cxn ang="0">
                  <a:pos x="150" y="28"/>
                </a:cxn>
                <a:cxn ang="0">
                  <a:pos x="152" y="36"/>
                </a:cxn>
                <a:cxn ang="0">
                  <a:pos x="152" y="46"/>
                </a:cxn>
                <a:cxn ang="0">
                  <a:pos x="160" y="52"/>
                </a:cxn>
                <a:cxn ang="0">
                  <a:pos x="158" y="60"/>
                </a:cxn>
                <a:cxn ang="0">
                  <a:pos x="134" y="64"/>
                </a:cxn>
                <a:cxn ang="0">
                  <a:pos x="122" y="70"/>
                </a:cxn>
                <a:cxn ang="0">
                  <a:pos x="122" y="74"/>
                </a:cxn>
                <a:cxn ang="0">
                  <a:pos x="124" y="78"/>
                </a:cxn>
                <a:cxn ang="0">
                  <a:pos x="104" y="90"/>
                </a:cxn>
                <a:cxn ang="0">
                  <a:pos x="86" y="94"/>
                </a:cxn>
                <a:cxn ang="0">
                  <a:pos x="78" y="98"/>
                </a:cxn>
                <a:cxn ang="0">
                  <a:pos x="70" y="102"/>
                </a:cxn>
                <a:cxn ang="0">
                  <a:pos x="58" y="110"/>
                </a:cxn>
                <a:cxn ang="0">
                  <a:pos x="58" y="128"/>
                </a:cxn>
              </a:cxnLst>
              <a:rect l="0" t="0" r="r" b="b"/>
              <a:pathLst>
                <a:path w="160" h="128">
                  <a:moveTo>
                    <a:pt x="58" y="128"/>
                  </a:moveTo>
                  <a:lnTo>
                    <a:pt x="44" y="128"/>
                  </a:lnTo>
                  <a:lnTo>
                    <a:pt x="28" y="128"/>
                  </a:lnTo>
                  <a:lnTo>
                    <a:pt x="14" y="128"/>
                  </a:lnTo>
                  <a:lnTo>
                    <a:pt x="0" y="128"/>
                  </a:lnTo>
                  <a:lnTo>
                    <a:pt x="0" y="124"/>
                  </a:lnTo>
                  <a:lnTo>
                    <a:pt x="18" y="120"/>
                  </a:lnTo>
                  <a:lnTo>
                    <a:pt x="24" y="114"/>
                  </a:lnTo>
                  <a:lnTo>
                    <a:pt x="36" y="106"/>
                  </a:lnTo>
                  <a:lnTo>
                    <a:pt x="40" y="100"/>
                  </a:lnTo>
                  <a:lnTo>
                    <a:pt x="44" y="92"/>
                  </a:lnTo>
                  <a:lnTo>
                    <a:pt x="44" y="88"/>
                  </a:lnTo>
                  <a:lnTo>
                    <a:pt x="42" y="82"/>
                  </a:lnTo>
                  <a:lnTo>
                    <a:pt x="42" y="72"/>
                  </a:lnTo>
                  <a:lnTo>
                    <a:pt x="46" y="64"/>
                  </a:lnTo>
                  <a:lnTo>
                    <a:pt x="50" y="62"/>
                  </a:lnTo>
                  <a:lnTo>
                    <a:pt x="52" y="54"/>
                  </a:lnTo>
                  <a:lnTo>
                    <a:pt x="62" y="42"/>
                  </a:lnTo>
                  <a:lnTo>
                    <a:pt x="76" y="36"/>
                  </a:lnTo>
                  <a:lnTo>
                    <a:pt x="84" y="28"/>
                  </a:lnTo>
                  <a:lnTo>
                    <a:pt x="88" y="20"/>
                  </a:lnTo>
                  <a:lnTo>
                    <a:pt x="96" y="2"/>
                  </a:lnTo>
                  <a:lnTo>
                    <a:pt x="102" y="0"/>
                  </a:lnTo>
                  <a:lnTo>
                    <a:pt x="108" y="8"/>
                  </a:lnTo>
                  <a:lnTo>
                    <a:pt x="116" y="12"/>
                  </a:lnTo>
                  <a:lnTo>
                    <a:pt x="134" y="8"/>
                  </a:lnTo>
                  <a:lnTo>
                    <a:pt x="140" y="12"/>
                  </a:lnTo>
                  <a:lnTo>
                    <a:pt x="142" y="12"/>
                  </a:lnTo>
                  <a:lnTo>
                    <a:pt x="146" y="12"/>
                  </a:lnTo>
                  <a:lnTo>
                    <a:pt x="146" y="14"/>
                  </a:lnTo>
                  <a:lnTo>
                    <a:pt x="146" y="16"/>
                  </a:lnTo>
                  <a:lnTo>
                    <a:pt x="150" y="18"/>
                  </a:lnTo>
                  <a:lnTo>
                    <a:pt x="148" y="18"/>
                  </a:lnTo>
                  <a:lnTo>
                    <a:pt x="150" y="22"/>
                  </a:lnTo>
                  <a:lnTo>
                    <a:pt x="150" y="22"/>
                  </a:lnTo>
                  <a:lnTo>
                    <a:pt x="150" y="28"/>
                  </a:lnTo>
                  <a:lnTo>
                    <a:pt x="150" y="34"/>
                  </a:lnTo>
                  <a:lnTo>
                    <a:pt x="152" y="36"/>
                  </a:lnTo>
                  <a:lnTo>
                    <a:pt x="152" y="40"/>
                  </a:lnTo>
                  <a:lnTo>
                    <a:pt x="152" y="46"/>
                  </a:lnTo>
                  <a:lnTo>
                    <a:pt x="154" y="50"/>
                  </a:lnTo>
                  <a:lnTo>
                    <a:pt x="160" y="52"/>
                  </a:lnTo>
                  <a:lnTo>
                    <a:pt x="156" y="56"/>
                  </a:lnTo>
                  <a:lnTo>
                    <a:pt x="158" y="60"/>
                  </a:lnTo>
                  <a:lnTo>
                    <a:pt x="134" y="60"/>
                  </a:lnTo>
                  <a:lnTo>
                    <a:pt x="134" y="64"/>
                  </a:lnTo>
                  <a:lnTo>
                    <a:pt x="122" y="66"/>
                  </a:lnTo>
                  <a:lnTo>
                    <a:pt x="122" y="70"/>
                  </a:lnTo>
                  <a:lnTo>
                    <a:pt x="124" y="70"/>
                  </a:lnTo>
                  <a:lnTo>
                    <a:pt x="122" y="74"/>
                  </a:lnTo>
                  <a:lnTo>
                    <a:pt x="126" y="76"/>
                  </a:lnTo>
                  <a:lnTo>
                    <a:pt x="124" y="78"/>
                  </a:lnTo>
                  <a:lnTo>
                    <a:pt x="108" y="84"/>
                  </a:lnTo>
                  <a:lnTo>
                    <a:pt x="104" y="90"/>
                  </a:lnTo>
                  <a:lnTo>
                    <a:pt x="98" y="94"/>
                  </a:lnTo>
                  <a:lnTo>
                    <a:pt x="86" y="94"/>
                  </a:lnTo>
                  <a:lnTo>
                    <a:pt x="84" y="98"/>
                  </a:lnTo>
                  <a:lnTo>
                    <a:pt x="78" y="98"/>
                  </a:lnTo>
                  <a:lnTo>
                    <a:pt x="72" y="102"/>
                  </a:lnTo>
                  <a:lnTo>
                    <a:pt x="70" y="102"/>
                  </a:lnTo>
                  <a:lnTo>
                    <a:pt x="64" y="106"/>
                  </a:lnTo>
                  <a:lnTo>
                    <a:pt x="58" y="110"/>
                  </a:lnTo>
                  <a:lnTo>
                    <a:pt x="58" y="128"/>
                  </a:lnTo>
                  <a:lnTo>
                    <a:pt x="58" y="1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3" name="Freeform 375"/>
            <p:cNvSpPr>
              <a:spLocks/>
            </p:cNvSpPr>
            <p:nvPr/>
          </p:nvSpPr>
          <p:spPr bwMode="auto">
            <a:xfrm>
              <a:off x="3989388" y="3868738"/>
              <a:ext cx="257175" cy="282575"/>
            </a:xfrm>
            <a:custGeom>
              <a:avLst/>
              <a:gdLst/>
              <a:ahLst/>
              <a:cxnLst>
                <a:cxn ang="0">
                  <a:pos x="108" y="168"/>
                </a:cxn>
                <a:cxn ang="0">
                  <a:pos x="138" y="168"/>
                </a:cxn>
                <a:cxn ang="0">
                  <a:pos x="156" y="158"/>
                </a:cxn>
                <a:cxn ang="0">
                  <a:pos x="148" y="142"/>
                </a:cxn>
                <a:cxn ang="0">
                  <a:pos x="146" y="112"/>
                </a:cxn>
                <a:cxn ang="0">
                  <a:pos x="142" y="80"/>
                </a:cxn>
                <a:cxn ang="0">
                  <a:pos x="140" y="50"/>
                </a:cxn>
                <a:cxn ang="0">
                  <a:pos x="150" y="34"/>
                </a:cxn>
                <a:cxn ang="0">
                  <a:pos x="150" y="26"/>
                </a:cxn>
                <a:cxn ang="0">
                  <a:pos x="124" y="8"/>
                </a:cxn>
                <a:cxn ang="0">
                  <a:pos x="112" y="18"/>
                </a:cxn>
                <a:cxn ang="0">
                  <a:pos x="90" y="18"/>
                </a:cxn>
                <a:cxn ang="0">
                  <a:pos x="70" y="18"/>
                </a:cxn>
                <a:cxn ang="0">
                  <a:pos x="68" y="42"/>
                </a:cxn>
                <a:cxn ang="0">
                  <a:pos x="56" y="58"/>
                </a:cxn>
                <a:cxn ang="0">
                  <a:pos x="54" y="74"/>
                </a:cxn>
                <a:cxn ang="0">
                  <a:pos x="42" y="86"/>
                </a:cxn>
                <a:cxn ang="0">
                  <a:pos x="16" y="86"/>
                </a:cxn>
                <a:cxn ang="0">
                  <a:pos x="0" y="92"/>
                </a:cxn>
                <a:cxn ang="0">
                  <a:pos x="6" y="96"/>
                </a:cxn>
                <a:cxn ang="0">
                  <a:pos x="10" y="102"/>
                </a:cxn>
                <a:cxn ang="0">
                  <a:pos x="10" y="108"/>
                </a:cxn>
                <a:cxn ang="0">
                  <a:pos x="12" y="120"/>
                </a:cxn>
                <a:cxn ang="0">
                  <a:pos x="12" y="138"/>
                </a:cxn>
                <a:cxn ang="0">
                  <a:pos x="8" y="154"/>
                </a:cxn>
                <a:cxn ang="0">
                  <a:pos x="24" y="152"/>
                </a:cxn>
                <a:cxn ang="0">
                  <a:pos x="42" y="160"/>
                </a:cxn>
                <a:cxn ang="0">
                  <a:pos x="50" y="166"/>
                </a:cxn>
                <a:cxn ang="0">
                  <a:pos x="56" y="172"/>
                </a:cxn>
                <a:cxn ang="0">
                  <a:pos x="64" y="178"/>
                </a:cxn>
                <a:cxn ang="0">
                  <a:pos x="74" y="164"/>
                </a:cxn>
                <a:cxn ang="0">
                  <a:pos x="82" y="172"/>
                </a:cxn>
                <a:cxn ang="0">
                  <a:pos x="92" y="168"/>
                </a:cxn>
              </a:cxnLst>
              <a:rect l="0" t="0" r="r" b="b"/>
              <a:pathLst>
                <a:path w="162" h="178">
                  <a:moveTo>
                    <a:pt x="92" y="168"/>
                  </a:moveTo>
                  <a:lnTo>
                    <a:pt x="108" y="168"/>
                  </a:lnTo>
                  <a:lnTo>
                    <a:pt x="122" y="168"/>
                  </a:lnTo>
                  <a:lnTo>
                    <a:pt x="138" y="168"/>
                  </a:lnTo>
                  <a:lnTo>
                    <a:pt x="152" y="170"/>
                  </a:lnTo>
                  <a:lnTo>
                    <a:pt x="156" y="158"/>
                  </a:lnTo>
                  <a:lnTo>
                    <a:pt x="150" y="156"/>
                  </a:lnTo>
                  <a:lnTo>
                    <a:pt x="148" y="142"/>
                  </a:lnTo>
                  <a:lnTo>
                    <a:pt x="148" y="126"/>
                  </a:lnTo>
                  <a:lnTo>
                    <a:pt x="146" y="112"/>
                  </a:lnTo>
                  <a:lnTo>
                    <a:pt x="144" y="96"/>
                  </a:lnTo>
                  <a:lnTo>
                    <a:pt x="142" y="80"/>
                  </a:lnTo>
                  <a:lnTo>
                    <a:pt x="142" y="66"/>
                  </a:lnTo>
                  <a:lnTo>
                    <a:pt x="140" y="50"/>
                  </a:lnTo>
                  <a:lnTo>
                    <a:pt x="138" y="34"/>
                  </a:lnTo>
                  <a:lnTo>
                    <a:pt x="150" y="34"/>
                  </a:lnTo>
                  <a:lnTo>
                    <a:pt x="162" y="34"/>
                  </a:lnTo>
                  <a:lnTo>
                    <a:pt x="150" y="26"/>
                  </a:lnTo>
                  <a:lnTo>
                    <a:pt x="138" y="18"/>
                  </a:lnTo>
                  <a:lnTo>
                    <a:pt x="124" y="8"/>
                  </a:lnTo>
                  <a:lnTo>
                    <a:pt x="112" y="0"/>
                  </a:lnTo>
                  <a:lnTo>
                    <a:pt x="112" y="18"/>
                  </a:lnTo>
                  <a:lnTo>
                    <a:pt x="100" y="18"/>
                  </a:lnTo>
                  <a:lnTo>
                    <a:pt x="90" y="18"/>
                  </a:lnTo>
                  <a:lnTo>
                    <a:pt x="80" y="18"/>
                  </a:lnTo>
                  <a:lnTo>
                    <a:pt x="70" y="18"/>
                  </a:lnTo>
                  <a:lnTo>
                    <a:pt x="68" y="30"/>
                  </a:lnTo>
                  <a:lnTo>
                    <a:pt x="68" y="42"/>
                  </a:lnTo>
                  <a:lnTo>
                    <a:pt x="68" y="56"/>
                  </a:lnTo>
                  <a:lnTo>
                    <a:pt x="56" y="58"/>
                  </a:lnTo>
                  <a:lnTo>
                    <a:pt x="52" y="64"/>
                  </a:lnTo>
                  <a:lnTo>
                    <a:pt x="54" y="74"/>
                  </a:lnTo>
                  <a:lnTo>
                    <a:pt x="54" y="86"/>
                  </a:lnTo>
                  <a:lnTo>
                    <a:pt x="42" y="86"/>
                  </a:lnTo>
                  <a:lnTo>
                    <a:pt x="30" y="86"/>
                  </a:lnTo>
                  <a:lnTo>
                    <a:pt x="16" y="86"/>
                  </a:lnTo>
                  <a:lnTo>
                    <a:pt x="4" y="86"/>
                  </a:lnTo>
                  <a:lnTo>
                    <a:pt x="0" y="92"/>
                  </a:lnTo>
                  <a:lnTo>
                    <a:pt x="2" y="90"/>
                  </a:lnTo>
                  <a:lnTo>
                    <a:pt x="6" y="96"/>
                  </a:lnTo>
                  <a:lnTo>
                    <a:pt x="8" y="96"/>
                  </a:lnTo>
                  <a:lnTo>
                    <a:pt x="10" y="102"/>
                  </a:lnTo>
                  <a:lnTo>
                    <a:pt x="10" y="106"/>
                  </a:lnTo>
                  <a:lnTo>
                    <a:pt x="10" y="108"/>
                  </a:lnTo>
                  <a:lnTo>
                    <a:pt x="6" y="114"/>
                  </a:lnTo>
                  <a:lnTo>
                    <a:pt x="12" y="120"/>
                  </a:lnTo>
                  <a:lnTo>
                    <a:pt x="12" y="126"/>
                  </a:lnTo>
                  <a:lnTo>
                    <a:pt x="12" y="138"/>
                  </a:lnTo>
                  <a:lnTo>
                    <a:pt x="6" y="160"/>
                  </a:lnTo>
                  <a:lnTo>
                    <a:pt x="8" y="154"/>
                  </a:lnTo>
                  <a:lnTo>
                    <a:pt x="16" y="154"/>
                  </a:lnTo>
                  <a:lnTo>
                    <a:pt x="24" y="152"/>
                  </a:lnTo>
                  <a:lnTo>
                    <a:pt x="34" y="152"/>
                  </a:lnTo>
                  <a:lnTo>
                    <a:pt x="42" y="160"/>
                  </a:lnTo>
                  <a:lnTo>
                    <a:pt x="46" y="160"/>
                  </a:lnTo>
                  <a:lnTo>
                    <a:pt x="50" y="166"/>
                  </a:lnTo>
                  <a:lnTo>
                    <a:pt x="54" y="168"/>
                  </a:lnTo>
                  <a:lnTo>
                    <a:pt x="56" y="172"/>
                  </a:lnTo>
                  <a:lnTo>
                    <a:pt x="54" y="172"/>
                  </a:lnTo>
                  <a:lnTo>
                    <a:pt x="64" y="178"/>
                  </a:lnTo>
                  <a:lnTo>
                    <a:pt x="70" y="174"/>
                  </a:lnTo>
                  <a:lnTo>
                    <a:pt x="74" y="164"/>
                  </a:lnTo>
                  <a:lnTo>
                    <a:pt x="78" y="164"/>
                  </a:lnTo>
                  <a:lnTo>
                    <a:pt x="82" y="172"/>
                  </a:lnTo>
                  <a:lnTo>
                    <a:pt x="86" y="174"/>
                  </a:lnTo>
                  <a:lnTo>
                    <a:pt x="92" y="168"/>
                  </a:lnTo>
                  <a:lnTo>
                    <a:pt x="92" y="1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4" name="Freeform 376"/>
            <p:cNvSpPr>
              <a:spLocks/>
            </p:cNvSpPr>
            <p:nvPr/>
          </p:nvSpPr>
          <p:spPr bwMode="auto">
            <a:xfrm>
              <a:off x="3989388" y="3859213"/>
              <a:ext cx="177800" cy="155575"/>
            </a:xfrm>
            <a:custGeom>
              <a:avLst/>
              <a:gdLst/>
              <a:ahLst/>
              <a:cxnLst>
                <a:cxn ang="0">
                  <a:pos x="112" y="24"/>
                </a:cxn>
                <a:cxn ang="0">
                  <a:pos x="100" y="24"/>
                </a:cxn>
                <a:cxn ang="0">
                  <a:pos x="90" y="24"/>
                </a:cxn>
                <a:cxn ang="0">
                  <a:pos x="80" y="24"/>
                </a:cxn>
                <a:cxn ang="0">
                  <a:pos x="70" y="24"/>
                </a:cxn>
                <a:cxn ang="0">
                  <a:pos x="68" y="36"/>
                </a:cxn>
                <a:cxn ang="0">
                  <a:pos x="68" y="48"/>
                </a:cxn>
                <a:cxn ang="0">
                  <a:pos x="68" y="62"/>
                </a:cxn>
                <a:cxn ang="0">
                  <a:pos x="56" y="64"/>
                </a:cxn>
                <a:cxn ang="0">
                  <a:pos x="52" y="70"/>
                </a:cxn>
                <a:cxn ang="0">
                  <a:pos x="54" y="80"/>
                </a:cxn>
                <a:cxn ang="0">
                  <a:pos x="54" y="92"/>
                </a:cxn>
                <a:cxn ang="0">
                  <a:pos x="42" y="92"/>
                </a:cxn>
                <a:cxn ang="0">
                  <a:pos x="30" y="92"/>
                </a:cxn>
                <a:cxn ang="0">
                  <a:pos x="16" y="92"/>
                </a:cxn>
                <a:cxn ang="0">
                  <a:pos x="4" y="92"/>
                </a:cxn>
                <a:cxn ang="0">
                  <a:pos x="0" y="98"/>
                </a:cxn>
                <a:cxn ang="0">
                  <a:pos x="2" y="86"/>
                </a:cxn>
                <a:cxn ang="0">
                  <a:pos x="4" y="80"/>
                </a:cxn>
                <a:cxn ang="0">
                  <a:pos x="6" y="78"/>
                </a:cxn>
                <a:cxn ang="0">
                  <a:pos x="12" y="68"/>
                </a:cxn>
                <a:cxn ang="0">
                  <a:pos x="12" y="66"/>
                </a:cxn>
                <a:cxn ang="0">
                  <a:pos x="18" y="56"/>
                </a:cxn>
                <a:cxn ang="0">
                  <a:pos x="30" y="40"/>
                </a:cxn>
                <a:cxn ang="0">
                  <a:pos x="34" y="24"/>
                </a:cxn>
                <a:cxn ang="0">
                  <a:pos x="38" y="18"/>
                </a:cxn>
                <a:cxn ang="0">
                  <a:pos x="46" y="14"/>
                </a:cxn>
                <a:cxn ang="0">
                  <a:pos x="50" y="8"/>
                </a:cxn>
                <a:cxn ang="0">
                  <a:pos x="54" y="0"/>
                </a:cxn>
                <a:cxn ang="0">
                  <a:pos x="68" y="0"/>
                </a:cxn>
                <a:cxn ang="0">
                  <a:pos x="82" y="0"/>
                </a:cxn>
                <a:cxn ang="0">
                  <a:pos x="98" y="0"/>
                </a:cxn>
                <a:cxn ang="0">
                  <a:pos x="112" y="0"/>
                </a:cxn>
                <a:cxn ang="0">
                  <a:pos x="112" y="6"/>
                </a:cxn>
                <a:cxn ang="0">
                  <a:pos x="112" y="24"/>
                </a:cxn>
                <a:cxn ang="0">
                  <a:pos x="112" y="24"/>
                </a:cxn>
              </a:cxnLst>
              <a:rect l="0" t="0" r="r" b="b"/>
              <a:pathLst>
                <a:path w="112" h="98">
                  <a:moveTo>
                    <a:pt x="112" y="24"/>
                  </a:moveTo>
                  <a:lnTo>
                    <a:pt x="100" y="24"/>
                  </a:lnTo>
                  <a:lnTo>
                    <a:pt x="90" y="24"/>
                  </a:lnTo>
                  <a:lnTo>
                    <a:pt x="80" y="24"/>
                  </a:lnTo>
                  <a:lnTo>
                    <a:pt x="70" y="24"/>
                  </a:lnTo>
                  <a:lnTo>
                    <a:pt x="68" y="36"/>
                  </a:lnTo>
                  <a:lnTo>
                    <a:pt x="68" y="48"/>
                  </a:lnTo>
                  <a:lnTo>
                    <a:pt x="68" y="62"/>
                  </a:lnTo>
                  <a:lnTo>
                    <a:pt x="56" y="64"/>
                  </a:lnTo>
                  <a:lnTo>
                    <a:pt x="52" y="70"/>
                  </a:lnTo>
                  <a:lnTo>
                    <a:pt x="54" y="80"/>
                  </a:lnTo>
                  <a:lnTo>
                    <a:pt x="54" y="92"/>
                  </a:lnTo>
                  <a:lnTo>
                    <a:pt x="42" y="92"/>
                  </a:lnTo>
                  <a:lnTo>
                    <a:pt x="30" y="92"/>
                  </a:lnTo>
                  <a:lnTo>
                    <a:pt x="16" y="92"/>
                  </a:lnTo>
                  <a:lnTo>
                    <a:pt x="4" y="92"/>
                  </a:lnTo>
                  <a:lnTo>
                    <a:pt x="0" y="98"/>
                  </a:lnTo>
                  <a:lnTo>
                    <a:pt x="2" y="86"/>
                  </a:lnTo>
                  <a:lnTo>
                    <a:pt x="4" y="80"/>
                  </a:lnTo>
                  <a:lnTo>
                    <a:pt x="6" y="78"/>
                  </a:lnTo>
                  <a:lnTo>
                    <a:pt x="12" y="68"/>
                  </a:lnTo>
                  <a:lnTo>
                    <a:pt x="12" y="66"/>
                  </a:lnTo>
                  <a:lnTo>
                    <a:pt x="18" y="56"/>
                  </a:lnTo>
                  <a:lnTo>
                    <a:pt x="30" y="40"/>
                  </a:lnTo>
                  <a:lnTo>
                    <a:pt x="34" y="24"/>
                  </a:lnTo>
                  <a:lnTo>
                    <a:pt x="38" y="18"/>
                  </a:lnTo>
                  <a:lnTo>
                    <a:pt x="46" y="14"/>
                  </a:lnTo>
                  <a:lnTo>
                    <a:pt x="50" y="8"/>
                  </a:lnTo>
                  <a:lnTo>
                    <a:pt x="54" y="0"/>
                  </a:lnTo>
                  <a:lnTo>
                    <a:pt x="68" y="0"/>
                  </a:lnTo>
                  <a:lnTo>
                    <a:pt x="82" y="0"/>
                  </a:lnTo>
                  <a:lnTo>
                    <a:pt x="98" y="0"/>
                  </a:lnTo>
                  <a:lnTo>
                    <a:pt x="112" y="0"/>
                  </a:lnTo>
                  <a:lnTo>
                    <a:pt x="112" y="6"/>
                  </a:lnTo>
                  <a:lnTo>
                    <a:pt x="112" y="24"/>
                  </a:lnTo>
                  <a:lnTo>
                    <a:pt x="112"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5" name="Freeform 377"/>
            <p:cNvSpPr>
              <a:spLocks/>
            </p:cNvSpPr>
            <p:nvPr/>
          </p:nvSpPr>
          <p:spPr bwMode="auto">
            <a:xfrm>
              <a:off x="4167188" y="3621088"/>
              <a:ext cx="431800" cy="438150"/>
            </a:xfrm>
            <a:custGeom>
              <a:avLst/>
              <a:gdLst/>
              <a:ahLst/>
              <a:cxnLst>
                <a:cxn ang="0">
                  <a:pos x="12" y="164"/>
                </a:cxn>
                <a:cxn ang="0">
                  <a:pos x="38" y="182"/>
                </a:cxn>
                <a:cxn ang="0">
                  <a:pos x="60" y="196"/>
                </a:cxn>
                <a:cxn ang="0">
                  <a:pos x="80" y="210"/>
                </a:cxn>
                <a:cxn ang="0">
                  <a:pos x="100" y="224"/>
                </a:cxn>
                <a:cxn ang="0">
                  <a:pos x="120" y="238"/>
                </a:cxn>
                <a:cxn ang="0">
                  <a:pos x="130" y="250"/>
                </a:cxn>
                <a:cxn ang="0">
                  <a:pos x="140" y="258"/>
                </a:cxn>
                <a:cxn ang="0">
                  <a:pos x="148" y="260"/>
                </a:cxn>
                <a:cxn ang="0">
                  <a:pos x="158" y="270"/>
                </a:cxn>
                <a:cxn ang="0">
                  <a:pos x="158" y="276"/>
                </a:cxn>
                <a:cxn ang="0">
                  <a:pos x="180" y="272"/>
                </a:cxn>
                <a:cxn ang="0">
                  <a:pos x="198" y="262"/>
                </a:cxn>
                <a:cxn ang="0">
                  <a:pos x="214" y="252"/>
                </a:cxn>
                <a:cxn ang="0">
                  <a:pos x="226" y="242"/>
                </a:cxn>
                <a:cxn ang="0">
                  <a:pos x="240" y="234"/>
                </a:cxn>
                <a:cxn ang="0">
                  <a:pos x="252" y="224"/>
                </a:cxn>
                <a:cxn ang="0">
                  <a:pos x="266" y="216"/>
                </a:cxn>
                <a:cxn ang="0">
                  <a:pos x="266" y="200"/>
                </a:cxn>
                <a:cxn ang="0">
                  <a:pos x="252" y="196"/>
                </a:cxn>
                <a:cxn ang="0">
                  <a:pos x="246" y="184"/>
                </a:cxn>
                <a:cxn ang="0">
                  <a:pos x="240" y="170"/>
                </a:cxn>
                <a:cxn ang="0">
                  <a:pos x="246" y="148"/>
                </a:cxn>
                <a:cxn ang="0">
                  <a:pos x="238" y="116"/>
                </a:cxn>
                <a:cxn ang="0">
                  <a:pos x="240" y="110"/>
                </a:cxn>
                <a:cxn ang="0">
                  <a:pos x="224" y="76"/>
                </a:cxn>
                <a:cxn ang="0">
                  <a:pos x="222" y="66"/>
                </a:cxn>
                <a:cxn ang="0">
                  <a:pos x="214" y="52"/>
                </a:cxn>
                <a:cxn ang="0">
                  <a:pos x="228" y="34"/>
                </a:cxn>
                <a:cxn ang="0">
                  <a:pos x="228" y="12"/>
                </a:cxn>
                <a:cxn ang="0">
                  <a:pos x="232" y="4"/>
                </a:cxn>
                <a:cxn ang="0">
                  <a:pos x="212" y="2"/>
                </a:cxn>
                <a:cxn ang="0">
                  <a:pos x="200" y="0"/>
                </a:cxn>
                <a:cxn ang="0">
                  <a:pos x="186" y="8"/>
                </a:cxn>
                <a:cxn ang="0">
                  <a:pos x="168" y="4"/>
                </a:cxn>
                <a:cxn ang="0">
                  <a:pos x="156" y="6"/>
                </a:cxn>
                <a:cxn ang="0">
                  <a:pos x="132" y="10"/>
                </a:cxn>
                <a:cxn ang="0">
                  <a:pos x="118" y="18"/>
                </a:cxn>
                <a:cxn ang="0">
                  <a:pos x="104" y="24"/>
                </a:cxn>
                <a:cxn ang="0">
                  <a:pos x="88" y="34"/>
                </a:cxn>
                <a:cxn ang="0">
                  <a:pos x="88" y="38"/>
                </a:cxn>
                <a:cxn ang="0">
                  <a:pos x="90" y="40"/>
                </a:cxn>
                <a:cxn ang="0">
                  <a:pos x="92" y="44"/>
                </a:cxn>
                <a:cxn ang="0">
                  <a:pos x="92" y="56"/>
                </a:cxn>
                <a:cxn ang="0">
                  <a:pos x="94" y="62"/>
                </a:cxn>
                <a:cxn ang="0">
                  <a:pos x="96" y="72"/>
                </a:cxn>
                <a:cxn ang="0">
                  <a:pos x="98" y="78"/>
                </a:cxn>
                <a:cxn ang="0">
                  <a:pos x="76" y="82"/>
                </a:cxn>
                <a:cxn ang="0">
                  <a:pos x="64" y="88"/>
                </a:cxn>
                <a:cxn ang="0">
                  <a:pos x="66" y="92"/>
                </a:cxn>
                <a:cxn ang="0">
                  <a:pos x="68" y="98"/>
                </a:cxn>
                <a:cxn ang="0">
                  <a:pos x="50" y="106"/>
                </a:cxn>
                <a:cxn ang="0">
                  <a:pos x="40" y="116"/>
                </a:cxn>
                <a:cxn ang="0">
                  <a:pos x="26" y="120"/>
                </a:cxn>
                <a:cxn ang="0">
                  <a:pos x="14" y="124"/>
                </a:cxn>
                <a:cxn ang="0">
                  <a:pos x="6" y="128"/>
                </a:cxn>
                <a:cxn ang="0">
                  <a:pos x="0" y="150"/>
                </a:cxn>
                <a:cxn ang="0">
                  <a:pos x="0" y="156"/>
                </a:cxn>
              </a:cxnLst>
              <a:rect l="0" t="0" r="r" b="b"/>
              <a:pathLst>
                <a:path w="272" h="276">
                  <a:moveTo>
                    <a:pt x="0" y="156"/>
                  </a:moveTo>
                  <a:lnTo>
                    <a:pt x="12" y="164"/>
                  </a:lnTo>
                  <a:lnTo>
                    <a:pt x="26" y="174"/>
                  </a:lnTo>
                  <a:lnTo>
                    <a:pt x="38" y="182"/>
                  </a:lnTo>
                  <a:lnTo>
                    <a:pt x="50" y="190"/>
                  </a:lnTo>
                  <a:lnTo>
                    <a:pt x="60" y="196"/>
                  </a:lnTo>
                  <a:lnTo>
                    <a:pt x="70" y="204"/>
                  </a:lnTo>
                  <a:lnTo>
                    <a:pt x="80" y="210"/>
                  </a:lnTo>
                  <a:lnTo>
                    <a:pt x="90" y="218"/>
                  </a:lnTo>
                  <a:lnTo>
                    <a:pt x="100" y="224"/>
                  </a:lnTo>
                  <a:lnTo>
                    <a:pt x="110" y="232"/>
                  </a:lnTo>
                  <a:lnTo>
                    <a:pt x="120" y="238"/>
                  </a:lnTo>
                  <a:lnTo>
                    <a:pt x="130" y="244"/>
                  </a:lnTo>
                  <a:lnTo>
                    <a:pt x="130" y="250"/>
                  </a:lnTo>
                  <a:lnTo>
                    <a:pt x="136" y="252"/>
                  </a:lnTo>
                  <a:lnTo>
                    <a:pt x="140" y="258"/>
                  </a:lnTo>
                  <a:lnTo>
                    <a:pt x="144" y="258"/>
                  </a:lnTo>
                  <a:lnTo>
                    <a:pt x="148" y="260"/>
                  </a:lnTo>
                  <a:lnTo>
                    <a:pt x="158" y="264"/>
                  </a:lnTo>
                  <a:lnTo>
                    <a:pt x="158" y="270"/>
                  </a:lnTo>
                  <a:lnTo>
                    <a:pt x="156" y="274"/>
                  </a:lnTo>
                  <a:lnTo>
                    <a:pt x="158" y="276"/>
                  </a:lnTo>
                  <a:lnTo>
                    <a:pt x="170" y="274"/>
                  </a:lnTo>
                  <a:lnTo>
                    <a:pt x="180" y="272"/>
                  </a:lnTo>
                  <a:lnTo>
                    <a:pt x="190" y="268"/>
                  </a:lnTo>
                  <a:lnTo>
                    <a:pt x="198" y="262"/>
                  </a:lnTo>
                  <a:lnTo>
                    <a:pt x="206" y="258"/>
                  </a:lnTo>
                  <a:lnTo>
                    <a:pt x="214" y="252"/>
                  </a:lnTo>
                  <a:lnTo>
                    <a:pt x="220" y="246"/>
                  </a:lnTo>
                  <a:lnTo>
                    <a:pt x="226" y="242"/>
                  </a:lnTo>
                  <a:lnTo>
                    <a:pt x="234" y="238"/>
                  </a:lnTo>
                  <a:lnTo>
                    <a:pt x="240" y="234"/>
                  </a:lnTo>
                  <a:lnTo>
                    <a:pt x="246" y="228"/>
                  </a:lnTo>
                  <a:lnTo>
                    <a:pt x="252" y="224"/>
                  </a:lnTo>
                  <a:lnTo>
                    <a:pt x="258" y="220"/>
                  </a:lnTo>
                  <a:lnTo>
                    <a:pt x="266" y="216"/>
                  </a:lnTo>
                  <a:lnTo>
                    <a:pt x="272" y="212"/>
                  </a:lnTo>
                  <a:lnTo>
                    <a:pt x="266" y="200"/>
                  </a:lnTo>
                  <a:lnTo>
                    <a:pt x="258" y="196"/>
                  </a:lnTo>
                  <a:lnTo>
                    <a:pt x="252" y="196"/>
                  </a:lnTo>
                  <a:lnTo>
                    <a:pt x="248" y="192"/>
                  </a:lnTo>
                  <a:lnTo>
                    <a:pt x="246" y="184"/>
                  </a:lnTo>
                  <a:lnTo>
                    <a:pt x="238" y="172"/>
                  </a:lnTo>
                  <a:lnTo>
                    <a:pt x="240" y="170"/>
                  </a:lnTo>
                  <a:lnTo>
                    <a:pt x="244" y="168"/>
                  </a:lnTo>
                  <a:lnTo>
                    <a:pt x="246" y="148"/>
                  </a:lnTo>
                  <a:lnTo>
                    <a:pt x="242" y="126"/>
                  </a:lnTo>
                  <a:lnTo>
                    <a:pt x="238" y="116"/>
                  </a:lnTo>
                  <a:lnTo>
                    <a:pt x="238" y="112"/>
                  </a:lnTo>
                  <a:lnTo>
                    <a:pt x="240" y="110"/>
                  </a:lnTo>
                  <a:lnTo>
                    <a:pt x="236" y="82"/>
                  </a:lnTo>
                  <a:lnTo>
                    <a:pt x="224" y="76"/>
                  </a:lnTo>
                  <a:lnTo>
                    <a:pt x="224" y="72"/>
                  </a:lnTo>
                  <a:lnTo>
                    <a:pt x="222" y="66"/>
                  </a:lnTo>
                  <a:lnTo>
                    <a:pt x="216" y="64"/>
                  </a:lnTo>
                  <a:lnTo>
                    <a:pt x="214" y="52"/>
                  </a:lnTo>
                  <a:lnTo>
                    <a:pt x="226" y="42"/>
                  </a:lnTo>
                  <a:lnTo>
                    <a:pt x="228" y="34"/>
                  </a:lnTo>
                  <a:lnTo>
                    <a:pt x="226" y="22"/>
                  </a:lnTo>
                  <a:lnTo>
                    <a:pt x="228" y="12"/>
                  </a:lnTo>
                  <a:lnTo>
                    <a:pt x="226" y="10"/>
                  </a:lnTo>
                  <a:lnTo>
                    <a:pt x="232" y="4"/>
                  </a:lnTo>
                  <a:lnTo>
                    <a:pt x="220" y="4"/>
                  </a:lnTo>
                  <a:lnTo>
                    <a:pt x="212" y="2"/>
                  </a:lnTo>
                  <a:lnTo>
                    <a:pt x="208" y="4"/>
                  </a:lnTo>
                  <a:lnTo>
                    <a:pt x="200" y="0"/>
                  </a:lnTo>
                  <a:lnTo>
                    <a:pt x="198" y="4"/>
                  </a:lnTo>
                  <a:lnTo>
                    <a:pt x="186" y="8"/>
                  </a:lnTo>
                  <a:lnTo>
                    <a:pt x="182" y="4"/>
                  </a:lnTo>
                  <a:lnTo>
                    <a:pt x="168" y="4"/>
                  </a:lnTo>
                  <a:lnTo>
                    <a:pt x="162" y="6"/>
                  </a:lnTo>
                  <a:lnTo>
                    <a:pt x="156" y="6"/>
                  </a:lnTo>
                  <a:lnTo>
                    <a:pt x="152" y="10"/>
                  </a:lnTo>
                  <a:lnTo>
                    <a:pt x="132" y="10"/>
                  </a:lnTo>
                  <a:lnTo>
                    <a:pt x="120" y="16"/>
                  </a:lnTo>
                  <a:lnTo>
                    <a:pt x="118" y="18"/>
                  </a:lnTo>
                  <a:lnTo>
                    <a:pt x="116" y="22"/>
                  </a:lnTo>
                  <a:lnTo>
                    <a:pt x="104" y="24"/>
                  </a:lnTo>
                  <a:lnTo>
                    <a:pt x="98" y="30"/>
                  </a:lnTo>
                  <a:lnTo>
                    <a:pt x="88" y="34"/>
                  </a:lnTo>
                  <a:lnTo>
                    <a:pt x="88" y="36"/>
                  </a:lnTo>
                  <a:lnTo>
                    <a:pt x="88" y="38"/>
                  </a:lnTo>
                  <a:lnTo>
                    <a:pt x="92" y="40"/>
                  </a:lnTo>
                  <a:lnTo>
                    <a:pt x="90" y="40"/>
                  </a:lnTo>
                  <a:lnTo>
                    <a:pt x="92" y="44"/>
                  </a:lnTo>
                  <a:lnTo>
                    <a:pt x="92" y="44"/>
                  </a:lnTo>
                  <a:lnTo>
                    <a:pt x="92" y="50"/>
                  </a:lnTo>
                  <a:lnTo>
                    <a:pt x="92" y="56"/>
                  </a:lnTo>
                  <a:lnTo>
                    <a:pt x="94" y="58"/>
                  </a:lnTo>
                  <a:lnTo>
                    <a:pt x="94" y="62"/>
                  </a:lnTo>
                  <a:lnTo>
                    <a:pt x="94" y="68"/>
                  </a:lnTo>
                  <a:lnTo>
                    <a:pt x="96" y="72"/>
                  </a:lnTo>
                  <a:lnTo>
                    <a:pt x="102" y="74"/>
                  </a:lnTo>
                  <a:lnTo>
                    <a:pt x="98" y="78"/>
                  </a:lnTo>
                  <a:lnTo>
                    <a:pt x="100" y="82"/>
                  </a:lnTo>
                  <a:lnTo>
                    <a:pt x="76" y="82"/>
                  </a:lnTo>
                  <a:lnTo>
                    <a:pt x="76" y="86"/>
                  </a:lnTo>
                  <a:lnTo>
                    <a:pt x="64" y="88"/>
                  </a:lnTo>
                  <a:lnTo>
                    <a:pt x="64" y="92"/>
                  </a:lnTo>
                  <a:lnTo>
                    <a:pt x="66" y="92"/>
                  </a:lnTo>
                  <a:lnTo>
                    <a:pt x="64" y="96"/>
                  </a:lnTo>
                  <a:lnTo>
                    <a:pt x="68" y="98"/>
                  </a:lnTo>
                  <a:lnTo>
                    <a:pt x="66" y="100"/>
                  </a:lnTo>
                  <a:lnTo>
                    <a:pt x="50" y="106"/>
                  </a:lnTo>
                  <a:lnTo>
                    <a:pt x="46" y="112"/>
                  </a:lnTo>
                  <a:lnTo>
                    <a:pt x="40" y="116"/>
                  </a:lnTo>
                  <a:lnTo>
                    <a:pt x="28" y="116"/>
                  </a:lnTo>
                  <a:lnTo>
                    <a:pt x="26" y="120"/>
                  </a:lnTo>
                  <a:lnTo>
                    <a:pt x="20" y="120"/>
                  </a:lnTo>
                  <a:lnTo>
                    <a:pt x="14" y="124"/>
                  </a:lnTo>
                  <a:lnTo>
                    <a:pt x="12" y="124"/>
                  </a:lnTo>
                  <a:lnTo>
                    <a:pt x="6" y="128"/>
                  </a:lnTo>
                  <a:lnTo>
                    <a:pt x="0" y="132"/>
                  </a:lnTo>
                  <a:lnTo>
                    <a:pt x="0" y="150"/>
                  </a:lnTo>
                  <a:lnTo>
                    <a:pt x="0" y="156"/>
                  </a:lnTo>
                  <a:lnTo>
                    <a:pt x="0" y="1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6" name="Freeform 378"/>
            <p:cNvSpPr>
              <a:spLocks/>
            </p:cNvSpPr>
            <p:nvPr/>
          </p:nvSpPr>
          <p:spPr bwMode="auto">
            <a:xfrm>
              <a:off x="4090988" y="3922713"/>
              <a:ext cx="346075" cy="330200"/>
            </a:xfrm>
            <a:custGeom>
              <a:avLst/>
              <a:gdLst/>
              <a:ahLst/>
              <a:cxnLst>
                <a:cxn ang="0">
                  <a:pos x="44" y="134"/>
                </a:cxn>
                <a:cxn ang="0">
                  <a:pos x="74" y="134"/>
                </a:cxn>
                <a:cxn ang="0">
                  <a:pos x="92" y="124"/>
                </a:cxn>
                <a:cxn ang="0">
                  <a:pos x="84" y="108"/>
                </a:cxn>
                <a:cxn ang="0">
                  <a:pos x="82" y="78"/>
                </a:cxn>
                <a:cxn ang="0">
                  <a:pos x="78" y="46"/>
                </a:cxn>
                <a:cxn ang="0">
                  <a:pos x="76" y="16"/>
                </a:cxn>
                <a:cxn ang="0">
                  <a:pos x="86" y="0"/>
                </a:cxn>
                <a:cxn ang="0">
                  <a:pos x="108" y="6"/>
                </a:cxn>
                <a:cxn ang="0">
                  <a:pos x="128" y="20"/>
                </a:cxn>
                <a:cxn ang="0">
                  <a:pos x="148" y="34"/>
                </a:cxn>
                <a:cxn ang="0">
                  <a:pos x="168" y="48"/>
                </a:cxn>
                <a:cxn ang="0">
                  <a:pos x="178" y="60"/>
                </a:cxn>
                <a:cxn ang="0">
                  <a:pos x="188" y="68"/>
                </a:cxn>
                <a:cxn ang="0">
                  <a:pos x="196" y="70"/>
                </a:cxn>
                <a:cxn ang="0">
                  <a:pos x="206" y="80"/>
                </a:cxn>
                <a:cxn ang="0">
                  <a:pos x="206" y="86"/>
                </a:cxn>
                <a:cxn ang="0">
                  <a:pos x="218" y="94"/>
                </a:cxn>
                <a:cxn ang="0">
                  <a:pos x="218" y="116"/>
                </a:cxn>
                <a:cxn ang="0">
                  <a:pos x="214" y="128"/>
                </a:cxn>
                <a:cxn ang="0">
                  <a:pos x="194" y="136"/>
                </a:cxn>
                <a:cxn ang="0">
                  <a:pos x="174" y="142"/>
                </a:cxn>
                <a:cxn ang="0">
                  <a:pos x="152" y="144"/>
                </a:cxn>
                <a:cxn ang="0">
                  <a:pos x="112" y="166"/>
                </a:cxn>
                <a:cxn ang="0">
                  <a:pos x="96" y="190"/>
                </a:cxn>
                <a:cxn ang="0">
                  <a:pos x="94" y="206"/>
                </a:cxn>
                <a:cxn ang="0">
                  <a:pos x="88" y="204"/>
                </a:cxn>
                <a:cxn ang="0">
                  <a:pos x="82" y="206"/>
                </a:cxn>
                <a:cxn ang="0">
                  <a:pos x="80" y="200"/>
                </a:cxn>
                <a:cxn ang="0">
                  <a:pos x="76" y="202"/>
                </a:cxn>
                <a:cxn ang="0">
                  <a:pos x="74" y="204"/>
                </a:cxn>
                <a:cxn ang="0">
                  <a:pos x="68" y="208"/>
                </a:cxn>
                <a:cxn ang="0">
                  <a:pos x="64" y="206"/>
                </a:cxn>
                <a:cxn ang="0">
                  <a:pos x="56" y="208"/>
                </a:cxn>
                <a:cxn ang="0">
                  <a:pos x="52" y="196"/>
                </a:cxn>
                <a:cxn ang="0">
                  <a:pos x="48" y="198"/>
                </a:cxn>
                <a:cxn ang="0">
                  <a:pos x="52" y="192"/>
                </a:cxn>
                <a:cxn ang="0">
                  <a:pos x="48" y="190"/>
                </a:cxn>
                <a:cxn ang="0">
                  <a:pos x="46" y="188"/>
                </a:cxn>
                <a:cxn ang="0">
                  <a:pos x="44" y="180"/>
                </a:cxn>
                <a:cxn ang="0">
                  <a:pos x="42" y="176"/>
                </a:cxn>
                <a:cxn ang="0">
                  <a:pos x="38" y="178"/>
                </a:cxn>
                <a:cxn ang="0">
                  <a:pos x="34" y="182"/>
                </a:cxn>
                <a:cxn ang="0">
                  <a:pos x="20" y="184"/>
                </a:cxn>
                <a:cxn ang="0">
                  <a:pos x="14" y="182"/>
                </a:cxn>
                <a:cxn ang="0">
                  <a:pos x="10" y="180"/>
                </a:cxn>
                <a:cxn ang="0">
                  <a:pos x="12" y="170"/>
                </a:cxn>
                <a:cxn ang="0">
                  <a:pos x="4" y="164"/>
                </a:cxn>
                <a:cxn ang="0">
                  <a:pos x="4" y="156"/>
                </a:cxn>
                <a:cxn ang="0">
                  <a:pos x="0" y="150"/>
                </a:cxn>
                <a:cxn ang="0">
                  <a:pos x="6" y="140"/>
                </a:cxn>
                <a:cxn ang="0">
                  <a:pos x="14" y="130"/>
                </a:cxn>
                <a:cxn ang="0">
                  <a:pos x="22" y="140"/>
                </a:cxn>
                <a:cxn ang="0">
                  <a:pos x="28" y="134"/>
                </a:cxn>
              </a:cxnLst>
              <a:rect l="0" t="0" r="r" b="b"/>
              <a:pathLst>
                <a:path w="218" h="208">
                  <a:moveTo>
                    <a:pt x="28" y="134"/>
                  </a:moveTo>
                  <a:lnTo>
                    <a:pt x="44" y="134"/>
                  </a:lnTo>
                  <a:lnTo>
                    <a:pt x="58" y="134"/>
                  </a:lnTo>
                  <a:lnTo>
                    <a:pt x="74" y="134"/>
                  </a:lnTo>
                  <a:lnTo>
                    <a:pt x="88" y="136"/>
                  </a:lnTo>
                  <a:lnTo>
                    <a:pt x="92" y="124"/>
                  </a:lnTo>
                  <a:lnTo>
                    <a:pt x="86" y="122"/>
                  </a:lnTo>
                  <a:lnTo>
                    <a:pt x="84" y="108"/>
                  </a:lnTo>
                  <a:lnTo>
                    <a:pt x="84" y="92"/>
                  </a:lnTo>
                  <a:lnTo>
                    <a:pt x="82" y="78"/>
                  </a:lnTo>
                  <a:lnTo>
                    <a:pt x="80" y="62"/>
                  </a:lnTo>
                  <a:lnTo>
                    <a:pt x="78" y="46"/>
                  </a:lnTo>
                  <a:lnTo>
                    <a:pt x="78" y="32"/>
                  </a:lnTo>
                  <a:lnTo>
                    <a:pt x="76" y="16"/>
                  </a:lnTo>
                  <a:lnTo>
                    <a:pt x="74" y="0"/>
                  </a:lnTo>
                  <a:lnTo>
                    <a:pt x="86" y="0"/>
                  </a:lnTo>
                  <a:lnTo>
                    <a:pt x="98" y="0"/>
                  </a:lnTo>
                  <a:lnTo>
                    <a:pt x="108" y="6"/>
                  </a:lnTo>
                  <a:lnTo>
                    <a:pt x="118" y="14"/>
                  </a:lnTo>
                  <a:lnTo>
                    <a:pt x="128" y="20"/>
                  </a:lnTo>
                  <a:lnTo>
                    <a:pt x="138" y="28"/>
                  </a:lnTo>
                  <a:lnTo>
                    <a:pt x="148" y="34"/>
                  </a:lnTo>
                  <a:lnTo>
                    <a:pt x="158" y="42"/>
                  </a:lnTo>
                  <a:lnTo>
                    <a:pt x="168" y="48"/>
                  </a:lnTo>
                  <a:lnTo>
                    <a:pt x="178" y="54"/>
                  </a:lnTo>
                  <a:lnTo>
                    <a:pt x="178" y="60"/>
                  </a:lnTo>
                  <a:lnTo>
                    <a:pt x="184" y="62"/>
                  </a:lnTo>
                  <a:lnTo>
                    <a:pt x="188" y="68"/>
                  </a:lnTo>
                  <a:lnTo>
                    <a:pt x="192" y="68"/>
                  </a:lnTo>
                  <a:lnTo>
                    <a:pt x="196" y="70"/>
                  </a:lnTo>
                  <a:lnTo>
                    <a:pt x="206" y="74"/>
                  </a:lnTo>
                  <a:lnTo>
                    <a:pt x="206" y="80"/>
                  </a:lnTo>
                  <a:lnTo>
                    <a:pt x="204" y="84"/>
                  </a:lnTo>
                  <a:lnTo>
                    <a:pt x="206" y="86"/>
                  </a:lnTo>
                  <a:lnTo>
                    <a:pt x="218" y="84"/>
                  </a:lnTo>
                  <a:lnTo>
                    <a:pt x="218" y="94"/>
                  </a:lnTo>
                  <a:lnTo>
                    <a:pt x="218" y="106"/>
                  </a:lnTo>
                  <a:lnTo>
                    <a:pt x="218" y="116"/>
                  </a:lnTo>
                  <a:lnTo>
                    <a:pt x="218" y="128"/>
                  </a:lnTo>
                  <a:lnTo>
                    <a:pt x="214" y="128"/>
                  </a:lnTo>
                  <a:lnTo>
                    <a:pt x="210" y="136"/>
                  </a:lnTo>
                  <a:lnTo>
                    <a:pt x="194" y="136"/>
                  </a:lnTo>
                  <a:lnTo>
                    <a:pt x="180" y="138"/>
                  </a:lnTo>
                  <a:lnTo>
                    <a:pt x="174" y="142"/>
                  </a:lnTo>
                  <a:lnTo>
                    <a:pt x="166" y="142"/>
                  </a:lnTo>
                  <a:lnTo>
                    <a:pt x="152" y="144"/>
                  </a:lnTo>
                  <a:lnTo>
                    <a:pt x="130" y="160"/>
                  </a:lnTo>
                  <a:lnTo>
                    <a:pt x="112" y="166"/>
                  </a:lnTo>
                  <a:lnTo>
                    <a:pt x="106" y="180"/>
                  </a:lnTo>
                  <a:lnTo>
                    <a:pt x="96" y="190"/>
                  </a:lnTo>
                  <a:lnTo>
                    <a:pt x="94" y="196"/>
                  </a:lnTo>
                  <a:lnTo>
                    <a:pt x="94" y="206"/>
                  </a:lnTo>
                  <a:lnTo>
                    <a:pt x="90" y="206"/>
                  </a:lnTo>
                  <a:lnTo>
                    <a:pt x="88" y="204"/>
                  </a:lnTo>
                  <a:lnTo>
                    <a:pt x="86" y="204"/>
                  </a:lnTo>
                  <a:lnTo>
                    <a:pt x="82" y="206"/>
                  </a:lnTo>
                  <a:lnTo>
                    <a:pt x="80" y="206"/>
                  </a:lnTo>
                  <a:lnTo>
                    <a:pt x="80" y="200"/>
                  </a:lnTo>
                  <a:lnTo>
                    <a:pt x="78" y="200"/>
                  </a:lnTo>
                  <a:lnTo>
                    <a:pt x="76" y="202"/>
                  </a:lnTo>
                  <a:lnTo>
                    <a:pt x="74" y="200"/>
                  </a:lnTo>
                  <a:lnTo>
                    <a:pt x="74" y="204"/>
                  </a:lnTo>
                  <a:lnTo>
                    <a:pt x="70" y="206"/>
                  </a:lnTo>
                  <a:lnTo>
                    <a:pt x="68" y="208"/>
                  </a:lnTo>
                  <a:lnTo>
                    <a:pt x="66" y="206"/>
                  </a:lnTo>
                  <a:lnTo>
                    <a:pt x="64" y="206"/>
                  </a:lnTo>
                  <a:lnTo>
                    <a:pt x="62" y="204"/>
                  </a:lnTo>
                  <a:lnTo>
                    <a:pt x="56" y="208"/>
                  </a:lnTo>
                  <a:lnTo>
                    <a:pt x="52" y="202"/>
                  </a:lnTo>
                  <a:lnTo>
                    <a:pt x="52" y="196"/>
                  </a:lnTo>
                  <a:lnTo>
                    <a:pt x="50" y="196"/>
                  </a:lnTo>
                  <a:lnTo>
                    <a:pt x="48" y="198"/>
                  </a:lnTo>
                  <a:lnTo>
                    <a:pt x="48" y="196"/>
                  </a:lnTo>
                  <a:lnTo>
                    <a:pt x="52" y="192"/>
                  </a:lnTo>
                  <a:lnTo>
                    <a:pt x="50" y="190"/>
                  </a:lnTo>
                  <a:lnTo>
                    <a:pt x="48" y="190"/>
                  </a:lnTo>
                  <a:lnTo>
                    <a:pt x="46" y="186"/>
                  </a:lnTo>
                  <a:lnTo>
                    <a:pt x="46" y="188"/>
                  </a:lnTo>
                  <a:lnTo>
                    <a:pt x="46" y="182"/>
                  </a:lnTo>
                  <a:lnTo>
                    <a:pt x="44" y="180"/>
                  </a:lnTo>
                  <a:lnTo>
                    <a:pt x="42" y="180"/>
                  </a:lnTo>
                  <a:lnTo>
                    <a:pt x="42" y="176"/>
                  </a:lnTo>
                  <a:lnTo>
                    <a:pt x="38" y="176"/>
                  </a:lnTo>
                  <a:lnTo>
                    <a:pt x="38" y="178"/>
                  </a:lnTo>
                  <a:lnTo>
                    <a:pt x="34" y="180"/>
                  </a:lnTo>
                  <a:lnTo>
                    <a:pt x="34" y="182"/>
                  </a:lnTo>
                  <a:lnTo>
                    <a:pt x="26" y="180"/>
                  </a:lnTo>
                  <a:lnTo>
                    <a:pt x="20" y="184"/>
                  </a:lnTo>
                  <a:lnTo>
                    <a:pt x="16" y="180"/>
                  </a:lnTo>
                  <a:lnTo>
                    <a:pt x="14" y="182"/>
                  </a:lnTo>
                  <a:lnTo>
                    <a:pt x="10" y="182"/>
                  </a:lnTo>
                  <a:lnTo>
                    <a:pt x="10" y="180"/>
                  </a:lnTo>
                  <a:lnTo>
                    <a:pt x="12" y="176"/>
                  </a:lnTo>
                  <a:lnTo>
                    <a:pt x="12" y="170"/>
                  </a:lnTo>
                  <a:lnTo>
                    <a:pt x="8" y="164"/>
                  </a:lnTo>
                  <a:lnTo>
                    <a:pt x="4" y="164"/>
                  </a:lnTo>
                  <a:lnTo>
                    <a:pt x="2" y="160"/>
                  </a:lnTo>
                  <a:lnTo>
                    <a:pt x="4" y="156"/>
                  </a:lnTo>
                  <a:lnTo>
                    <a:pt x="2" y="152"/>
                  </a:lnTo>
                  <a:lnTo>
                    <a:pt x="0" y="150"/>
                  </a:lnTo>
                  <a:lnTo>
                    <a:pt x="0" y="144"/>
                  </a:lnTo>
                  <a:lnTo>
                    <a:pt x="6" y="140"/>
                  </a:lnTo>
                  <a:lnTo>
                    <a:pt x="10" y="130"/>
                  </a:lnTo>
                  <a:lnTo>
                    <a:pt x="14" y="130"/>
                  </a:lnTo>
                  <a:lnTo>
                    <a:pt x="18" y="138"/>
                  </a:lnTo>
                  <a:lnTo>
                    <a:pt x="22" y="140"/>
                  </a:lnTo>
                  <a:lnTo>
                    <a:pt x="28" y="134"/>
                  </a:lnTo>
                  <a:lnTo>
                    <a:pt x="28"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7" name="Freeform 379"/>
            <p:cNvSpPr>
              <a:spLocks/>
            </p:cNvSpPr>
            <p:nvPr/>
          </p:nvSpPr>
          <p:spPr bwMode="auto">
            <a:xfrm>
              <a:off x="4240213" y="4148138"/>
              <a:ext cx="158750" cy="117475"/>
            </a:xfrm>
            <a:custGeom>
              <a:avLst/>
              <a:gdLst/>
              <a:ahLst/>
              <a:cxnLst>
                <a:cxn ang="0">
                  <a:pos x="34" y="74"/>
                </a:cxn>
                <a:cxn ang="0">
                  <a:pos x="32" y="64"/>
                </a:cxn>
                <a:cxn ang="0">
                  <a:pos x="30" y="58"/>
                </a:cxn>
                <a:cxn ang="0">
                  <a:pos x="32" y="54"/>
                </a:cxn>
                <a:cxn ang="0">
                  <a:pos x="58" y="56"/>
                </a:cxn>
                <a:cxn ang="0">
                  <a:pos x="68" y="54"/>
                </a:cxn>
                <a:cxn ang="0">
                  <a:pos x="72" y="56"/>
                </a:cxn>
                <a:cxn ang="0">
                  <a:pos x="76" y="56"/>
                </a:cxn>
                <a:cxn ang="0">
                  <a:pos x="80" y="54"/>
                </a:cxn>
                <a:cxn ang="0">
                  <a:pos x="88" y="48"/>
                </a:cxn>
                <a:cxn ang="0">
                  <a:pos x="96" y="48"/>
                </a:cxn>
                <a:cxn ang="0">
                  <a:pos x="100" y="42"/>
                </a:cxn>
                <a:cxn ang="0">
                  <a:pos x="96" y="38"/>
                </a:cxn>
                <a:cxn ang="0">
                  <a:pos x="96" y="36"/>
                </a:cxn>
                <a:cxn ang="0">
                  <a:pos x="98" y="34"/>
                </a:cxn>
                <a:cxn ang="0">
                  <a:pos x="98" y="32"/>
                </a:cxn>
                <a:cxn ang="0">
                  <a:pos x="94" y="30"/>
                </a:cxn>
                <a:cxn ang="0">
                  <a:pos x="92" y="32"/>
                </a:cxn>
                <a:cxn ang="0">
                  <a:pos x="86" y="30"/>
                </a:cxn>
                <a:cxn ang="0">
                  <a:pos x="80" y="20"/>
                </a:cxn>
                <a:cxn ang="0">
                  <a:pos x="74" y="14"/>
                </a:cxn>
                <a:cxn ang="0">
                  <a:pos x="72" y="8"/>
                </a:cxn>
                <a:cxn ang="0">
                  <a:pos x="70" y="6"/>
                </a:cxn>
                <a:cxn ang="0">
                  <a:pos x="72" y="0"/>
                </a:cxn>
                <a:cxn ang="0">
                  <a:pos x="58" y="2"/>
                </a:cxn>
                <a:cxn ang="0">
                  <a:pos x="36" y="18"/>
                </a:cxn>
                <a:cxn ang="0">
                  <a:pos x="18" y="24"/>
                </a:cxn>
                <a:cxn ang="0">
                  <a:pos x="12" y="38"/>
                </a:cxn>
                <a:cxn ang="0">
                  <a:pos x="2" y="48"/>
                </a:cxn>
                <a:cxn ang="0">
                  <a:pos x="0" y="54"/>
                </a:cxn>
                <a:cxn ang="0">
                  <a:pos x="0" y="64"/>
                </a:cxn>
                <a:cxn ang="0">
                  <a:pos x="2" y="70"/>
                </a:cxn>
                <a:cxn ang="0">
                  <a:pos x="6" y="72"/>
                </a:cxn>
                <a:cxn ang="0">
                  <a:pos x="8" y="70"/>
                </a:cxn>
                <a:cxn ang="0">
                  <a:pos x="10" y="72"/>
                </a:cxn>
                <a:cxn ang="0">
                  <a:pos x="12" y="70"/>
                </a:cxn>
                <a:cxn ang="0">
                  <a:pos x="20" y="68"/>
                </a:cxn>
                <a:cxn ang="0">
                  <a:pos x="26" y="70"/>
                </a:cxn>
                <a:cxn ang="0">
                  <a:pos x="26" y="68"/>
                </a:cxn>
                <a:cxn ang="0">
                  <a:pos x="30" y="74"/>
                </a:cxn>
                <a:cxn ang="0">
                  <a:pos x="34" y="74"/>
                </a:cxn>
                <a:cxn ang="0">
                  <a:pos x="34" y="74"/>
                </a:cxn>
              </a:cxnLst>
              <a:rect l="0" t="0" r="r" b="b"/>
              <a:pathLst>
                <a:path w="100" h="74">
                  <a:moveTo>
                    <a:pt x="34" y="74"/>
                  </a:moveTo>
                  <a:lnTo>
                    <a:pt x="32" y="64"/>
                  </a:lnTo>
                  <a:lnTo>
                    <a:pt x="30" y="58"/>
                  </a:lnTo>
                  <a:lnTo>
                    <a:pt x="32" y="54"/>
                  </a:lnTo>
                  <a:lnTo>
                    <a:pt x="58" y="56"/>
                  </a:lnTo>
                  <a:lnTo>
                    <a:pt x="68" y="54"/>
                  </a:lnTo>
                  <a:lnTo>
                    <a:pt x="72" y="56"/>
                  </a:lnTo>
                  <a:lnTo>
                    <a:pt x="76" y="56"/>
                  </a:lnTo>
                  <a:lnTo>
                    <a:pt x="80" y="54"/>
                  </a:lnTo>
                  <a:lnTo>
                    <a:pt x="88" y="48"/>
                  </a:lnTo>
                  <a:lnTo>
                    <a:pt x="96" y="48"/>
                  </a:lnTo>
                  <a:lnTo>
                    <a:pt x="100" y="42"/>
                  </a:lnTo>
                  <a:lnTo>
                    <a:pt x="96" y="38"/>
                  </a:lnTo>
                  <a:lnTo>
                    <a:pt x="96" y="36"/>
                  </a:lnTo>
                  <a:lnTo>
                    <a:pt x="98" y="34"/>
                  </a:lnTo>
                  <a:lnTo>
                    <a:pt x="98" y="32"/>
                  </a:lnTo>
                  <a:lnTo>
                    <a:pt x="94" y="30"/>
                  </a:lnTo>
                  <a:lnTo>
                    <a:pt x="92" y="32"/>
                  </a:lnTo>
                  <a:lnTo>
                    <a:pt x="86" y="30"/>
                  </a:lnTo>
                  <a:lnTo>
                    <a:pt x="80" y="20"/>
                  </a:lnTo>
                  <a:lnTo>
                    <a:pt x="74" y="14"/>
                  </a:lnTo>
                  <a:lnTo>
                    <a:pt x="72" y="8"/>
                  </a:lnTo>
                  <a:lnTo>
                    <a:pt x="70" y="6"/>
                  </a:lnTo>
                  <a:lnTo>
                    <a:pt x="72" y="0"/>
                  </a:lnTo>
                  <a:lnTo>
                    <a:pt x="58" y="2"/>
                  </a:lnTo>
                  <a:lnTo>
                    <a:pt x="36" y="18"/>
                  </a:lnTo>
                  <a:lnTo>
                    <a:pt x="18" y="24"/>
                  </a:lnTo>
                  <a:lnTo>
                    <a:pt x="12" y="38"/>
                  </a:lnTo>
                  <a:lnTo>
                    <a:pt x="2" y="48"/>
                  </a:lnTo>
                  <a:lnTo>
                    <a:pt x="0" y="54"/>
                  </a:lnTo>
                  <a:lnTo>
                    <a:pt x="0" y="64"/>
                  </a:lnTo>
                  <a:lnTo>
                    <a:pt x="2" y="70"/>
                  </a:lnTo>
                  <a:lnTo>
                    <a:pt x="6" y="72"/>
                  </a:lnTo>
                  <a:lnTo>
                    <a:pt x="8" y="70"/>
                  </a:lnTo>
                  <a:lnTo>
                    <a:pt x="10" y="72"/>
                  </a:lnTo>
                  <a:lnTo>
                    <a:pt x="12" y="70"/>
                  </a:lnTo>
                  <a:lnTo>
                    <a:pt x="20" y="68"/>
                  </a:lnTo>
                  <a:lnTo>
                    <a:pt x="26" y="70"/>
                  </a:lnTo>
                  <a:lnTo>
                    <a:pt x="26" y="68"/>
                  </a:lnTo>
                  <a:lnTo>
                    <a:pt x="30" y="74"/>
                  </a:lnTo>
                  <a:lnTo>
                    <a:pt x="34" y="74"/>
                  </a:lnTo>
                  <a:lnTo>
                    <a:pt x="34" y="7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8" name="Freeform 380"/>
            <p:cNvSpPr>
              <a:spLocks/>
            </p:cNvSpPr>
            <p:nvPr/>
          </p:nvSpPr>
          <p:spPr bwMode="auto">
            <a:xfrm>
              <a:off x="4983163" y="4383088"/>
              <a:ext cx="111125" cy="114300"/>
            </a:xfrm>
            <a:custGeom>
              <a:avLst/>
              <a:gdLst/>
              <a:ahLst/>
              <a:cxnLst>
                <a:cxn ang="0">
                  <a:pos x="10" y="38"/>
                </a:cxn>
                <a:cxn ang="0">
                  <a:pos x="10" y="40"/>
                </a:cxn>
                <a:cxn ang="0">
                  <a:pos x="12" y="40"/>
                </a:cxn>
                <a:cxn ang="0">
                  <a:pos x="16" y="34"/>
                </a:cxn>
                <a:cxn ang="0">
                  <a:pos x="20" y="32"/>
                </a:cxn>
                <a:cxn ang="0">
                  <a:pos x="22" y="28"/>
                </a:cxn>
                <a:cxn ang="0">
                  <a:pos x="22" y="24"/>
                </a:cxn>
                <a:cxn ang="0">
                  <a:pos x="20" y="24"/>
                </a:cxn>
                <a:cxn ang="0">
                  <a:pos x="16" y="22"/>
                </a:cxn>
                <a:cxn ang="0">
                  <a:pos x="14" y="18"/>
                </a:cxn>
                <a:cxn ang="0">
                  <a:pos x="16" y="6"/>
                </a:cxn>
                <a:cxn ang="0">
                  <a:pos x="18" y="4"/>
                </a:cxn>
                <a:cxn ang="0">
                  <a:pos x="28" y="4"/>
                </a:cxn>
                <a:cxn ang="0">
                  <a:pos x="30" y="6"/>
                </a:cxn>
                <a:cxn ang="0">
                  <a:pos x="40" y="4"/>
                </a:cxn>
                <a:cxn ang="0">
                  <a:pos x="50" y="4"/>
                </a:cxn>
                <a:cxn ang="0">
                  <a:pos x="56" y="0"/>
                </a:cxn>
                <a:cxn ang="0">
                  <a:pos x="60" y="2"/>
                </a:cxn>
                <a:cxn ang="0">
                  <a:pos x="64" y="12"/>
                </a:cxn>
                <a:cxn ang="0">
                  <a:pos x="68" y="16"/>
                </a:cxn>
                <a:cxn ang="0">
                  <a:pos x="70" y="26"/>
                </a:cxn>
                <a:cxn ang="0">
                  <a:pos x="68" y="34"/>
                </a:cxn>
                <a:cxn ang="0">
                  <a:pos x="56" y="50"/>
                </a:cxn>
                <a:cxn ang="0">
                  <a:pos x="56" y="50"/>
                </a:cxn>
                <a:cxn ang="0">
                  <a:pos x="56" y="52"/>
                </a:cxn>
                <a:cxn ang="0">
                  <a:pos x="54" y="50"/>
                </a:cxn>
                <a:cxn ang="0">
                  <a:pos x="52" y="52"/>
                </a:cxn>
                <a:cxn ang="0">
                  <a:pos x="48" y="50"/>
                </a:cxn>
                <a:cxn ang="0">
                  <a:pos x="46" y="50"/>
                </a:cxn>
                <a:cxn ang="0">
                  <a:pos x="44" y="54"/>
                </a:cxn>
                <a:cxn ang="0">
                  <a:pos x="42" y="52"/>
                </a:cxn>
                <a:cxn ang="0">
                  <a:pos x="40" y="52"/>
                </a:cxn>
                <a:cxn ang="0">
                  <a:pos x="38" y="52"/>
                </a:cxn>
                <a:cxn ang="0">
                  <a:pos x="38" y="52"/>
                </a:cxn>
                <a:cxn ang="0">
                  <a:pos x="36" y="54"/>
                </a:cxn>
                <a:cxn ang="0">
                  <a:pos x="34" y="52"/>
                </a:cxn>
                <a:cxn ang="0">
                  <a:pos x="34" y="54"/>
                </a:cxn>
                <a:cxn ang="0">
                  <a:pos x="32" y="56"/>
                </a:cxn>
                <a:cxn ang="0">
                  <a:pos x="28" y="56"/>
                </a:cxn>
                <a:cxn ang="0">
                  <a:pos x="28" y="58"/>
                </a:cxn>
                <a:cxn ang="0">
                  <a:pos x="28" y="58"/>
                </a:cxn>
                <a:cxn ang="0">
                  <a:pos x="26" y="66"/>
                </a:cxn>
                <a:cxn ang="0">
                  <a:pos x="28" y="66"/>
                </a:cxn>
                <a:cxn ang="0">
                  <a:pos x="10" y="68"/>
                </a:cxn>
                <a:cxn ang="0">
                  <a:pos x="6" y="68"/>
                </a:cxn>
                <a:cxn ang="0">
                  <a:pos x="4" y="72"/>
                </a:cxn>
                <a:cxn ang="0">
                  <a:pos x="0" y="70"/>
                </a:cxn>
                <a:cxn ang="0">
                  <a:pos x="0" y="58"/>
                </a:cxn>
                <a:cxn ang="0">
                  <a:pos x="0" y="56"/>
                </a:cxn>
                <a:cxn ang="0">
                  <a:pos x="2" y="48"/>
                </a:cxn>
                <a:cxn ang="0">
                  <a:pos x="10" y="38"/>
                </a:cxn>
                <a:cxn ang="0">
                  <a:pos x="10" y="38"/>
                </a:cxn>
              </a:cxnLst>
              <a:rect l="0" t="0" r="r" b="b"/>
              <a:pathLst>
                <a:path w="70" h="72">
                  <a:moveTo>
                    <a:pt x="10" y="38"/>
                  </a:moveTo>
                  <a:lnTo>
                    <a:pt x="10" y="40"/>
                  </a:lnTo>
                  <a:lnTo>
                    <a:pt x="12" y="40"/>
                  </a:lnTo>
                  <a:lnTo>
                    <a:pt x="16" y="34"/>
                  </a:lnTo>
                  <a:lnTo>
                    <a:pt x="20" y="32"/>
                  </a:lnTo>
                  <a:lnTo>
                    <a:pt x="22" y="28"/>
                  </a:lnTo>
                  <a:lnTo>
                    <a:pt x="22" y="24"/>
                  </a:lnTo>
                  <a:lnTo>
                    <a:pt x="20" y="24"/>
                  </a:lnTo>
                  <a:lnTo>
                    <a:pt x="16" y="22"/>
                  </a:lnTo>
                  <a:lnTo>
                    <a:pt x="14" y="18"/>
                  </a:lnTo>
                  <a:lnTo>
                    <a:pt x="16" y="6"/>
                  </a:lnTo>
                  <a:lnTo>
                    <a:pt x="18" y="4"/>
                  </a:lnTo>
                  <a:lnTo>
                    <a:pt x="28" y="4"/>
                  </a:lnTo>
                  <a:lnTo>
                    <a:pt x="30" y="6"/>
                  </a:lnTo>
                  <a:lnTo>
                    <a:pt x="40" y="4"/>
                  </a:lnTo>
                  <a:lnTo>
                    <a:pt x="50" y="4"/>
                  </a:lnTo>
                  <a:lnTo>
                    <a:pt x="56" y="0"/>
                  </a:lnTo>
                  <a:lnTo>
                    <a:pt x="60" y="2"/>
                  </a:lnTo>
                  <a:lnTo>
                    <a:pt x="64" y="12"/>
                  </a:lnTo>
                  <a:lnTo>
                    <a:pt x="68" y="16"/>
                  </a:lnTo>
                  <a:lnTo>
                    <a:pt x="70" y="26"/>
                  </a:lnTo>
                  <a:lnTo>
                    <a:pt x="68" y="34"/>
                  </a:lnTo>
                  <a:lnTo>
                    <a:pt x="56" y="50"/>
                  </a:lnTo>
                  <a:lnTo>
                    <a:pt x="56" y="50"/>
                  </a:lnTo>
                  <a:lnTo>
                    <a:pt x="56" y="52"/>
                  </a:lnTo>
                  <a:lnTo>
                    <a:pt x="54" y="50"/>
                  </a:lnTo>
                  <a:lnTo>
                    <a:pt x="52" y="52"/>
                  </a:lnTo>
                  <a:lnTo>
                    <a:pt x="48" y="50"/>
                  </a:lnTo>
                  <a:lnTo>
                    <a:pt x="46" y="50"/>
                  </a:lnTo>
                  <a:lnTo>
                    <a:pt x="44" y="54"/>
                  </a:lnTo>
                  <a:lnTo>
                    <a:pt x="42" y="52"/>
                  </a:lnTo>
                  <a:lnTo>
                    <a:pt x="40" y="52"/>
                  </a:lnTo>
                  <a:lnTo>
                    <a:pt x="38" y="52"/>
                  </a:lnTo>
                  <a:lnTo>
                    <a:pt x="38" y="52"/>
                  </a:lnTo>
                  <a:lnTo>
                    <a:pt x="36" y="54"/>
                  </a:lnTo>
                  <a:lnTo>
                    <a:pt x="34" y="52"/>
                  </a:lnTo>
                  <a:lnTo>
                    <a:pt x="34" y="54"/>
                  </a:lnTo>
                  <a:lnTo>
                    <a:pt x="32" y="56"/>
                  </a:lnTo>
                  <a:lnTo>
                    <a:pt x="28" y="56"/>
                  </a:lnTo>
                  <a:lnTo>
                    <a:pt x="28" y="58"/>
                  </a:lnTo>
                  <a:lnTo>
                    <a:pt x="28" y="58"/>
                  </a:lnTo>
                  <a:lnTo>
                    <a:pt x="26" y="66"/>
                  </a:lnTo>
                  <a:lnTo>
                    <a:pt x="28" y="66"/>
                  </a:lnTo>
                  <a:lnTo>
                    <a:pt x="10" y="68"/>
                  </a:lnTo>
                  <a:lnTo>
                    <a:pt x="6" y="68"/>
                  </a:lnTo>
                  <a:lnTo>
                    <a:pt x="4" y="72"/>
                  </a:lnTo>
                  <a:lnTo>
                    <a:pt x="0" y="70"/>
                  </a:lnTo>
                  <a:lnTo>
                    <a:pt x="0" y="58"/>
                  </a:lnTo>
                  <a:lnTo>
                    <a:pt x="0" y="56"/>
                  </a:lnTo>
                  <a:lnTo>
                    <a:pt x="2" y="48"/>
                  </a:lnTo>
                  <a:lnTo>
                    <a:pt x="10" y="38"/>
                  </a:lnTo>
                  <a:lnTo>
                    <a:pt x="10" y="3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9" name="Freeform 381"/>
            <p:cNvSpPr>
              <a:spLocks/>
            </p:cNvSpPr>
            <p:nvPr/>
          </p:nvSpPr>
          <p:spPr bwMode="auto">
            <a:xfrm>
              <a:off x="4814888" y="3967163"/>
              <a:ext cx="352425" cy="425450"/>
            </a:xfrm>
            <a:custGeom>
              <a:avLst/>
              <a:gdLst/>
              <a:ahLst/>
              <a:cxnLst>
                <a:cxn ang="0">
                  <a:pos x="28" y="64"/>
                </a:cxn>
                <a:cxn ang="0">
                  <a:pos x="28" y="90"/>
                </a:cxn>
                <a:cxn ang="0">
                  <a:pos x="14" y="104"/>
                </a:cxn>
                <a:cxn ang="0">
                  <a:pos x="6" y="120"/>
                </a:cxn>
                <a:cxn ang="0">
                  <a:pos x="2" y="130"/>
                </a:cxn>
                <a:cxn ang="0">
                  <a:pos x="0" y="142"/>
                </a:cxn>
                <a:cxn ang="0">
                  <a:pos x="6" y="144"/>
                </a:cxn>
                <a:cxn ang="0">
                  <a:pos x="14" y="164"/>
                </a:cxn>
                <a:cxn ang="0">
                  <a:pos x="12" y="168"/>
                </a:cxn>
                <a:cxn ang="0">
                  <a:pos x="22" y="186"/>
                </a:cxn>
                <a:cxn ang="0">
                  <a:pos x="24" y="200"/>
                </a:cxn>
                <a:cxn ang="0">
                  <a:pos x="32" y="204"/>
                </a:cxn>
                <a:cxn ang="0">
                  <a:pos x="44" y="208"/>
                </a:cxn>
                <a:cxn ang="0">
                  <a:pos x="58" y="224"/>
                </a:cxn>
                <a:cxn ang="0">
                  <a:pos x="72" y="240"/>
                </a:cxn>
                <a:cxn ang="0">
                  <a:pos x="84" y="256"/>
                </a:cxn>
                <a:cxn ang="0">
                  <a:pos x="92" y="256"/>
                </a:cxn>
                <a:cxn ang="0">
                  <a:pos x="104" y="254"/>
                </a:cxn>
                <a:cxn ang="0">
                  <a:pos x="122" y="268"/>
                </a:cxn>
                <a:cxn ang="0">
                  <a:pos x="134" y="266"/>
                </a:cxn>
                <a:cxn ang="0">
                  <a:pos x="146" y="266"/>
                </a:cxn>
                <a:cxn ang="0">
                  <a:pos x="162" y="262"/>
                </a:cxn>
                <a:cxn ang="0">
                  <a:pos x="186" y="254"/>
                </a:cxn>
                <a:cxn ang="0">
                  <a:pos x="178" y="242"/>
                </a:cxn>
                <a:cxn ang="0">
                  <a:pos x="164" y="222"/>
                </a:cxn>
                <a:cxn ang="0">
                  <a:pos x="148" y="210"/>
                </a:cxn>
                <a:cxn ang="0">
                  <a:pos x="152" y="204"/>
                </a:cxn>
                <a:cxn ang="0">
                  <a:pos x="164" y="200"/>
                </a:cxn>
                <a:cxn ang="0">
                  <a:pos x="166" y="176"/>
                </a:cxn>
                <a:cxn ang="0">
                  <a:pos x="174" y="168"/>
                </a:cxn>
                <a:cxn ang="0">
                  <a:pos x="186" y="146"/>
                </a:cxn>
                <a:cxn ang="0">
                  <a:pos x="196" y="128"/>
                </a:cxn>
                <a:cxn ang="0">
                  <a:pos x="194" y="116"/>
                </a:cxn>
                <a:cxn ang="0">
                  <a:pos x="206" y="84"/>
                </a:cxn>
                <a:cxn ang="0">
                  <a:pos x="220" y="78"/>
                </a:cxn>
                <a:cxn ang="0">
                  <a:pos x="220" y="68"/>
                </a:cxn>
                <a:cxn ang="0">
                  <a:pos x="216" y="64"/>
                </a:cxn>
                <a:cxn ang="0">
                  <a:pos x="206" y="60"/>
                </a:cxn>
                <a:cxn ang="0">
                  <a:pos x="204" y="28"/>
                </a:cxn>
                <a:cxn ang="0">
                  <a:pos x="200" y="16"/>
                </a:cxn>
                <a:cxn ang="0">
                  <a:pos x="186" y="4"/>
                </a:cxn>
                <a:cxn ang="0">
                  <a:pos x="178" y="4"/>
                </a:cxn>
                <a:cxn ang="0">
                  <a:pos x="172" y="10"/>
                </a:cxn>
                <a:cxn ang="0">
                  <a:pos x="162" y="18"/>
                </a:cxn>
                <a:cxn ang="0">
                  <a:pos x="152" y="16"/>
                </a:cxn>
                <a:cxn ang="0">
                  <a:pos x="128" y="16"/>
                </a:cxn>
                <a:cxn ang="0">
                  <a:pos x="126" y="12"/>
                </a:cxn>
                <a:cxn ang="0">
                  <a:pos x="114" y="16"/>
                </a:cxn>
                <a:cxn ang="0">
                  <a:pos x="94" y="16"/>
                </a:cxn>
                <a:cxn ang="0">
                  <a:pos x="74" y="16"/>
                </a:cxn>
                <a:cxn ang="0">
                  <a:pos x="52" y="16"/>
                </a:cxn>
                <a:cxn ang="0">
                  <a:pos x="42" y="28"/>
                </a:cxn>
                <a:cxn ang="0">
                  <a:pos x="28" y="44"/>
                </a:cxn>
                <a:cxn ang="0">
                  <a:pos x="28" y="52"/>
                </a:cxn>
              </a:cxnLst>
              <a:rect l="0" t="0" r="r" b="b"/>
              <a:pathLst>
                <a:path w="222" h="268">
                  <a:moveTo>
                    <a:pt x="28" y="52"/>
                  </a:moveTo>
                  <a:lnTo>
                    <a:pt x="28" y="64"/>
                  </a:lnTo>
                  <a:lnTo>
                    <a:pt x="28" y="78"/>
                  </a:lnTo>
                  <a:lnTo>
                    <a:pt x="28" y="90"/>
                  </a:lnTo>
                  <a:lnTo>
                    <a:pt x="28" y="104"/>
                  </a:lnTo>
                  <a:lnTo>
                    <a:pt x="14" y="104"/>
                  </a:lnTo>
                  <a:lnTo>
                    <a:pt x="12" y="112"/>
                  </a:lnTo>
                  <a:lnTo>
                    <a:pt x="6" y="120"/>
                  </a:lnTo>
                  <a:lnTo>
                    <a:pt x="6" y="126"/>
                  </a:lnTo>
                  <a:lnTo>
                    <a:pt x="2" y="130"/>
                  </a:lnTo>
                  <a:lnTo>
                    <a:pt x="2" y="136"/>
                  </a:lnTo>
                  <a:lnTo>
                    <a:pt x="0" y="142"/>
                  </a:lnTo>
                  <a:lnTo>
                    <a:pt x="0" y="146"/>
                  </a:lnTo>
                  <a:lnTo>
                    <a:pt x="6" y="144"/>
                  </a:lnTo>
                  <a:lnTo>
                    <a:pt x="6" y="152"/>
                  </a:lnTo>
                  <a:lnTo>
                    <a:pt x="14" y="164"/>
                  </a:lnTo>
                  <a:lnTo>
                    <a:pt x="14" y="166"/>
                  </a:lnTo>
                  <a:lnTo>
                    <a:pt x="12" y="168"/>
                  </a:lnTo>
                  <a:lnTo>
                    <a:pt x="22" y="182"/>
                  </a:lnTo>
                  <a:lnTo>
                    <a:pt x="22" y="186"/>
                  </a:lnTo>
                  <a:lnTo>
                    <a:pt x="22" y="196"/>
                  </a:lnTo>
                  <a:lnTo>
                    <a:pt x="24" y="200"/>
                  </a:lnTo>
                  <a:lnTo>
                    <a:pt x="30" y="200"/>
                  </a:lnTo>
                  <a:lnTo>
                    <a:pt x="32" y="204"/>
                  </a:lnTo>
                  <a:lnTo>
                    <a:pt x="40" y="206"/>
                  </a:lnTo>
                  <a:lnTo>
                    <a:pt x="44" y="208"/>
                  </a:lnTo>
                  <a:lnTo>
                    <a:pt x="46" y="214"/>
                  </a:lnTo>
                  <a:lnTo>
                    <a:pt x="58" y="224"/>
                  </a:lnTo>
                  <a:lnTo>
                    <a:pt x="64" y="234"/>
                  </a:lnTo>
                  <a:lnTo>
                    <a:pt x="72" y="240"/>
                  </a:lnTo>
                  <a:lnTo>
                    <a:pt x="76" y="246"/>
                  </a:lnTo>
                  <a:lnTo>
                    <a:pt x="84" y="256"/>
                  </a:lnTo>
                  <a:lnTo>
                    <a:pt x="88" y="258"/>
                  </a:lnTo>
                  <a:lnTo>
                    <a:pt x="92" y="256"/>
                  </a:lnTo>
                  <a:lnTo>
                    <a:pt x="102" y="256"/>
                  </a:lnTo>
                  <a:lnTo>
                    <a:pt x="104" y="254"/>
                  </a:lnTo>
                  <a:lnTo>
                    <a:pt x="120" y="268"/>
                  </a:lnTo>
                  <a:lnTo>
                    <a:pt x="122" y="268"/>
                  </a:lnTo>
                  <a:lnTo>
                    <a:pt x="124" y="266"/>
                  </a:lnTo>
                  <a:lnTo>
                    <a:pt x="134" y="266"/>
                  </a:lnTo>
                  <a:lnTo>
                    <a:pt x="136" y="268"/>
                  </a:lnTo>
                  <a:lnTo>
                    <a:pt x="146" y="266"/>
                  </a:lnTo>
                  <a:lnTo>
                    <a:pt x="156" y="266"/>
                  </a:lnTo>
                  <a:lnTo>
                    <a:pt x="162" y="262"/>
                  </a:lnTo>
                  <a:lnTo>
                    <a:pt x="168" y="254"/>
                  </a:lnTo>
                  <a:lnTo>
                    <a:pt x="186" y="254"/>
                  </a:lnTo>
                  <a:lnTo>
                    <a:pt x="188" y="246"/>
                  </a:lnTo>
                  <a:lnTo>
                    <a:pt x="178" y="242"/>
                  </a:lnTo>
                  <a:lnTo>
                    <a:pt x="172" y="228"/>
                  </a:lnTo>
                  <a:lnTo>
                    <a:pt x="164" y="222"/>
                  </a:lnTo>
                  <a:lnTo>
                    <a:pt x="160" y="214"/>
                  </a:lnTo>
                  <a:lnTo>
                    <a:pt x="148" y="210"/>
                  </a:lnTo>
                  <a:lnTo>
                    <a:pt x="152" y="208"/>
                  </a:lnTo>
                  <a:lnTo>
                    <a:pt x="152" y="204"/>
                  </a:lnTo>
                  <a:lnTo>
                    <a:pt x="160" y="204"/>
                  </a:lnTo>
                  <a:lnTo>
                    <a:pt x="164" y="200"/>
                  </a:lnTo>
                  <a:lnTo>
                    <a:pt x="166" y="176"/>
                  </a:lnTo>
                  <a:lnTo>
                    <a:pt x="166" y="176"/>
                  </a:lnTo>
                  <a:lnTo>
                    <a:pt x="168" y="172"/>
                  </a:lnTo>
                  <a:lnTo>
                    <a:pt x="174" y="168"/>
                  </a:lnTo>
                  <a:lnTo>
                    <a:pt x="176" y="158"/>
                  </a:lnTo>
                  <a:lnTo>
                    <a:pt x="186" y="146"/>
                  </a:lnTo>
                  <a:lnTo>
                    <a:pt x="192" y="142"/>
                  </a:lnTo>
                  <a:lnTo>
                    <a:pt x="196" y="128"/>
                  </a:lnTo>
                  <a:lnTo>
                    <a:pt x="196" y="124"/>
                  </a:lnTo>
                  <a:lnTo>
                    <a:pt x="194" y="116"/>
                  </a:lnTo>
                  <a:lnTo>
                    <a:pt x="202" y="86"/>
                  </a:lnTo>
                  <a:lnTo>
                    <a:pt x="206" y="84"/>
                  </a:lnTo>
                  <a:lnTo>
                    <a:pt x="210" y="82"/>
                  </a:lnTo>
                  <a:lnTo>
                    <a:pt x="220" y="78"/>
                  </a:lnTo>
                  <a:lnTo>
                    <a:pt x="222" y="72"/>
                  </a:lnTo>
                  <a:lnTo>
                    <a:pt x="220" y="68"/>
                  </a:lnTo>
                  <a:lnTo>
                    <a:pt x="218" y="68"/>
                  </a:lnTo>
                  <a:lnTo>
                    <a:pt x="216" y="64"/>
                  </a:lnTo>
                  <a:lnTo>
                    <a:pt x="210" y="62"/>
                  </a:lnTo>
                  <a:lnTo>
                    <a:pt x="206" y="60"/>
                  </a:lnTo>
                  <a:lnTo>
                    <a:pt x="204" y="46"/>
                  </a:lnTo>
                  <a:lnTo>
                    <a:pt x="204" y="28"/>
                  </a:lnTo>
                  <a:lnTo>
                    <a:pt x="200" y="22"/>
                  </a:lnTo>
                  <a:lnTo>
                    <a:pt x="200" y="16"/>
                  </a:lnTo>
                  <a:lnTo>
                    <a:pt x="192" y="8"/>
                  </a:lnTo>
                  <a:lnTo>
                    <a:pt x="186" y="4"/>
                  </a:lnTo>
                  <a:lnTo>
                    <a:pt x="184" y="0"/>
                  </a:lnTo>
                  <a:lnTo>
                    <a:pt x="178" y="4"/>
                  </a:lnTo>
                  <a:lnTo>
                    <a:pt x="174" y="4"/>
                  </a:lnTo>
                  <a:lnTo>
                    <a:pt x="172" y="10"/>
                  </a:lnTo>
                  <a:lnTo>
                    <a:pt x="164" y="12"/>
                  </a:lnTo>
                  <a:lnTo>
                    <a:pt x="162" y="18"/>
                  </a:lnTo>
                  <a:lnTo>
                    <a:pt x="156" y="20"/>
                  </a:lnTo>
                  <a:lnTo>
                    <a:pt x="152" y="16"/>
                  </a:lnTo>
                  <a:lnTo>
                    <a:pt x="140" y="16"/>
                  </a:lnTo>
                  <a:lnTo>
                    <a:pt x="128" y="16"/>
                  </a:lnTo>
                  <a:lnTo>
                    <a:pt x="128" y="14"/>
                  </a:lnTo>
                  <a:lnTo>
                    <a:pt x="126" y="12"/>
                  </a:lnTo>
                  <a:lnTo>
                    <a:pt x="126" y="16"/>
                  </a:lnTo>
                  <a:lnTo>
                    <a:pt x="114" y="16"/>
                  </a:lnTo>
                  <a:lnTo>
                    <a:pt x="104" y="16"/>
                  </a:lnTo>
                  <a:lnTo>
                    <a:pt x="94" y="16"/>
                  </a:lnTo>
                  <a:lnTo>
                    <a:pt x="84" y="16"/>
                  </a:lnTo>
                  <a:lnTo>
                    <a:pt x="74" y="16"/>
                  </a:lnTo>
                  <a:lnTo>
                    <a:pt x="62" y="16"/>
                  </a:lnTo>
                  <a:lnTo>
                    <a:pt x="52" y="16"/>
                  </a:lnTo>
                  <a:lnTo>
                    <a:pt x="42" y="16"/>
                  </a:lnTo>
                  <a:lnTo>
                    <a:pt x="42" y="28"/>
                  </a:lnTo>
                  <a:lnTo>
                    <a:pt x="42" y="44"/>
                  </a:lnTo>
                  <a:lnTo>
                    <a:pt x="28" y="44"/>
                  </a:lnTo>
                  <a:lnTo>
                    <a:pt x="28" y="52"/>
                  </a:lnTo>
                  <a:lnTo>
                    <a:pt x="28" y="5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0" name="Freeform 382"/>
            <p:cNvSpPr>
              <a:spLocks/>
            </p:cNvSpPr>
            <p:nvPr/>
          </p:nvSpPr>
          <p:spPr bwMode="auto">
            <a:xfrm>
              <a:off x="5221288" y="4214813"/>
              <a:ext cx="219075" cy="288925"/>
            </a:xfrm>
            <a:custGeom>
              <a:avLst/>
              <a:gdLst/>
              <a:ahLst/>
              <a:cxnLst>
                <a:cxn ang="0">
                  <a:pos x="82" y="66"/>
                </a:cxn>
                <a:cxn ang="0">
                  <a:pos x="64" y="84"/>
                </a:cxn>
                <a:cxn ang="0">
                  <a:pos x="38" y="94"/>
                </a:cxn>
                <a:cxn ang="0">
                  <a:pos x="26" y="102"/>
                </a:cxn>
                <a:cxn ang="0">
                  <a:pos x="16" y="104"/>
                </a:cxn>
                <a:cxn ang="0">
                  <a:pos x="6" y="116"/>
                </a:cxn>
                <a:cxn ang="0">
                  <a:pos x="0" y="134"/>
                </a:cxn>
                <a:cxn ang="0">
                  <a:pos x="0" y="160"/>
                </a:cxn>
                <a:cxn ang="0">
                  <a:pos x="8" y="182"/>
                </a:cxn>
                <a:cxn ang="0">
                  <a:pos x="22" y="162"/>
                </a:cxn>
                <a:cxn ang="0">
                  <a:pos x="34" y="152"/>
                </a:cxn>
                <a:cxn ang="0">
                  <a:pos x="64" y="130"/>
                </a:cxn>
                <a:cxn ang="0">
                  <a:pos x="88" y="106"/>
                </a:cxn>
                <a:cxn ang="0">
                  <a:pos x="106" y="84"/>
                </a:cxn>
                <a:cxn ang="0">
                  <a:pos x="118" y="58"/>
                </a:cxn>
                <a:cxn ang="0">
                  <a:pos x="122" y="50"/>
                </a:cxn>
                <a:cxn ang="0">
                  <a:pos x="132" y="24"/>
                </a:cxn>
                <a:cxn ang="0">
                  <a:pos x="136" y="20"/>
                </a:cxn>
                <a:cxn ang="0">
                  <a:pos x="136" y="20"/>
                </a:cxn>
                <a:cxn ang="0">
                  <a:pos x="134" y="8"/>
                </a:cxn>
                <a:cxn ang="0">
                  <a:pos x="128" y="0"/>
                </a:cxn>
                <a:cxn ang="0">
                  <a:pos x="110" y="8"/>
                </a:cxn>
                <a:cxn ang="0">
                  <a:pos x="100" y="8"/>
                </a:cxn>
                <a:cxn ang="0">
                  <a:pos x="84" y="12"/>
                </a:cxn>
                <a:cxn ang="0">
                  <a:pos x="64" y="16"/>
                </a:cxn>
                <a:cxn ang="0">
                  <a:pos x="46" y="22"/>
                </a:cxn>
                <a:cxn ang="0">
                  <a:pos x="30" y="6"/>
                </a:cxn>
                <a:cxn ang="0">
                  <a:pos x="24" y="16"/>
                </a:cxn>
                <a:cxn ang="0">
                  <a:pos x="34" y="34"/>
                </a:cxn>
                <a:cxn ang="0">
                  <a:pos x="50" y="42"/>
                </a:cxn>
                <a:cxn ang="0">
                  <a:pos x="72" y="50"/>
                </a:cxn>
                <a:cxn ang="0">
                  <a:pos x="94" y="52"/>
                </a:cxn>
                <a:cxn ang="0">
                  <a:pos x="92" y="56"/>
                </a:cxn>
              </a:cxnLst>
              <a:rect l="0" t="0" r="r" b="b"/>
              <a:pathLst>
                <a:path w="138" h="182">
                  <a:moveTo>
                    <a:pt x="92" y="56"/>
                  </a:moveTo>
                  <a:lnTo>
                    <a:pt x="82" y="66"/>
                  </a:lnTo>
                  <a:lnTo>
                    <a:pt x="72" y="74"/>
                  </a:lnTo>
                  <a:lnTo>
                    <a:pt x="64" y="84"/>
                  </a:lnTo>
                  <a:lnTo>
                    <a:pt x="54" y="94"/>
                  </a:lnTo>
                  <a:lnTo>
                    <a:pt x="38" y="94"/>
                  </a:lnTo>
                  <a:lnTo>
                    <a:pt x="32" y="96"/>
                  </a:lnTo>
                  <a:lnTo>
                    <a:pt x="26" y="102"/>
                  </a:lnTo>
                  <a:lnTo>
                    <a:pt x="16" y="104"/>
                  </a:lnTo>
                  <a:lnTo>
                    <a:pt x="16" y="104"/>
                  </a:lnTo>
                  <a:lnTo>
                    <a:pt x="12" y="108"/>
                  </a:lnTo>
                  <a:lnTo>
                    <a:pt x="6" y="116"/>
                  </a:lnTo>
                  <a:lnTo>
                    <a:pt x="0" y="122"/>
                  </a:lnTo>
                  <a:lnTo>
                    <a:pt x="0" y="134"/>
                  </a:lnTo>
                  <a:lnTo>
                    <a:pt x="0" y="148"/>
                  </a:lnTo>
                  <a:lnTo>
                    <a:pt x="0" y="160"/>
                  </a:lnTo>
                  <a:lnTo>
                    <a:pt x="0" y="172"/>
                  </a:lnTo>
                  <a:lnTo>
                    <a:pt x="8" y="182"/>
                  </a:lnTo>
                  <a:lnTo>
                    <a:pt x="20" y="168"/>
                  </a:lnTo>
                  <a:lnTo>
                    <a:pt x="22" y="162"/>
                  </a:lnTo>
                  <a:lnTo>
                    <a:pt x="26" y="162"/>
                  </a:lnTo>
                  <a:lnTo>
                    <a:pt x="34" y="152"/>
                  </a:lnTo>
                  <a:lnTo>
                    <a:pt x="52" y="136"/>
                  </a:lnTo>
                  <a:lnTo>
                    <a:pt x="64" y="130"/>
                  </a:lnTo>
                  <a:lnTo>
                    <a:pt x="72" y="122"/>
                  </a:lnTo>
                  <a:lnTo>
                    <a:pt x="88" y="106"/>
                  </a:lnTo>
                  <a:lnTo>
                    <a:pt x="96" y="94"/>
                  </a:lnTo>
                  <a:lnTo>
                    <a:pt x="106" y="84"/>
                  </a:lnTo>
                  <a:lnTo>
                    <a:pt x="110" y="74"/>
                  </a:lnTo>
                  <a:lnTo>
                    <a:pt x="118" y="58"/>
                  </a:lnTo>
                  <a:lnTo>
                    <a:pt x="118" y="54"/>
                  </a:lnTo>
                  <a:lnTo>
                    <a:pt x="122" y="50"/>
                  </a:lnTo>
                  <a:lnTo>
                    <a:pt x="130" y="38"/>
                  </a:lnTo>
                  <a:lnTo>
                    <a:pt x="132" y="24"/>
                  </a:lnTo>
                  <a:lnTo>
                    <a:pt x="138" y="22"/>
                  </a:lnTo>
                  <a:lnTo>
                    <a:pt x="136" y="20"/>
                  </a:lnTo>
                  <a:lnTo>
                    <a:pt x="134" y="22"/>
                  </a:lnTo>
                  <a:lnTo>
                    <a:pt x="136" y="20"/>
                  </a:lnTo>
                  <a:lnTo>
                    <a:pt x="136" y="12"/>
                  </a:lnTo>
                  <a:lnTo>
                    <a:pt x="134" y="8"/>
                  </a:lnTo>
                  <a:lnTo>
                    <a:pt x="136" y="2"/>
                  </a:lnTo>
                  <a:lnTo>
                    <a:pt x="128" y="0"/>
                  </a:lnTo>
                  <a:lnTo>
                    <a:pt x="122" y="6"/>
                  </a:lnTo>
                  <a:lnTo>
                    <a:pt x="110" y="8"/>
                  </a:lnTo>
                  <a:lnTo>
                    <a:pt x="106" y="10"/>
                  </a:lnTo>
                  <a:lnTo>
                    <a:pt x="100" y="8"/>
                  </a:lnTo>
                  <a:lnTo>
                    <a:pt x="96" y="12"/>
                  </a:lnTo>
                  <a:lnTo>
                    <a:pt x="84" y="12"/>
                  </a:lnTo>
                  <a:lnTo>
                    <a:pt x="74" y="18"/>
                  </a:lnTo>
                  <a:lnTo>
                    <a:pt x="64" y="16"/>
                  </a:lnTo>
                  <a:lnTo>
                    <a:pt x="52" y="22"/>
                  </a:lnTo>
                  <a:lnTo>
                    <a:pt x="46" y="22"/>
                  </a:lnTo>
                  <a:lnTo>
                    <a:pt x="40" y="18"/>
                  </a:lnTo>
                  <a:lnTo>
                    <a:pt x="30" y="6"/>
                  </a:lnTo>
                  <a:lnTo>
                    <a:pt x="26" y="14"/>
                  </a:lnTo>
                  <a:lnTo>
                    <a:pt x="24" y="16"/>
                  </a:lnTo>
                  <a:lnTo>
                    <a:pt x="26" y="22"/>
                  </a:lnTo>
                  <a:lnTo>
                    <a:pt x="34" y="34"/>
                  </a:lnTo>
                  <a:lnTo>
                    <a:pt x="40" y="38"/>
                  </a:lnTo>
                  <a:lnTo>
                    <a:pt x="50" y="42"/>
                  </a:lnTo>
                  <a:lnTo>
                    <a:pt x="60" y="46"/>
                  </a:lnTo>
                  <a:lnTo>
                    <a:pt x="72" y="50"/>
                  </a:lnTo>
                  <a:lnTo>
                    <a:pt x="82" y="52"/>
                  </a:lnTo>
                  <a:lnTo>
                    <a:pt x="94" y="52"/>
                  </a:lnTo>
                  <a:lnTo>
                    <a:pt x="92" y="56"/>
                  </a:lnTo>
                  <a:lnTo>
                    <a:pt x="92"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1" name="Freeform 383"/>
            <p:cNvSpPr>
              <a:spLocks/>
            </p:cNvSpPr>
            <p:nvPr/>
          </p:nvSpPr>
          <p:spPr bwMode="auto">
            <a:xfrm>
              <a:off x="5049838" y="4151313"/>
              <a:ext cx="320675" cy="244475"/>
            </a:xfrm>
            <a:custGeom>
              <a:avLst/>
              <a:gdLst/>
              <a:ahLst/>
              <a:cxnLst>
                <a:cxn ang="0">
                  <a:pos x="190" y="106"/>
                </a:cxn>
                <a:cxn ang="0">
                  <a:pos x="172" y="124"/>
                </a:cxn>
                <a:cxn ang="0">
                  <a:pos x="146" y="134"/>
                </a:cxn>
                <a:cxn ang="0">
                  <a:pos x="134" y="142"/>
                </a:cxn>
                <a:cxn ang="0">
                  <a:pos x="124" y="144"/>
                </a:cxn>
                <a:cxn ang="0">
                  <a:pos x="114" y="148"/>
                </a:cxn>
                <a:cxn ang="0">
                  <a:pos x="96" y="146"/>
                </a:cxn>
                <a:cxn ang="0">
                  <a:pos x="86" y="154"/>
                </a:cxn>
                <a:cxn ang="0">
                  <a:pos x="66" y="150"/>
                </a:cxn>
                <a:cxn ang="0">
                  <a:pos x="38" y="138"/>
                </a:cxn>
                <a:cxn ang="0">
                  <a:pos x="30" y="126"/>
                </a:cxn>
                <a:cxn ang="0">
                  <a:pos x="16" y="106"/>
                </a:cxn>
                <a:cxn ang="0">
                  <a:pos x="0" y="94"/>
                </a:cxn>
                <a:cxn ang="0">
                  <a:pos x="4" y="88"/>
                </a:cxn>
                <a:cxn ang="0">
                  <a:pos x="16" y="84"/>
                </a:cxn>
                <a:cxn ang="0">
                  <a:pos x="18" y="60"/>
                </a:cxn>
                <a:cxn ang="0">
                  <a:pos x="26" y="52"/>
                </a:cxn>
                <a:cxn ang="0">
                  <a:pos x="38" y="30"/>
                </a:cxn>
                <a:cxn ang="0">
                  <a:pos x="48" y="12"/>
                </a:cxn>
                <a:cxn ang="0">
                  <a:pos x="54" y="8"/>
                </a:cxn>
                <a:cxn ang="0">
                  <a:pos x="58" y="6"/>
                </a:cxn>
                <a:cxn ang="0">
                  <a:pos x="66" y="0"/>
                </a:cxn>
                <a:cxn ang="0">
                  <a:pos x="72" y="6"/>
                </a:cxn>
                <a:cxn ang="0">
                  <a:pos x="80" y="4"/>
                </a:cxn>
                <a:cxn ang="0">
                  <a:pos x="86" y="4"/>
                </a:cxn>
                <a:cxn ang="0">
                  <a:pos x="96" y="6"/>
                </a:cxn>
                <a:cxn ang="0">
                  <a:pos x="110" y="18"/>
                </a:cxn>
                <a:cxn ang="0">
                  <a:pos x="120" y="28"/>
                </a:cxn>
                <a:cxn ang="0">
                  <a:pos x="124" y="36"/>
                </a:cxn>
                <a:cxn ang="0">
                  <a:pos x="118" y="50"/>
                </a:cxn>
                <a:cxn ang="0">
                  <a:pos x="126" y="54"/>
                </a:cxn>
                <a:cxn ang="0">
                  <a:pos x="134" y="54"/>
                </a:cxn>
                <a:cxn ang="0">
                  <a:pos x="134" y="62"/>
                </a:cxn>
                <a:cxn ang="0">
                  <a:pos x="148" y="78"/>
                </a:cxn>
                <a:cxn ang="0">
                  <a:pos x="168" y="86"/>
                </a:cxn>
                <a:cxn ang="0">
                  <a:pos x="190" y="92"/>
                </a:cxn>
                <a:cxn ang="0">
                  <a:pos x="200" y="96"/>
                </a:cxn>
              </a:cxnLst>
              <a:rect l="0" t="0" r="r" b="b"/>
              <a:pathLst>
                <a:path w="202" h="154">
                  <a:moveTo>
                    <a:pt x="200" y="96"/>
                  </a:moveTo>
                  <a:lnTo>
                    <a:pt x="190" y="106"/>
                  </a:lnTo>
                  <a:lnTo>
                    <a:pt x="180" y="114"/>
                  </a:lnTo>
                  <a:lnTo>
                    <a:pt x="172" y="124"/>
                  </a:lnTo>
                  <a:lnTo>
                    <a:pt x="162" y="134"/>
                  </a:lnTo>
                  <a:lnTo>
                    <a:pt x="146" y="134"/>
                  </a:lnTo>
                  <a:lnTo>
                    <a:pt x="140" y="136"/>
                  </a:lnTo>
                  <a:lnTo>
                    <a:pt x="134" y="142"/>
                  </a:lnTo>
                  <a:lnTo>
                    <a:pt x="124" y="144"/>
                  </a:lnTo>
                  <a:lnTo>
                    <a:pt x="124" y="144"/>
                  </a:lnTo>
                  <a:lnTo>
                    <a:pt x="120" y="148"/>
                  </a:lnTo>
                  <a:lnTo>
                    <a:pt x="114" y="148"/>
                  </a:lnTo>
                  <a:lnTo>
                    <a:pt x="106" y="144"/>
                  </a:lnTo>
                  <a:lnTo>
                    <a:pt x="96" y="146"/>
                  </a:lnTo>
                  <a:lnTo>
                    <a:pt x="92" y="150"/>
                  </a:lnTo>
                  <a:lnTo>
                    <a:pt x="86" y="154"/>
                  </a:lnTo>
                  <a:lnTo>
                    <a:pt x="80" y="154"/>
                  </a:lnTo>
                  <a:lnTo>
                    <a:pt x="66" y="150"/>
                  </a:lnTo>
                  <a:lnTo>
                    <a:pt x="50" y="140"/>
                  </a:lnTo>
                  <a:lnTo>
                    <a:pt x="38" y="138"/>
                  </a:lnTo>
                  <a:lnTo>
                    <a:pt x="40" y="130"/>
                  </a:lnTo>
                  <a:lnTo>
                    <a:pt x="30" y="126"/>
                  </a:lnTo>
                  <a:lnTo>
                    <a:pt x="24" y="112"/>
                  </a:lnTo>
                  <a:lnTo>
                    <a:pt x="16" y="106"/>
                  </a:lnTo>
                  <a:lnTo>
                    <a:pt x="12" y="98"/>
                  </a:lnTo>
                  <a:lnTo>
                    <a:pt x="0" y="94"/>
                  </a:lnTo>
                  <a:lnTo>
                    <a:pt x="4" y="92"/>
                  </a:lnTo>
                  <a:lnTo>
                    <a:pt x="4" y="88"/>
                  </a:lnTo>
                  <a:lnTo>
                    <a:pt x="12" y="88"/>
                  </a:lnTo>
                  <a:lnTo>
                    <a:pt x="16" y="84"/>
                  </a:lnTo>
                  <a:lnTo>
                    <a:pt x="18" y="60"/>
                  </a:lnTo>
                  <a:lnTo>
                    <a:pt x="18" y="60"/>
                  </a:lnTo>
                  <a:lnTo>
                    <a:pt x="20" y="56"/>
                  </a:lnTo>
                  <a:lnTo>
                    <a:pt x="26" y="52"/>
                  </a:lnTo>
                  <a:lnTo>
                    <a:pt x="28" y="42"/>
                  </a:lnTo>
                  <a:lnTo>
                    <a:pt x="38" y="30"/>
                  </a:lnTo>
                  <a:lnTo>
                    <a:pt x="44" y="26"/>
                  </a:lnTo>
                  <a:lnTo>
                    <a:pt x="48" y="12"/>
                  </a:lnTo>
                  <a:lnTo>
                    <a:pt x="48" y="8"/>
                  </a:lnTo>
                  <a:lnTo>
                    <a:pt x="54" y="8"/>
                  </a:lnTo>
                  <a:lnTo>
                    <a:pt x="56" y="6"/>
                  </a:lnTo>
                  <a:lnTo>
                    <a:pt x="58" y="6"/>
                  </a:lnTo>
                  <a:lnTo>
                    <a:pt x="60" y="10"/>
                  </a:lnTo>
                  <a:lnTo>
                    <a:pt x="66" y="0"/>
                  </a:lnTo>
                  <a:lnTo>
                    <a:pt x="70" y="4"/>
                  </a:lnTo>
                  <a:lnTo>
                    <a:pt x="72" y="6"/>
                  </a:lnTo>
                  <a:lnTo>
                    <a:pt x="78" y="6"/>
                  </a:lnTo>
                  <a:lnTo>
                    <a:pt x="80" y="4"/>
                  </a:lnTo>
                  <a:lnTo>
                    <a:pt x="82" y="6"/>
                  </a:lnTo>
                  <a:lnTo>
                    <a:pt x="86" y="4"/>
                  </a:lnTo>
                  <a:lnTo>
                    <a:pt x="92" y="6"/>
                  </a:lnTo>
                  <a:lnTo>
                    <a:pt x="96" y="6"/>
                  </a:lnTo>
                  <a:lnTo>
                    <a:pt x="104" y="10"/>
                  </a:lnTo>
                  <a:lnTo>
                    <a:pt x="110" y="18"/>
                  </a:lnTo>
                  <a:lnTo>
                    <a:pt x="116" y="22"/>
                  </a:lnTo>
                  <a:lnTo>
                    <a:pt x="120" y="28"/>
                  </a:lnTo>
                  <a:lnTo>
                    <a:pt x="126" y="34"/>
                  </a:lnTo>
                  <a:lnTo>
                    <a:pt x="124" y="36"/>
                  </a:lnTo>
                  <a:lnTo>
                    <a:pt x="122" y="44"/>
                  </a:lnTo>
                  <a:lnTo>
                    <a:pt x="118" y="50"/>
                  </a:lnTo>
                  <a:lnTo>
                    <a:pt x="120" y="54"/>
                  </a:lnTo>
                  <a:lnTo>
                    <a:pt x="126" y="54"/>
                  </a:lnTo>
                  <a:lnTo>
                    <a:pt x="130" y="52"/>
                  </a:lnTo>
                  <a:lnTo>
                    <a:pt x="134" y="54"/>
                  </a:lnTo>
                  <a:lnTo>
                    <a:pt x="132" y="56"/>
                  </a:lnTo>
                  <a:lnTo>
                    <a:pt x="134" y="62"/>
                  </a:lnTo>
                  <a:lnTo>
                    <a:pt x="142" y="74"/>
                  </a:lnTo>
                  <a:lnTo>
                    <a:pt x="148" y="78"/>
                  </a:lnTo>
                  <a:lnTo>
                    <a:pt x="158" y="82"/>
                  </a:lnTo>
                  <a:lnTo>
                    <a:pt x="168" y="86"/>
                  </a:lnTo>
                  <a:lnTo>
                    <a:pt x="180" y="90"/>
                  </a:lnTo>
                  <a:lnTo>
                    <a:pt x="190" y="92"/>
                  </a:lnTo>
                  <a:lnTo>
                    <a:pt x="202" y="92"/>
                  </a:lnTo>
                  <a:lnTo>
                    <a:pt x="200" y="96"/>
                  </a:lnTo>
                  <a:lnTo>
                    <a:pt x="200" y="9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2" name="Freeform 384"/>
            <p:cNvSpPr>
              <a:spLocks/>
            </p:cNvSpPr>
            <p:nvPr/>
          </p:nvSpPr>
          <p:spPr bwMode="auto">
            <a:xfrm>
              <a:off x="5084763" y="3748088"/>
              <a:ext cx="447675" cy="387350"/>
            </a:xfrm>
            <a:custGeom>
              <a:avLst/>
              <a:gdLst/>
              <a:ahLst/>
              <a:cxnLst>
                <a:cxn ang="0">
                  <a:pos x="264" y="144"/>
                </a:cxn>
                <a:cxn ang="0">
                  <a:pos x="244" y="142"/>
                </a:cxn>
                <a:cxn ang="0">
                  <a:pos x="228" y="128"/>
                </a:cxn>
                <a:cxn ang="0">
                  <a:pos x="220" y="118"/>
                </a:cxn>
                <a:cxn ang="0">
                  <a:pos x="214" y="108"/>
                </a:cxn>
                <a:cxn ang="0">
                  <a:pos x="208" y="98"/>
                </a:cxn>
                <a:cxn ang="0">
                  <a:pos x="206" y="88"/>
                </a:cxn>
                <a:cxn ang="0">
                  <a:pos x="198" y="78"/>
                </a:cxn>
                <a:cxn ang="0">
                  <a:pos x="190" y="68"/>
                </a:cxn>
                <a:cxn ang="0">
                  <a:pos x="176" y="56"/>
                </a:cxn>
                <a:cxn ang="0">
                  <a:pos x="160" y="48"/>
                </a:cxn>
                <a:cxn ang="0">
                  <a:pos x="122" y="40"/>
                </a:cxn>
                <a:cxn ang="0">
                  <a:pos x="114" y="28"/>
                </a:cxn>
                <a:cxn ang="0">
                  <a:pos x="96" y="18"/>
                </a:cxn>
                <a:cxn ang="0">
                  <a:pos x="60" y="0"/>
                </a:cxn>
                <a:cxn ang="0">
                  <a:pos x="30" y="10"/>
                </a:cxn>
                <a:cxn ang="0">
                  <a:pos x="40" y="28"/>
                </a:cxn>
                <a:cxn ang="0">
                  <a:pos x="28" y="36"/>
                </a:cxn>
                <a:cxn ang="0">
                  <a:pos x="20" y="48"/>
                </a:cxn>
                <a:cxn ang="0">
                  <a:pos x="4" y="44"/>
                </a:cxn>
                <a:cxn ang="0">
                  <a:pos x="0" y="64"/>
                </a:cxn>
                <a:cxn ang="0">
                  <a:pos x="8" y="64"/>
                </a:cxn>
                <a:cxn ang="0">
                  <a:pos x="22" y="86"/>
                </a:cxn>
                <a:cxn ang="0">
                  <a:pos x="32" y="104"/>
                </a:cxn>
                <a:cxn ang="0">
                  <a:pos x="38" y="120"/>
                </a:cxn>
                <a:cxn ang="0">
                  <a:pos x="50" y="128"/>
                </a:cxn>
                <a:cxn ang="0">
                  <a:pos x="58" y="154"/>
                </a:cxn>
                <a:cxn ang="0">
                  <a:pos x="78" y="182"/>
                </a:cxn>
                <a:cxn ang="0">
                  <a:pos x="88" y="200"/>
                </a:cxn>
                <a:cxn ang="0">
                  <a:pos x="102" y="218"/>
                </a:cxn>
                <a:cxn ang="0">
                  <a:pos x="108" y="228"/>
                </a:cxn>
                <a:cxn ang="0">
                  <a:pos x="112" y="232"/>
                </a:cxn>
                <a:cxn ang="0">
                  <a:pos x="118" y="224"/>
                </a:cxn>
                <a:cxn ang="0">
                  <a:pos x="144" y="224"/>
                </a:cxn>
                <a:cxn ang="0">
                  <a:pos x="156" y="244"/>
                </a:cxn>
                <a:cxn ang="0">
                  <a:pos x="174" y="226"/>
                </a:cxn>
                <a:cxn ang="0">
                  <a:pos x="190" y="206"/>
                </a:cxn>
                <a:cxn ang="0">
                  <a:pos x="212" y="202"/>
                </a:cxn>
                <a:cxn ang="0">
                  <a:pos x="232" y="196"/>
                </a:cxn>
                <a:cxn ang="0">
                  <a:pos x="254" y="190"/>
                </a:cxn>
                <a:cxn ang="0">
                  <a:pos x="274" y="182"/>
                </a:cxn>
                <a:cxn ang="0">
                  <a:pos x="278" y="168"/>
                </a:cxn>
                <a:cxn ang="0">
                  <a:pos x="282" y="154"/>
                </a:cxn>
                <a:cxn ang="0">
                  <a:pos x="274" y="146"/>
                </a:cxn>
              </a:cxnLst>
              <a:rect l="0" t="0" r="r" b="b"/>
              <a:pathLst>
                <a:path w="282" h="244">
                  <a:moveTo>
                    <a:pt x="274" y="146"/>
                  </a:moveTo>
                  <a:lnTo>
                    <a:pt x="264" y="144"/>
                  </a:lnTo>
                  <a:lnTo>
                    <a:pt x="254" y="144"/>
                  </a:lnTo>
                  <a:lnTo>
                    <a:pt x="244" y="142"/>
                  </a:lnTo>
                  <a:lnTo>
                    <a:pt x="232" y="140"/>
                  </a:lnTo>
                  <a:lnTo>
                    <a:pt x="228" y="128"/>
                  </a:lnTo>
                  <a:lnTo>
                    <a:pt x="220" y="120"/>
                  </a:lnTo>
                  <a:lnTo>
                    <a:pt x="220" y="118"/>
                  </a:lnTo>
                  <a:lnTo>
                    <a:pt x="216" y="114"/>
                  </a:lnTo>
                  <a:lnTo>
                    <a:pt x="214" y="108"/>
                  </a:lnTo>
                  <a:lnTo>
                    <a:pt x="212" y="104"/>
                  </a:lnTo>
                  <a:lnTo>
                    <a:pt x="208" y="98"/>
                  </a:lnTo>
                  <a:lnTo>
                    <a:pt x="208" y="92"/>
                  </a:lnTo>
                  <a:lnTo>
                    <a:pt x="206" y="88"/>
                  </a:lnTo>
                  <a:lnTo>
                    <a:pt x="206" y="84"/>
                  </a:lnTo>
                  <a:lnTo>
                    <a:pt x="198" y="78"/>
                  </a:lnTo>
                  <a:lnTo>
                    <a:pt x="196" y="74"/>
                  </a:lnTo>
                  <a:lnTo>
                    <a:pt x="190" y="68"/>
                  </a:lnTo>
                  <a:lnTo>
                    <a:pt x="184" y="58"/>
                  </a:lnTo>
                  <a:lnTo>
                    <a:pt x="176" y="56"/>
                  </a:lnTo>
                  <a:lnTo>
                    <a:pt x="172" y="52"/>
                  </a:lnTo>
                  <a:lnTo>
                    <a:pt x="160" y="48"/>
                  </a:lnTo>
                  <a:lnTo>
                    <a:pt x="136" y="46"/>
                  </a:lnTo>
                  <a:lnTo>
                    <a:pt x="122" y="40"/>
                  </a:lnTo>
                  <a:lnTo>
                    <a:pt x="120" y="30"/>
                  </a:lnTo>
                  <a:lnTo>
                    <a:pt x="114" y="28"/>
                  </a:lnTo>
                  <a:lnTo>
                    <a:pt x="110" y="22"/>
                  </a:lnTo>
                  <a:lnTo>
                    <a:pt x="96" y="18"/>
                  </a:lnTo>
                  <a:lnTo>
                    <a:pt x="80" y="6"/>
                  </a:lnTo>
                  <a:lnTo>
                    <a:pt x="60" y="0"/>
                  </a:lnTo>
                  <a:lnTo>
                    <a:pt x="56" y="6"/>
                  </a:lnTo>
                  <a:lnTo>
                    <a:pt x="30" y="10"/>
                  </a:lnTo>
                  <a:lnTo>
                    <a:pt x="46" y="26"/>
                  </a:lnTo>
                  <a:lnTo>
                    <a:pt x="40" y="28"/>
                  </a:lnTo>
                  <a:lnTo>
                    <a:pt x="38" y="36"/>
                  </a:lnTo>
                  <a:lnTo>
                    <a:pt x="28" y="36"/>
                  </a:lnTo>
                  <a:lnTo>
                    <a:pt x="24" y="44"/>
                  </a:lnTo>
                  <a:lnTo>
                    <a:pt x="20" y="48"/>
                  </a:lnTo>
                  <a:lnTo>
                    <a:pt x="4" y="46"/>
                  </a:lnTo>
                  <a:lnTo>
                    <a:pt x="4" y="44"/>
                  </a:lnTo>
                  <a:lnTo>
                    <a:pt x="2" y="58"/>
                  </a:lnTo>
                  <a:lnTo>
                    <a:pt x="0" y="64"/>
                  </a:lnTo>
                  <a:lnTo>
                    <a:pt x="2" y="64"/>
                  </a:lnTo>
                  <a:lnTo>
                    <a:pt x="8" y="64"/>
                  </a:lnTo>
                  <a:lnTo>
                    <a:pt x="14" y="78"/>
                  </a:lnTo>
                  <a:lnTo>
                    <a:pt x="22" y="86"/>
                  </a:lnTo>
                  <a:lnTo>
                    <a:pt x="26" y="98"/>
                  </a:lnTo>
                  <a:lnTo>
                    <a:pt x="32" y="104"/>
                  </a:lnTo>
                  <a:lnTo>
                    <a:pt x="34" y="114"/>
                  </a:lnTo>
                  <a:lnTo>
                    <a:pt x="38" y="120"/>
                  </a:lnTo>
                  <a:lnTo>
                    <a:pt x="42" y="120"/>
                  </a:lnTo>
                  <a:lnTo>
                    <a:pt x="50" y="128"/>
                  </a:lnTo>
                  <a:lnTo>
                    <a:pt x="60" y="148"/>
                  </a:lnTo>
                  <a:lnTo>
                    <a:pt x="58" y="154"/>
                  </a:lnTo>
                  <a:lnTo>
                    <a:pt x="64" y="172"/>
                  </a:lnTo>
                  <a:lnTo>
                    <a:pt x="78" y="182"/>
                  </a:lnTo>
                  <a:lnTo>
                    <a:pt x="84" y="190"/>
                  </a:lnTo>
                  <a:lnTo>
                    <a:pt x="88" y="200"/>
                  </a:lnTo>
                  <a:lnTo>
                    <a:pt x="94" y="210"/>
                  </a:lnTo>
                  <a:lnTo>
                    <a:pt x="102" y="218"/>
                  </a:lnTo>
                  <a:lnTo>
                    <a:pt x="102" y="222"/>
                  </a:lnTo>
                  <a:lnTo>
                    <a:pt x="108" y="228"/>
                  </a:lnTo>
                  <a:lnTo>
                    <a:pt x="108" y="232"/>
                  </a:lnTo>
                  <a:lnTo>
                    <a:pt x="112" y="232"/>
                  </a:lnTo>
                  <a:lnTo>
                    <a:pt x="112" y="228"/>
                  </a:lnTo>
                  <a:lnTo>
                    <a:pt x="118" y="224"/>
                  </a:lnTo>
                  <a:lnTo>
                    <a:pt x="132" y="220"/>
                  </a:lnTo>
                  <a:lnTo>
                    <a:pt x="144" y="224"/>
                  </a:lnTo>
                  <a:lnTo>
                    <a:pt x="156" y="228"/>
                  </a:lnTo>
                  <a:lnTo>
                    <a:pt x="156" y="244"/>
                  </a:lnTo>
                  <a:lnTo>
                    <a:pt x="164" y="234"/>
                  </a:lnTo>
                  <a:lnTo>
                    <a:pt x="174" y="226"/>
                  </a:lnTo>
                  <a:lnTo>
                    <a:pt x="182" y="216"/>
                  </a:lnTo>
                  <a:lnTo>
                    <a:pt x="190" y="206"/>
                  </a:lnTo>
                  <a:lnTo>
                    <a:pt x="200" y="204"/>
                  </a:lnTo>
                  <a:lnTo>
                    <a:pt x="212" y="202"/>
                  </a:lnTo>
                  <a:lnTo>
                    <a:pt x="222" y="198"/>
                  </a:lnTo>
                  <a:lnTo>
                    <a:pt x="232" y="196"/>
                  </a:lnTo>
                  <a:lnTo>
                    <a:pt x="242" y="192"/>
                  </a:lnTo>
                  <a:lnTo>
                    <a:pt x="254" y="190"/>
                  </a:lnTo>
                  <a:lnTo>
                    <a:pt x="264" y="186"/>
                  </a:lnTo>
                  <a:lnTo>
                    <a:pt x="274" y="182"/>
                  </a:lnTo>
                  <a:lnTo>
                    <a:pt x="276" y="176"/>
                  </a:lnTo>
                  <a:lnTo>
                    <a:pt x="278" y="168"/>
                  </a:lnTo>
                  <a:lnTo>
                    <a:pt x="280" y="162"/>
                  </a:lnTo>
                  <a:lnTo>
                    <a:pt x="282" y="154"/>
                  </a:lnTo>
                  <a:lnTo>
                    <a:pt x="276" y="144"/>
                  </a:lnTo>
                  <a:lnTo>
                    <a:pt x="274" y="146"/>
                  </a:lnTo>
                  <a:lnTo>
                    <a:pt x="274" y="1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3" name="Freeform 385"/>
            <p:cNvSpPr>
              <a:spLocks/>
            </p:cNvSpPr>
            <p:nvPr/>
          </p:nvSpPr>
          <p:spPr bwMode="auto">
            <a:xfrm>
              <a:off x="5538788" y="3379788"/>
              <a:ext cx="365125" cy="238125"/>
            </a:xfrm>
            <a:custGeom>
              <a:avLst/>
              <a:gdLst/>
              <a:ahLst/>
              <a:cxnLst>
                <a:cxn ang="0">
                  <a:pos x="110" y="36"/>
                </a:cxn>
                <a:cxn ang="0">
                  <a:pos x="90" y="38"/>
                </a:cxn>
                <a:cxn ang="0">
                  <a:pos x="74" y="32"/>
                </a:cxn>
                <a:cxn ang="0">
                  <a:pos x="62" y="20"/>
                </a:cxn>
                <a:cxn ang="0">
                  <a:pos x="42" y="4"/>
                </a:cxn>
                <a:cxn ang="0">
                  <a:pos x="26" y="4"/>
                </a:cxn>
                <a:cxn ang="0">
                  <a:pos x="8" y="10"/>
                </a:cxn>
                <a:cxn ang="0">
                  <a:pos x="0" y="30"/>
                </a:cxn>
                <a:cxn ang="0">
                  <a:pos x="0" y="62"/>
                </a:cxn>
                <a:cxn ang="0">
                  <a:pos x="14" y="80"/>
                </a:cxn>
                <a:cxn ang="0">
                  <a:pos x="12" y="70"/>
                </a:cxn>
                <a:cxn ang="0">
                  <a:pos x="18" y="64"/>
                </a:cxn>
                <a:cxn ang="0">
                  <a:pos x="26" y="60"/>
                </a:cxn>
                <a:cxn ang="0">
                  <a:pos x="32" y="60"/>
                </a:cxn>
                <a:cxn ang="0">
                  <a:pos x="34" y="56"/>
                </a:cxn>
                <a:cxn ang="0">
                  <a:pos x="44" y="62"/>
                </a:cxn>
                <a:cxn ang="0">
                  <a:pos x="54" y="68"/>
                </a:cxn>
                <a:cxn ang="0">
                  <a:pos x="54" y="70"/>
                </a:cxn>
                <a:cxn ang="0">
                  <a:pos x="56" y="78"/>
                </a:cxn>
                <a:cxn ang="0">
                  <a:pos x="74" y="78"/>
                </a:cxn>
                <a:cxn ang="0">
                  <a:pos x="82" y="90"/>
                </a:cxn>
                <a:cxn ang="0">
                  <a:pos x="86" y="100"/>
                </a:cxn>
                <a:cxn ang="0">
                  <a:pos x="102" y="112"/>
                </a:cxn>
                <a:cxn ang="0">
                  <a:pos x="116" y="122"/>
                </a:cxn>
                <a:cxn ang="0">
                  <a:pos x="132" y="132"/>
                </a:cxn>
                <a:cxn ang="0">
                  <a:pos x="142" y="138"/>
                </a:cxn>
                <a:cxn ang="0">
                  <a:pos x="142" y="148"/>
                </a:cxn>
                <a:cxn ang="0">
                  <a:pos x="158" y="148"/>
                </a:cxn>
                <a:cxn ang="0">
                  <a:pos x="160" y="142"/>
                </a:cxn>
                <a:cxn ang="0">
                  <a:pos x="162" y="126"/>
                </a:cxn>
                <a:cxn ang="0">
                  <a:pos x="156" y="118"/>
                </a:cxn>
                <a:cxn ang="0">
                  <a:pos x="154" y="114"/>
                </a:cxn>
                <a:cxn ang="0">
                  <a:pos x="168" y="110"/>
                </a:cxn>
                <a:cxn ang="0">
                  <a:pos x="178" y="100"/>
                </a:cxn>
                <a:cxn ang="0">
                  <a:pos x="180" y="90"/>
                </a:cxn>
                <a:cxn ang="0">
                  <a:pos x="194" y="84"/>
                </a:cxn>
                <a:cxn ang="0">
                  <a:pos x="198" y="90"/>
                </a:cxn>
                <a:cxn ang="0">
                  <a:pos x="194" y="96"/>
                </a:cxn>
                <a:cxn ang="0">
                  <a:pos x="200" y="98"/>
                </a:cxn>
                <a:cxn ang="0">
                  <a:pos x="216" y="94"/>
                </a:cxn>
                <a:cxn ang="0">
                  <a:pos x="230" y="88"/>
                </a:cxn>
                <a:cxn ang="0">
                  <a:pos x="212" y="80"/>
                </a:cxn>
                <a:cxn ang="0">
                  <a:pos x="210" y="76"/>
                </a:cxn>
                <a:cxn ang="0">
                  <a:pos x="198" y="80"/>
                </a:cxn>
                <a:cxn ang="0">
                  <a:pos x="192" y="76"/>
                </a:cxn>
                <a:cxn ang="0">
                  <a:pos x="204" y="64"/>
                </a:cxn>
                <a:cxn ang="0">
                  <a:pos x="200" y="60"/>
                </a:cxn>
                <a:cxn ang="0">
                  <a:pos x="192" y="66"/>
                </a:cxn>
                <a:cxn ang="0">
                  <a:pos x="180" y="74"/>
                </a:cxn>
                <a:cxn ang="0">
                  <a:pos x="160" y="80"/>
                </a:cxn>
                <a:cxn ang="0">
                  <a:pos x="144" y="70"/>
                </a:cxn>
                <a:cxn ang="0">
                  <a:pos x="136" y="62"/>
                </a:cxn>
                <a:cxn ang="0">
                  <a:pos x="136" y="50"/>
                </a:cxn>
                <a:cxn ang="0">
                  <a:pos x="130" y="42"/>
                </a:cxn>
                <a:cxn ang="0">
                  <a:pos x="120" y="36"/>
                </a:cxn>
              </a:cxnLst>
              <a:rect l="0" t="0" r="r" b="b"/>
              <a:pathLst>
                <a:path w="230" h="150">
                  <a:moveTo>
                    <a:pt x="120" y="36"/>
                  </a:moveTo>
                  <a:lnTo>
                    <a:pt x="110" y="36"/>
                  </a:lnTo>
                  <a:lnTo>
                    <a:pt x="100" y="38"/>
                  </a:lnTo>
                  <a:lnTo>
                    <a:pt x="90" y="38"/>
                  </a:lnTo>
                  <a:lnTo>
                    <a:pt x="80" y="40"/>
                  </a:lnTo>
                  <a:lnTo>
                    <a:pt x="74" y="32"/>
                  </a:lnTo>
                  <a:lnTo>
                    <a:pt x="68" y="26"/>
                  </a:lnTo>
                  <a:lnTo>
                    <a:pt x="62" y="20"/>
                  </a:lnTo>
                  <a:lnTo>
                    <a:pt x="54" y="12"/>
                  </a:lnTo>
                  <a:lnTo>
                    <a:pt x="42" y="4"/>
                  </a:lnTo>
                  <a:lnTo>
                    <a:pt x="34" y="0"/>
                  </a:lnTo>
                  <a:lnTo>
                    <a:pt x="26" y="4"/>
                  </a:lnTo>
                  <a:lnTo>
                    <a:pt x="18" y="6"/>
                  </a:lnTo>
                  <a:lnTo>
                    <a:pt x="8" y="10"/>
                  </a:lnTo>
                  <a:lnTo>
                    <a:pt x="0" y="12"/>
                  </a:lnTo>
                  <a:lnTo>
                    <a:pt x="0" y="30"/>
                  </a:lnTo>
                  <a:lnTo>
                    <a:pt x="0" y="46"/>
                  </a:lnTo>
                  <a:lnTo>
                    <a:pt x="0" y="62"/>
                  </a:lnTo>
                  <a:lnTo>
                    <a:pt x="0" y="78"/>
                  </a:lnTo>
                  <a:lnTo>
                    <a:pt x="14" y="80"/>
                  </a:lnTo>
                  <a:lnTo>
                    <a:pt x="16" y="80"/>
                  </a:lnTo>
                  <a:lnTo>
                    <a:pt x="12" y="70"/>
                  </a:lnTo>
                  <a:lnTo>
                    <a:pt x="14" y="68"/>
                  </a:lnTo>
                  <a:lnTo>
                    <a:pt x="18" y="64"/>
                  </a:lnTo>
                  <a:lnTo>
                    <a:pt x="26" y="62"/>
                  </a:lnTo>
                  <a:lnTo>
                    <a:pt x="26" y="60"/>
                  </a:lnTo>
                  <a:lnTo>
                    <a:pt x="28" y="58"/>
                  </a:lnTo>
                  <a:lnTo>
                    <a:pt x="32" y="60"/>
                  </a:lnTo>
                  <a:lnTo>
                    <a:pt x="30" y="56"/>
                  </a:lnTo>
                  <a:lnTo>
                    <a:pt x="34" y="56"/>
                  </a:lnTo>
                  <a:lnTo>
                    <a:pt x="36" y="52"/>
                  </a:lnTo>
                  <a:lnTo>
                    <a:pt x="44" y="62"/>
                  </a:lnTo>
                  <a:lnTo>
                    <a:pt x="52" y="62"/>
                  </a:lnTo>
                  <a:lnTo>
                    <a:pt x="54" y="68"/>
                  </a:lnTo>
                  <a:lnTo>
                    <a:pt x="56" y="70"/>
                  </a:lnTo>
                  <a:lnTo>
                    <a:pt x="54" y="70"/>
                  </a:lnTo>
                  <a:lnTo>
                    <a:pt x="54" y="76"/>
                  </a:lnTo>
                  <a:lnTo>
                    <a:pt x="56" y="78"/>
                  </a:lnTo>
                  <a:lnTo>
                    <a:pt x="72" y="82"/>
                  </a:lnTo>
                  <a:lnTo>
                    <a:pt x="74" y="78"/>
                  </a:lnTo>
                  <a:lnTo>
                    <a:pt x="80" y="82"/>
                  </a:lnTo>
                  <a:lnTo>
                    <a:pt x="82" y="90"/>
                  </a:lnTo>
                  <a:lnTo>
                    <a:pt x="86" y="94"/>
                  </a:lnTo>
                  <a:lnTo>
                    <a:pt x="86" y="100"/>
                  </a:lnTo>
                  <a:lnTo>
                    <a:pt x="90" y="106"/>
                  </a:lnTo>
                  <a:lnTo>
                    <a:pt x="102" y="112"/>
                  </a:lnTo>
                  <a:lnTo>
                    <a:pt x="108" y="120"/>
                  </a:lnTo>
                  <a:lnTo>
                    <a:pt x="116" y="122"/>
                  </a:lnTo>
                  <a:lnTo>
                    <a:pt x="128" y="132"/>
                  </a:lnTo>
                  <a:lnTo>
                    <a:pt x="132" y="132"/>
                  </a:lnTo>
                  <a:lnTo>
                    <a:pt x="142" y="136"/>
                  </a:lnTo>
                  <a:lnTo>
                    <a:pt x="142" y="138"/>
                  </a:lnTo>
                  <a:lnTo>
                    <a:pt x="142" y="140"/>
                  </a:lnTo>
                  <a:lnTo>
                    <a:pt x="142" y="148"/>
                  </a:lnTo>
                  <a:lnTo>
                    <a:pt x="158" y="150"/>
                  </a:lnTo>
                  <a:lnTo>
                    <a:pt x="158" y="148"/>
                  </a:lnTo>
                  <a:lnTo>
                    <a:pt x="158" y="146"/>
                  </a:lnTo>
                  <a:lnTo>
                    <a:pt x="160" y="142"/>
                  </a:lnTo>
                  <a:lnTo>
                    <a:pt x="166" y="134"/>
                  </a:lnTo>
                  <a:lnTo>
                    <a:pt x="162" y="126"/>
                  </a:lnTo>
                  <a:lnTo>
                    <a:pt x="162" y="120"/>
                  </a:lnTo>
                  <a:lnTo>
                    <a:pt x="156" y="118"/>
                  </a:lnTo>
                  <a:lnTo>
                    <a:pt x="152" y="114"/>
                  </a:lnTo>
                  <a:lnTo>
                    <a:pt x="154" y="114"/>
                  </a:lnTo>
                  <a:lnTo>
                    <a:pt x="154" y="110"/>
                  </a:lnTo>
                  <a:lnTo>
                    <a:pt x="168" y="110"/>
                  </a:lnTo>
                  <a:lnTo>
                    <a:pt x="170" y="102"/>
                  </a:lnTo>
                  <a:lnTo>
                    <a:pt x="178" y="100"/>
                  </a:lnTo>
                  <a:lnTo>
                    <a:pt x="178" y="94"/>
                  </a:lnTo>
                  <a:lnTo>
                    <a:pt x="180" y="90"/>
                  </a:lnTo>
                  <a:lnTo>
                    <a:pt x="184" y="90"/>
                  </a:lnTo>
                  <a:lnTo>
                    <a:pt x="194" y="84"/>
                  </a:lnTo>
                  <a:lnTo>
                    <a:pt x="196" y="84"/>
                  </a:lnTo>
                  <a:lnTo>
                    <a:pt x="198" y="90"/>
                  </a:lnTo>
                  <a:lnTo>
                    <a:pt x="194" y="94"/>
                  </a:lnTo>
                  <a:lnTo>
                    <a:pt x="194" y="96"/>
                  </a:lnTo>
                  <a:lnTo>
                    <a:pt x="196" y="98"/>
                  </a:lnTo>
                  <a:lnTo>
                    <a:pt x="200" y="98"/>
                  </a:lnTo>
                  <a:lnTo>
                    <a:pt x="212" y="98"/>
                  </a:lnTo>
                  <a:lnTo>
                    <a:pt x="216" y="94"/>
                  </a:lnTo>
                  <a:lnTo>
                    <a:pt x="222" y="94"/>
                  </a:lnTo>
                  <a:lnTo>
                    <a:pt x="230" y="88"/>
                  </a:lnTo>
                  <a:lnTo>
                    <a:pt x="218" y="84"/>
                  </a:lnTo>
                  <a:lnTo>
                    <a:pt x="212" y="80"/>
                  </a:lnTo>
                  <a:lnTo>
                    <a:pt x="212" y="78"/>
                  </a:lnTo>
                  <a:lnTo>
                    <a:pt x="210" y="76"/>
                  </a:lnTo>
                  <a:lnTo>
                    <a:pt x="206" y="82"/>
                  </a:lnTo>
                  <a:lnTo>
                    <a:pt x="198" y="80"/>
                  </a:lnTo>
                  <a:lnTo>
                    <a:pt x="196" y="76"/>
                  </a:lnTo>
                  <a:lnTo>
                    <a:pt x="192" y="76"/>
                  </a:lnTo>
                  <a:lnTo>
                    <a:pt x="192" y="74"/>
                  </a:lnTo>
                  <a:lnTo>
                    <a:pt x="204" y="64"/>
                  </a:lnTo>
                  <a:lnTo>
                    <a:pt x="204" y="62"/>
                  </a:lnTo>
                  <a:lnTo>
                    <a:pt x="200" y="60"/>
                  </a:lnTo>
                  <a:lnTo>
                    <a:pt x="196" y="66"/>
                  </a:lnTo>
                  <a:lnTo>
                    <a:pt x="192" y="66"/>
                  </a:lnTo>
                  <a:lnTo>
                    <a:pt x="190" y="70"/>
                  </a:lnTo>
                  <a:lnTo>
                    <a:pt x="180" y="74"/>
                  </a:lnTo>
                  <a:lnTo>
                    <a:pt x="170" y="84"/>
                  </a:lnTo>
                  <a:lnTo>
                    <a:pt x="160" y="80"/>
                  </a:lnTo>
                  <a:lnTo>
                    <a:pt x="146" y="82"/>
                  </a:lnTo>
                  <a:lnTo>
                    <a:pt x="144" y="70"/>
                  </a:lnTo>
                  <a:lnTo>
                    <a:pt x="136" y="68"/>
                  </a:lnTo>
                  <a:lnTo>
                    <a:pt x="136" y="62"/>
                  </a:lnTo>
                  <a:lnTo>
                    <a:pt x="138" y="60"/>
                  </a:lnTo>
                  <a:lnTo>
                    <a:pt x="136" y="50"/>
                  </a:lnTo>
                  <a:lnTo>
                    <a:pt x="134" y="50"/>
                  </a:lnTo>
                  <a:lnTo>
                    <a:pt x="130" y="42"/>
                  </a:lnTo>
                  <a:lnTo>
                    <a:pt x="120" y="36"/>
                  </a:lnTo>
                  <a:lnTo>
                    <a:pt x="120" y="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4" name="Freeform 386"/>
            <p:cNvSpPr>
              <a:spLocks/>
            </p:cNvSpPr>
            <p:nvPr/>
          </p:nvSpPr>
          <p:spPr bwMode="auto">
            <a:xfrm>
              <a:off x="6043613" y="4259263"/>
              <a:ext cx="44450" cy="82550"/>
            </a:xfrm>
            <a:custGeom>
              <a:avLst/>
              <a:gdLst/>
              <a:ahLst/>
              <a:cxnLst>
                <a:cxn ang="0">
                  <a:pos x="4" y="0"/>
                </a:cxn>
                <a:cxn ang="0">
                  <a:pos x="4" y="2"/>
                </a:cxn>
                <a:cxn ang="0">
                  <a:pos x="8" y="6"/>
                </a:cxn>
                <a:cxn ang="0">
                  <a:pos x="6" y="6"/>
                </a:cxn>
                <a:cxn ang="0">
                  <a:pos x="2" y="24"/>
                </a:cxn>
                <a:cxn ang="0">
                  <a:pos x="0" y="24"/>
                </a:cxn>
                <a:cxn ang="0">
                  <a:pos x="2" y="42"/>
                </a:cxn>
                <a:cxn ang="0">
                  <a:pos x="6" y="52"/>
                </a:cxn>
                <a:cxn ang="0">
                  <a:pos x="14" y="52"/>
                </a:cxn>
                <a:cxn ang="0">
                  <a:pos x="24" y="46"/>
                </a:cxn>
                <a:cxn ang="0">
                  <a:pos x="28" y="42"/>
                </a:cxn>
                <a:cxn ang="0">
                  <a:pos x="28" y="32"/>
                </a:cxn>
                <a:cxn ang="0">
                  <a:pos x="22" y="20"/>
                </a:cxn>
                <a:cxn ang="0">
                  <a:pos x="16" y="10"/>
                </a:cxn>
                <a:cxn ang="0">
                  <a:pos x="8" y="2"/>
                </a:cxn>
                <a:cxn ang="0">
                  <a:pos x="4" y="0"/>
                </a:cxn>
                <a:cxn ang="0">
                  <a:pos x="4" y="0"/>
                </a:cxn>
              </a:cxnLst>
              <a:rect l="0" t="0" r="r" b="b"/>
              <a:pathLst>
                <a:path w="28" h="52">
                  <a:moveTo>
                    <a:pt x="4" y="0"/>
                  </a:moveTo>
                  <a:lnTo>
                    <a:pt x="4" y="2"/>
                  </a:lnTo>
                  <a:lnTo>
                    <a:pt x="8" y="6"/>
                  </a:lnTo>
                  <a:lnTo>
                    <a:pt x="6" y="6"/>
                  </a:lnTo>
                  <a:lnTo>
                    <a:pt x="2" y="24"/>
                  </a:lnTo>
                  <a:lnTo>
                    <a:pt x="0" y="24"/>
                  </a:lnTo>
                  <a:lnTo>
                    <a:pt x="2" y="42"/>
                  </a:lnTo>
                  <a:lnTo>
                    <a:pt x="6" y="52"/>
                  </a:lnTo>
                  <a:lnTo>
                    <a:pt x="14" y="52"/>
                  </a:lnTo>
                  <a:lnTo>
                    <a:pt x="24" y="46"/>
                  </a:lnTo>
                  <a:lnTo>
                    <a:pt x="28" y="42"/>
                  </a:lnTo>
                  <a:lnTo>
                    <a:pt x="28" y="32"/>
                  </a:lnTo>
                  <a:lnTo>
                    <a:pt x="22" y="20"/>
                  </a:lnTo>
                  <a:lnTo>
                    <a:pt x="16" y="10"/>
                  </a:lnTo>
                  <a:lnTo>
                    <a:pt x="8"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5" name="Freeform 387"/>
            <p:cNvSpPr>
              <a:spLocks/>
            </p:cNvSpPr>
            <p:nvPr/>
          </p:nvSpPr>
          <p:spPr bwMode="auto">
            <a:xfrm>
              <a:off x="4576763" y="1503363"/>
              <a:ext cx="228600" cy="368300"/>
            </a:xfrm>
            <a:custGeom>
              <a:avLst/>
              <a:gdLst/>
              <a:ahLst/>
              <a:cxnLst>
                <a:cxn ang="0">
                  <a:pos x="62" y="34"/>
                </a:cxn>
                <a:cxn ang="0">
                  <a:pos x="64" y="68"/>
                </a:cxn>
                <a:cxn ang="0">
                  <a:pos x="76" y="84"/>
                </a:cxn>
                <a:cxn ang="0">
                  <a:pos x="72" y="66"/>
                </a:cxn>
                <a:cxn ang="0">
                  <a:pos x="68" y="14"/>
                </a:cxn>
                <a:cxn ang="0">
                  <a:pos x="70" y="10"/>
                </a:cxn>
                <a:cxn ang="0">
                  <a:pos x="76" y="0"/>
                </a:cxn>
                <a:cxn ang="0">
                  <a:pos x="78" y="14"/>
                </a:cxn>
                <a:cxn ang="0">
                  <a:pos x="96" y="24"/>
                </a:cxn>
                <a:cxn ang="0">
                  <a:pos x="94" y="46"/>
                </a:cxn>
                <a:cxn ang="0">
                  <a:pos x="98" y="44"/>
                </a:cxn>
                <a:cxn ang="0">
                  <a:pos x="100" y="34"/>
                </a:cxn>
                <a:cxn ang="0">
                  <a:pos x="110" y="50"/>
                </a:cxn>
                <a:cxn ang="0">
                  <a:pos x="120" y="68"/>
                </a:cxn>
                <a:cxn ang="0">
                  <a:pos x="142" y="88"/>
                </a:cxn>
                <a:cxn ang="0">
                  <a:pos x="142" y="100"/>
                </a:cxn>
                <a:cxn ang="0">
                  <a:pos x="120" y="110"/>
                </a:cxn>
                <a:cxn ang="0">
                  <a:pos x="112" y="118"/>
                </a:cxn>
                <a:cxn ang="0">
                  <a:pos x="110" y="144"/>
                </a:cxn>
                <a:cxn ang="0">
                  <a:pos x="104" y="156"/>
                </a:cxn>
                <a:cxn ang="0">
                  <a:pos x="92" y="180"/>
                </a:cxn>
                <a:cxn ang="0">
                  <a:pos x="90" y="190"/>
                </a:cxn>
                <a:cxn ang="0">
                  <a:pos x="90" y="210"/>
                </a:cxn>
                <a:cxn ang="0">
                  <a:pos x="86" y="226"/>
                </a:cxn>
                <a:cxn ang="0">
                  <a:pos x="76" y="232"/>
                </a:cxn>
                <a:cxn ang="0">
                  <a:pos x="66" y="214"/>
                </a:cxn>
                <a:cxn ang="0">
                  <a:pos x="76" y="208"/>
                </a:cxn>
                <a:cxn ang="0">
                  <a:pos x="50" y="198"/>
                </a:cxn>
                <a:cxn ang="0">
                  <a:pos x="46" y="180"/>
                </a:cxn>
                <a:cxn ang="0">
                  <a:pos x="56" y="168"/>
                </a:cxn>
                <a:cxn ang="0">
                  <a:pos x="84" y="158"/>
                </a:cxn>
                <a:cxn ang="0">
                  <a:pos x="82" y="150"/>
                </a:cxn>
                <a:cxn ang="0">
                  <a:pos x="42" y="162"/>
                </a:cxn>
                <a:cxn ang="0">
                  <a:pos x="48" y="148"/>
                </a:cxn>
                <a:cxn ang="0">
                  <a:pos x="58" y="140"/>
                </a:cxn>
                <a:cxn ang="0">
                  <a:pos x="76" y="116"/>
                </a:cxn>
                <a:cxn ang="0">
                  <a:pos x="82" y="102"/>
                </a:cxn>
                <a:cxn ang="0">
                  <a:pos x="74" y="110"/>
                </a:cxn>
                <a:cxn ang="0">
                  <a:pos x="62" y="106"/>
                </a:cxn>
                <a:cxn ang="0">
                  <a:pos x="64" y="90"/>
                </a:cxn>
                <a:cxn ang="0">
                  <a:pos x="56" y="102"/>
                </a:cxn>
                <a:cxn ang="0">
                  <a:pos x="52" y="98"/>
                </a:cxn>
                <a:cxn ang="0">
                  <a:pos x="54" y="120"/>
                </a:cxn>
                <a:cxn ang="0">
                  <a:pos x="46" y="130"/>
                </a:cxn>
                <a:cxn ang="0">
                  <a:pos x="32" y="132"/>
                </a:cxn>
                <a:cxn ang="0">
                  <a:pos x="32" y="126"/>
                </a:cxn>
                <a:cxn ang="0">
                  <a:pos x="24" y="116"/>
                </a:cxn>
                <a:cxn ang="0">
                  <a:pos x="18" y="106"/>
                </a:cxn>
                <a:cxn ang="0">
                  <a:pos x="8" y="80"/>
                </a:cxn>
                <a:cxn ang="0">
                  <a:pos x="22" y="80"/>
                </a:cxn>
                <a:cxn ang="0">
                  <a:pos x="18" y="58"/>
                </a:cxn>
                <a:cxn ang="0">
                  <a:pos x="12" y="64"/>
                </a:cxn>
                <a:cxn ang="0">
                  <a:pos x="2" y="56"/>
                </a:cxn>
                <a:cxn ang="0">
                  <a:pos x="4" y="38"/>
                </a:cxn>
                <a:cxn ang="0">
                  <a:pos x="8" y="34"/>
                </a:cxn>
                <a:cxn ang="0">
                  <a:pos x="12" y="18"/>
                </a:cxn>
                <a:cxn ang="0">
                  <a:pos x="20" y="18"/>
                </a:cxn>
                <a:cxn ang="0">
                  <a:pos x="42" y="18"/>
                </a:cxn>
                <a:cxn ang="0">
                  <a:pos x="42" y="28"/>
                </a:cxn>
                <a:cxn ang="0">
                  <a:pos x="34" y="42"/>
                </a:cxn>
                <a:cxn ang="0">
                  <a:pos x="38" y="44"/>
                </a:cxn>
                <a:cxn ang="0">
                  <a:pos x="42" y="40"/>
                </a:cxn>
                <a:cxn ang="0">
                  <a:pos x="54" y="24"/>
                </a:cxn>
              </a:cxnLst>
              <a:rect l="0" t="0" r="r" b="b"/>
              <a:pathLst>
                <a:path w="144" h="232">
                  <a:moveTo>
                    <a:pt x="54" y="24"/>
                  </a:moveTo>
                  <a:lnTo>
                    <a:pt x="62" y="34"/>
                  </a:lnTo>
                  <a:lnTo>
                    <a:pt x="64" y="56"/>
                  </a:lnTo>
                  <a:lnTo>
                    <a:pt x="64" y="68"/>
                  </a:lnTo>
                  <a:lnTo>
                    <a:pt x="66" y="66"/>
                  </a:lnTo>
                  <a:lnTo>
                    <a:pt x="76" y="84"/>
                  </a:lnTo>
                  <a:lnTo>
                    <a:pt x="78" y="84"/>
                  </a:lnTo>
                  <a:lnTo>
                    <a:pt x="72" y="66"/>
                  </a:lnTo>
                  <a:lnTo>
                    <a:pt x="66" y="24"/>
                  </a:lnTo>
                  <a:lnTo>
                    <a:pt x="68" y="14"/>
                  </a:lnTo>
                  <a:lnTo>
                    <a:pt x="72" y="14"/>
                  </a:lnTo>
                  <a:lnTo>
                    <a:pt x="70" y="10"/>
                  </a:lnTo>
                  <a:lnTo>
                    <a:pt x="72" y="4"/>
                  </a:lnTo>
                  <a:lnTo>
                    <a:pt x="76" y="0"/>
                  </a:lnTo>
                  <a:lnTo>
                    <a:pt x="78" y="2"/>
                  </a:lnTo>
                  <a:lnTo>
                    <a:pt x="78" y="14"/>
                  </a:lnTo>
                  <a:lnTo>
                    <a:pt x="86" y="10"/>
                  </a:lnTo>
                  <a:lnTo>
                    <a:pt x="96" y="24"/>
                  </a:lnTo>
                  <a:lnTo>
                    <a:pt x="92" y="40"/>
                  </a:lnTo>
                  <a:lnTo>
                    <a:pt x="94" y="46"/>
                  </a:lnTo>
                  <a:lnTo>
                    <a:pt x="92" y="54"/>
                  </a:lnTo>
                  <a:lnTo>
                    <a:pt x="98" y="44"/>
                  </a:lnTo>
                  <a:lnTo>
                    <a:pt x="98" y="40"/>
                  </a:lnTo>
                  <a:lnTo>
                    <a:pt x="100" y="34"/>
                  </a:lnTo>
                  <a:lnTo>
                    <a:pt x="104" y="36"/>
                  </a:lnTo>
                  <a:lnTo>
                    <a:pt x="110" y="50"/>
                  </a:lnTo>
                  <a:lnTo>
                    <a:pt x="108" y="66"/>
                  </a:lnTo>
                  <a:lnTo>
                    <a:pt x="120" y="68"/>
                  </a:lnTo>
                  <a:lnTo>
                    <a:pt x="130" y="84"/>
                  </a:lnTo>
                  <a:lnTo>
                    <a:pt x="142" y="88"/>
                  </a:lnTo>
                  <a:lnTo>
                    <a:pt x="144" y="94"/>
                  </a:lnTo>
                  <a:lnTo>
                    <a:pt x="142" y="100"/>
                  </a:lnTo>
                  <a:lnTo>
                    <a:pt x="118" y="108"/>
                  </a:lnTo>
                  <a:lnTo>
                    <a:pt x="120" y="110"/>
                  </a:lnTo>
                  <a:lnTo>
                    <a:pt x="118" y="114"/>
                  </a:lnTo>
                  <a:lnTo>
                    <a:pt x="112" y="118"/>
                  </a:lnTo>
                  <a:lnTo>
                    <a:pt x="112" y="128"/>
                  </a:lnTo>
                  <a:lnTo>
                    <a:pt x="110" y="144"/>
                  </a:lnTo>
                  <a:lnTo>
                    <a:pt x="104" y="144"/>
                  </a:lnTo>
                  <a:lnTo>
                    <a:pt x="104" y="156"/>
                  </a:lnTo>
                  <a:lnTo>
                    <a:pt x="102" y="178"/>
                  </a:lnTo>
                  <a:lnTo>
                    <a:pt x="92" y="180"/>
                  </a:lnTo>
                  <a:lnTo>
                    <a:pt x="96" y="184"/>
                  </a:lnTo>
                  <a:lnTo>
                    <a:pt x="90" y="190"/>
                  </a:lnTo>
                  <a:lnTo>
                    <a:pt x="88" y="204"/>
                  </a:lnTo>
                  <a:lnTo>
                    <a:pt x="90" y="210"/>
                  </a:lnTo>
                  <a:lnTo>
                    <a:pt x="86" y="218"/>
                  </a:lnTo>
                  <a:lnTo>
                    <a:pt x="86" y="226"/>
                  </a:lnTo>
                  <a:lnTo>
                    <a:pt x="86" y="230"/>
                  </a:lnTo>
                  <a:lnTo>
                    <a:pt x="76" y="232"/>
                  </a:lnTo>
                  <a:lnTo>
                    <a:pt x="76" y="224"/>
                  </a:lnTo>
                  <a:lnTo>
                    <a:pt x="66" y="214"/>
                  </a:lnTo>
                  <a:lnTo>
                    <a:pt x="74" y="212"/>
                  </a:lnTo>
                  <a:lnTo>
                    <a:pt x="76" y="208"/>
                  </a:lnTo>
                  <a:lnTo>
                    <a:pt x="62" y="208"/>
                  </a:lnTo>
                  <a:lnTo>
                    <a:pt x="50" y="198"/>
                  </a:lnTo>
                  <a:lnTo>
                    <a:pt x="44" y="184"/>
                  </a:lnTo>
                  <a:lnTo>
                    <a:pt x="46" y="180"/>
                  </a:lnTo>
                  <a:lnTo>
                    <a:pt x="44" y="176"/>
                  </a:lnTo>
                  <a:lnTo>
                    <a:pt x="56" y="168"/>
                  </a:lnTo>
                  <a:lnTo>
                    <a:pt x="82" y="160"/>
                  </a:lnTo>
                  <a:lnTo>
                    <a:pt x="84" y="158"/>
                  </a:lnTo>
                  <a:lnTo>
                    <a:pt x="82" y="154"/>
                  </a:lnTo>
                  <a:lnTo>
                    <a:pt x="82" y="150"/>
                  </a:lnTo>
                  <a:lnTo>
                    <a:pt x="42" y="164"/>
                  </a:lnTo>
                  <a:lnTo>
                    <a:pt x="42" y="162"/>
                  </a:lnTo>
                  <a:lnTo>
                    <a:pt x="40" y="144"/>
                  </a:lnTo>
                  <a:lnTo>
                    <a:pt x="48" y="148"/>
                  </a:lnTo>
                  <a:lnTo>
                    <a:pt x="46" y="142"/>
                  </a:lnTo>
                  <a:lnTo>
                    <a:pt x="58" y="140"/>
                  </a:lnTo>
                  <a:lnTo>
                    <a:pt x="70" y="122"/>
                  </a:lnTo>
                  <a:lnTo>
                    <a:pt x="76" y="116"/>
                  </a:lnTo>
                  <a:lnTo>
                    <a:pt x="78" y="108"/>
                  </a:lnTo>
                  <a:lnTo>
                    <a:pt x="82" y="102"/>
                  </a:lnTo>
                  <a:lnTo>
                    <a:pt x="80" y="96"/>
                  </a:lnTo>
                  <a:lnTo>
                    <a:pt x="74" y="110"/>
                  </a:lnTo>
                  <a:lnTo>
                    <a:pt x="66" y="116"/>
                  </a:lnTo>
                  <a:lnTo>
                    <a:pt x="62" y="106"/>
                  </a:lnTo>
                  <a:lnTo>
                    <a:pt x="64" y="98"/>
                  </a:lnTo>
                  <a:lnTo>
                    <a:pt x="64" y="90"/>
                  </a:lnTo>
                  <a:lnTo>
                    <a:pt x="58" y="106"/>
                  </a:lnTo>
                  <a:lnTo>
                    <a:pt x="56" y="102"/>
                  </a:lnTo>
                  <a:lnTo>
                    <a:pt x="56" y="98"/>
                  </a:lnTo>
                  <a:lnTo>
                    <a:pt x="52" y="98"/>
                  </a:lnTo>
                  <a:lnTo>
                    <a:pt x="50" y="116"/>
                  </a:lnTo>
                  <a:lnTo>
                    <a:pt x="54" y="120"/>
                  </a:lnTo>
                  <a:lnTo>
                    <a:pt x="48" y="120"/>
                  </a:lnTo>
                  <a:lnTo>
                    <a:pt x="46" y="130"/>
                  </a:lnTo>
                  <a:lnTo>
                    <a:pt x="42" y="132"/>
                  </a:lnTo>
                  <a:lnTo>
                    <a:pt x="32" y="132"/>
                  </a:lnTo>
                  <a:lnTo>
                    <a:pt x="30" y="128"/>
                  </a:lnTo>
                  <a:lnTo>
                    <a:pt x="32" y="126"/>
                  </a:lnTo>
                  <a:lnTo>
                    <a:pt x="30" y="122"/>
                  </a:lnTo>
                  <a:lnTo>
                    <a:pt x="24" y="116"/>
                  </a:lnTo>
                  <a:lnTo>
                    <a:pt x="34" y="108"/>
                  </a:lnTo>
                  <a:lnTo>
                    <a:pt x="18" y="106"/>
                  </a:lnTo>
                  <a:lnTo>
                    <a:pt x="12" y="96"/>
                  </a:lnTo>
                  <a:lnTo>
                    <a:pt x="8" y="80"/>
                  </a:lnTo>
                  <a:lnTo>
                    <a:pt x="22" y="86"/>
                  </a:lnTo>
                  <a:lnTo>
                    <a:pt x="22" y="80"/>
                  </a:lnTo>
                  <a:lnTo>
                    <a:pt x="12" y="76"/>
                  </a:lnTo>
                  <a:lnTo>
                    <a:pt x="18" y="58"/>
                  </a:lnTo>
                  <a:lnTo>
                    <a:pt x="8" y="58"/>
                  </a:lnTo>
                  <a:lnTo>
                    <a:pt x="12" y="64"/>
                  </a:lnTo>
                  <a:lnTo>
                    <a:pt x="8" y="72"/>
                  </a:lnTo>
                  <a:lnTo>
                    <a:pt x="2" y="56"/>
                  </a:lnTo>
                  <a:lnTo>
                    <a:pt x="0" y="40"/>
                  </a:lnTo>
                  <a:lnTo>
                    <a:pt x="4" y="38"/>
                  </a:lnTo>
                  <a:lnTo>
                    <a:pt x="2" y="28"/>
                  </a:lnTo>
                  <a:lnTo>
                    <a:pt x="8" y="34"/>
                  </a:lnTo>
                  <a:lnTo>
                    <a:pt x="6" y="24"/>
                  </a:lnTo>
                  <a:lnTo>
                    <a:pt x="12" y="18"/>
                  </a:lnTo>
                  <a:lnTo>
                    <a:pt x="20" y="30"/>
                  </a:lnTo>
                  <a:lnTo>
                    <a:pt x="20" y="18"/>
                  </a:lnTo>
                  <a:lnTo>
                    <a:pt x="24" y="24"/>
                  </a:lnTo>
                  <a:lnTo>
                    <a:pt x="42" y="18"/>
                  </a:lnTo>
                  <a:lnTo>
                    <a:pt x="42" y="22"/>
                  </a:lnTo>
                  <a:lnTo>
                    <a:pt x="42" y="28"/>
                  </a:lnTo>
                  <a:lnTo>
                    <a:pt x="36" y="38"/>
                  </a:lnTo>
                  <a:lnTo>
                    <a:pt x="34" y="42"/>
                  </a:lnTo>
                  <a:lnTo>
                    <a:pt x="34" y="48"/>
                  </a:lnTo>
                  <a:lnTo>
                    <a:pt x="38" y="44"/>
                  </a:lnTo>
                  <a:lnTo>
                    <a:pt x="48" y="64"/>
                  </a:lnTo>
                  <a:lnTo>
                    <a:pt x="42" y="40"/>
                  </a:lnTo>
                  <a:lnTo>
                    <a:pt x="50" y="20"/>
                  </a:lnTo>
                  <a:lnTo>
                    <a:pt x="54" y="24"/>
                  </a:lnTo>
                  <a:lnTo>
                    <a:pt x="54"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6" name="Freeform 388"/>
            <p:cNvSpPr>
              <a:spLocks/>
            </p:cNvSpPr>
            <p:nvPr/>
          </p:nvSpPr>
          <p:spPr bwMode="auto">
            <a:xfrm>
              <a:off x="4573588" y="1639888"/>
              <a:ext cx="34925" cy="73025"/>
            </a:xfrm>
            <a:custGeom>
              <a:avLst/>
              <a:gdLst/>
              <a:ahLst/>
              <a:cxnLst>
                <a:cxn ang="0">
                  <a:pos x="0" y="0"/>
                </a:cxn>
                <a:cxn ang="0">
                  <a:pos x="8" y="10"/>
                </a:cxn>
                <a:cxn ang="0">
                  <a:pos x="10" y="24"/>
                </a:cxn>
                <a:cxn ang="0">
                  <a:pos x="18" y="32"/>
                </a:cxn>
                <a:cxn ang="0">
                  <a:pos x="22" y="46"/>
                </a:cxn>
                <a:cxn ang="0">
                  <a:pos x="6" y="28"/>
                </a:cxn>
                <a:cxn ang="0">
                  <a:pos x="0" y="8"/>
                </a:cxn>
                <a:cxn ang="0">
                  <a:pos x="0" y="0"/>
                </a:cxn>
                <a:cxn ang="0">
                  <a:pos x="0" y="0"/>
                </a:cxn>
              </a:cxnLst>
              <a:rect l="0" t="0" r="r" b="b"/>
              <a:pathLst>
                <a:path w="22" h="46">
                  <a:moveTo>
                    <a:pt x="0" y="0"/>
                  </a:moveTo>
                  <a:lnTo>
                    <a:pt x="8" y="10"/>
                  </a:lnTo>
                  <a:lnTo>
                    <a:pt x="10" y="24"/>
                  </a:lnTo>
                  <a:lnTo>
                    <a:pt x="18" y="32"/>
                  </a:lnTo>
                  <a:lnTo>
                    <a:pt x="22" y="46"/>
                  </a:lnTo>
                  <a:lnTo>
                    <a:pt x="6" y="28"/>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7" name="Freeform 389"/>
            <p:cNvSpPr>
              <a:spLocks/>
            </p:cNvSpPr>
            <p:nvPr/>
          </p:nvSpPr>
          <p:spPr bwMode="auto">
            <a:xfrm>
              <a:off x="4779963" y="1668463"/>
              <a:ext cx="47625" cy="44450"/>
            </a:xfrm>
            <a:custGeom>
              <a:avLst/>
              <a:gdLst/>
              <a:ahLst/>
              <a:cxnLst>
                <a:cxn ang="0">
                  <a:pos x="16" y="0"/>
                </a:cxn>
                <a:cxn ang="0">
                  <a:pos x="30" y="10"/>
                </a:cxn>
                <a:cxn ang="0">
                  <a:pos x="26" y="12"/>
                </a:cxn>
                <a:cxn ang="0">
                  <a:pos x="24" y="24"/>
                </a:cxn>
                <a:cxn ang="0">
                  <a:pos x="8" y="28"/>
                </a:cxn>
                <a:cxn ang="0">
                  <a:pos x="6" y="22"/>
                </a:cxn>
                <a:cxn ang="0">
                  <a:pos x="6" y="14"/>
                </a:cxn>
                <a:cxn ang="0">
                  <a:pos x="0" y="10"/>
                </a:cxn>
                <a:cxn ang="0">
                  <a:pos x="16" y="0"/>
                </a:cxn>
                <a:cxn ang="0">
                  <a:pos x="16" y="0"/>
                </a:cxn>
              </a:cxnLst>
              <a:rect l="0" t="0" r="r" b="b"/>
              <a:pathLst>
                <a:path w="30" h="28">
                  <a:moveTo>
                    <a:pt x="16" y="0"/>
                  </a:moveTo>
                  <a:lnTo>
                    <a:pt x="30" y="10"/>
                  </a:lnTo>
                  <a:lnTo>
                    <a:pt x="26" y="12"/>
                  </a:lnTo>
                  <a:lnTo>
                    <a:pt x="24" y="24"/>
                  </a:lnTo>
                  <a:lnTo>
                    <a:pt x="8" y="28"/>
                  </a:lnTo>
                  <a:lnTo>
                    <a:pt x="6" y="22"/>
                  </a:lnTo>
                  <a:lnTo>
                    <a:pt x="6" y="14"/>
                  </a:lnTo>
                  <a:lnTo>
                    <a:pt x="0" y="1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8" name="Freeform 390"/>
            <p:cNvSpPr>
              <a:spLocks/>
            </p:cNvSpPr>
            <p:nvPr/>
          </p:nvSpPr>
          <p:spPr bwMode="auto">
            <a:xfrm>
              <a:off x="4792663" y="1703388"/>
              <a:ext cx="85725" cy="104775"/>
            </a:xfrm>
            <a:custGeom>
              <a:avLst/>
              <a:gdLst/>
              <a:ahLst/>
              <a:cxnLst>
                <a:cxn ang="0">
                  <a:pos x="28" y="0"/>
                </a:cxn>
                <a:cxn ang="0">
                  <a:pos x="34" y="10"/>
                </a:cxn>
                <a:cxn ang="0">
                  <a:pos x="30" y="16"/>
                </a:cxn>
                <a:cxn ang="0">
                  <a:pos x="30" y="22"/>
                </a:cxn>
                <a:cxn ang="0">
                  <a:pos x="40" y="30"/>
                </a:cxn>
                <a:cxn ang="0">
                  <a:pos x="44" y="26"/>
                </a:cxn>
                <a:cxn ang="0">
                  <a:pos x="54" y="38"/>
                </a:cxn>
                <a:cxn ang="0">
                  <a:pos x="44" y="40"/>
                </a:cxn>
                <a:cxn ang="0">
                  <a:pos x="36" y="56"/>
                </a:cxn>
                <a:cxn ang="0">
                  <a:pos x="24" y="66"/>
                </a:cxn>
                <a:cxn ang="0">
                  <a:pos x="20" y="62"/>
                </a:cxn>
                <a:cxn ang="0">
                  <a:pos x="28" y="48"/>
                </a:cxn>
                <a:cxn ang="0">
                  <a:pos x="0" y="52"/>
                </a:cxn>
                <a:cxn ang="0">
                  <a:pos x="10" y="24"/>
                </a:cxn>
                <a:cxn ang="0">
                  <a:pos x="0" y="12"/>
                </a:cxn>
                <a:cxn ang="0">
                  <a:pos x="28" y="0"/>
                </a:cxn>
                <a:cxn ang="0">
                  <a:pos x="28" y="0"/>
                </a:cxn>
              </a:cxnLst>
              <a:rect l="0" t="0" r="r" b="b"/>
              <a:pathLst>
                <a:path w="54" h="66">
                  <a:moveTo>
                    <a:pt x="28" y="0"/>
                  </a:moveTo>
                  <a:lnTo>
                    <a:pt x="34" y="10"/>
                  </a:lnTo>
                  <a:lnTo>
                    <a:pt x="30" y="16"/>
                  </a:lnTo>
                  <a:lnTo>
                    <a:pt x="30" y="22"/>
                  </a:lnTo>
                  <a:lnTo>
                    <a:pt x="40" y="30"/>
                  </a:lnTo>
                  <a:lnTo>
                    <a:pt x="44" y="26"/>
                  </a:lnTo>
                  <a:lnTo>
                    <a:pt x="54" y="38"/>
                  </a:lnTo>
                  <a:lnTo>
                    <a:pt x="44" y="40"/>
                  </a:lnTo>
                  <a:lnTo>
                    <a:pt x="36" y="56"/>
                  </a:lnTo>
                  <a:lnTo>
                    <a:pt x="24" y="66"/>
                  </a:lnTo>
                  <a:lnTo>
                    <a:pt x="20" y="62"/>
                  </a:lnTo>
                  <a:lnTo>
                    <a:pt x="28" y="48"/>
                  </a:lnTo>
                  <a:lnTo>
                    <a:pt x="0" y="52"/>
                  </a:lnTo>
                  <a:lnTo>
                    <a:pt x="10" y="24"/>
                  </a:lnTo>
                  <a:lnTo>
                    <a:pt x="0" y="12"/>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9" name="Freeform 391"/>
            <p:cNvSpPr>
              <a:spLocks/>
            </p:cNvSpPr>
            <p:nvPr/>
          </p:nvSpPr>
          <p:spPr bwMode="auto">
            <a:xfrm>
              <a:off x="5014913" y="1484313"/>
              <a:ext cx="44450" cy="19050"/>
            </a:xfrm>
            <a:custGeom>
              <a:avLst/>
              <a:gdLst/>
              <a:ahLst/>
              <a:cxnLst>
                <a:cxn ang="0">
                  <a:pos x="28" y="0"/>
                </a:cxn>
                <a:cxn ang="0">
                  <a:pos x="8" y="12"/>
                </a:cxn>
                <a:cxn ang="0">
                  <a:pos x="0" y="10"/>
                </a:cxn>
                <a:cxn ang="0">
                  <a:pos x="28" y="0"/>
                </a:cxn>
                <a:cxn ang="0">
                  <a:pos x="28" y="0"/>
                </a:cxn>
              </a:cxnLst>
              <a:rect l="0" t="0" r="r" b="b"/>
              <a:pathLst>
                <a:path w="28" h="12">
                  <a:moveTo>
                    <a:pt x="28" y="0"/>
                  </a:moveTo>
                  <a:lnTo>
                    <a:pt x="8" y="12"/>
                  </a:lnTo>
                  <a:lnTo>
                    <a:pt x="0" y="10"/>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0" name="Freeform 392"/>
            <p:cNvSpPr>
              <a:spLocks/>
            </p:cNvSpPr>
            <p:nvPr/>
          </p:nvSpPr>
          <p:spPr bwMode="auto">
            <a:xfrm>
              <a:off x="4910138" y="1646238"/>
              <a:ext cx="12700" cy="15875"/>
            </a:xfrm>
            <a:custGeom>
              <a:avLst/>
              <a:gdLst/>
              <a:ahLst/>
              <a:cxnLst>
                <a:cxn ang="0">
                  <a:pos x="0" y="8"/>
                </a:cxn>
                <a:cxn ang="0">
                  <a:pos x="8" y="10"/>
                </a:cxn>
                <a:cxn ang="0">
                  <a:pos x="2" y="0"/>
                </a:cxn>
                <a:cxn ang="0">
                  <a:pos x="0" y="4"/>
                </a:cxn>
                <a:cxn ang="0">
                  <a:pos x="0" y="8"/>
                </a:cxn>
                <a:cxn ang="0">
                  <a:pos x="0" y="8"/>
                </a:cxn>
              </a:cxnLst>
              <a:rect l="0" t="0" r="r" b="b"/>
              <a:pathLst>
                <a:path w="8" h="10">
                  <a:moveTo>
                    <a:pt x="0" y="8"/>
                  </a:moveTo>
                  <a:lnTo>
                    <a:pt x="8" y="10"/>
                  </a:lnTo>
                  <a:lnTo>
                    <a:pt x="2" y="0"/>
                  </a:lnTo>
                  <a:lnTo>
                    <a:pt x="0" y="4"/>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1" name="Freeform 393"/>
            <p:cNvSpPr>
              <a:spLocks/>
            </p:cNvSpPr>
            <p:nvPr/>
          </p:nvSpPr>
          <p:spPr bwMode="auto">
            <a:xfrm>
              <a:off x="4941888" y="1630363"/>
              <a:ext cx="34925" cy="15875"/>
            </a:xfrm>
            <a:custGeom>
              <a:avLst/>
              <a:gdLst/>
              <a:ahLst/>
              <a:cxnLst>
                <a:cxn ang="0">
                  <a:pos x="14" y="8"/>
                </a:cxn>
                <a:cxn ang="0">
                  <a:pos x="22" y="4"/>
                </a:cxn>
                <a:cxn ang="0">
                  <a:pos x="10" y="0"/>
                </a:cxn>
                <a:cxn ang="0">
                  <a:pos x="0" y="10"/>
                </a:cxn>
                <a:cxn ang="0">
                  <a:pos x="14" y="8"/>
                </a:cxn>
                <a:cxn ang="0">
                  <a:pos x="14" y="8"/>
                </a:cxn>
              </a:cxnLst>
              <a:rect l="0" t="0" r="r" b="b"/>
              <a:pathLst>
                <a:path w="22" h="10">
                  <a:moveTo>
                    <a:pt x="14" y="8"/>
                  </a:moveTo>
                  <a:lnTo>
                    <a:pt x="22" y="4"/>
                  </a:lnTo>
                  <a:lnTo>
                    <a:pt x="10" y="0"/>
                  </a:lnTo>
                  <a:lnTo>
                    <a:pt x="0" y="10"/>
                  </a:lnTo>
                  <a:lnTo>
                    <a:pt x="14" y="8"/>
                  </a:lnTo>
                  <a:lnTo>
                    <a:pt x="1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2" name="Freeform 394"/>
            <p:cNvSpPr>
              <a:spLocks/>
            </p:cNvSpPr>
            <p:nvPr/>
          </p:nvSpPr>
          <p:spPr bwMode="auto">
            <a:xfrm>
              <a:off x="4751388" y="2049463"/>
              <a:ext cx="6350" cy="9525"/>
            </a:xfrm>
            <a:custGeom>
              <a:avLst/>
              <a:gdLst/>
              <a:ahLst/>
              <a:cxnLst>
                <a:cxn ang="0">
                  <a:pos x="0" y="2"/>
                </a:cxn>
                <a:cxn ang="0">
                  <a:pos x="2" y="6"/>
                </a:cxn>
                <a:cxn ang="0">
                  <a:pos x="4" y="0"/>
                </a:cxn>
                <a:cxn ang="0">
                  <a:pos x="0" y="2"/>
                </a:cxn>
                <a:cxn ang="0">
                  <a:pos x="0" y="2"/>
                </a:cxn>
              </a:cxnLst>
              <a:rect l="0" t="0" r="r" b="b"/>
              <a:pathLst>
                <a:path w="4" h="6">
                  <a:moveTo>
                    <a:pt x="0" y="2"/>
                  </a:moveTo>
                  <a:lnTo>
                    <a:pt x="2" y="6"/>
                  </a:lnTo>
                  <a:lnTo>
                    <a:pt x="4"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3" name="Freeform 395"/>
            <p:cNvSpPr>
              <a:spLocks/>
            </p:cNvSpPr>
            <p:nvPr/>
          </p:nvSpPr>
          <p:spPr bwMode="auto">
            <a:xfrm>
              <a:off x="4722813" y="1443038"/>
              <a:ext cx="203200" cy="165100"/>
            </a:xfrm>
            <a:custGeom>
              <a:avLst/>
              <a:gdLst/>
              <a:ahLst/>
              <a:cxnLst>
                <a:cxn ang="0">
                  <a:pos x="76" y="8"/>
                </a:cxn>
                <a:cxn ang="0">
                  <a:pos x="76" y="16"/>
                </a:cxn>
                <a:cxn ang="0">
                  <a:pos x="74" y="34"/>
                </a:cxn>
                <a:cxn ang="0">
                  <a:pos x="84" y="28"/>
                </a:cxn>
                <a:cxn ang="0">
                  <a:pos x="82" y="20"/>
                </a:cxn>
                <a:cxn ang="0">
                  <a:pos x="98" y="16"/>
                </a:cxn>
                <a:cxn ang="0">
                  <a:pos x="104" y="22"/>
                </a:cxn>
                <a:cxn ang="0">
                  <a:pos x="104" y="28"/>
                </a:cxn>
                <a:cxn ang="0">
                  <a:pos x="126" y="48"/>
                </a:cxn>
                <a:cxn ang="0">
                  <a:pos x="128" y="56"/>
                </a:cxn>
                <a:cxn ang="0">
                  <a:pos x="112" y="78"/>
                </a:cxn>
                <a:cxn ang="0">
                  <a:pos x="90" y="94"/>
                </a:cxn>
                <a:cxn ang="0">
                  <a:pos x="72" y="102"/>
                </a:cxn>
                <a:cxn ang="0">
                  <a:pos x="68" y="88"/>
                </a:cxn>
                <a:cxn ang="0">
                  <a:pos x="30" y="76"/>
                </a:cxn>
                <a:cxn ang="0">
                  <a:pos x="40" y="68"/>
                </a:cxn>
                <a:cxn ang="0">
                  <a:pos x="60" y="64"/>
                </a:cxn>
                <a:cxn ang="0">
                  <a:pos x="58" y="56"/>
                </a:cxn>
                <a:cxn ang="0">
                  <a:pos x="8" y="50"/>
                </a:cxn>
                <a:cxn ang="0">
                  <a:pos x="0" y="32"/>
                </a:cxn>
                <a:cxn ang="0">
                  <a:pos x="24" y="40"/>
                </a:cxn>
                <a:cxn ang="0">
                  <a:pos x="26" y="36"/>
                </a:cxn>
                <a:cxn ang="0">
                  <a:pos x="22" y="28"/>
                </a:cxn>
                <a:cxn ang="0">
                  <a:pos x="20" y="14"/>
                </a:cxn>
                <a:cxn ang="0">
                  <a:pos x="30" y="22"/>
                </a:cxn>
                <a:cxn ang="0">
                  <a:pos x="30" y="16"/>
                </a:cxn>
                <a:cxn ang="0">
                  <a:pos x="26" y="10"/>
                </a:cxn>
                <a:cxn ang="0">
                  <a:pos x="44" y="26"/>
                </a:cxn>
                <a:cxn ang="0">
                  <a:pos x="58" y="26"/>
                </a:cxn>
                <a:cxn ang="0">
                  <a:pos x="64" y="44"/>
                </a:cxn>
                <a:cxn ang="0">
                  <a:pos x="64" y="40"/>
                </a:cxn>
                <a:cxn ang="0">
                  <a:pos x="64" y="10"/>
                </a:cxn>
                <a:cxn ang="0">
                  <a:pos x="70" y="2"/>
                </a:cxn>
              </a:cxnLst>
              <a:rect l="0" t="0" r="r" b="b"/>
              <a:pathLst>
                <a:path w="128" h="104">
                  <a:moveTo>
                    <a:pt x="70" y="2"/>
                  </a:moveTo>
                  <a:lnTo>
                    <a:pt x="76" y="8"/>
                  </a:lnTo>
                  <a:lnTo>
                    <a:pt x="74" y="12"/>
                  </a:lnTo>
                  <a:lnTo>
                    <a:pt x="76" y="16"/>
                  </a:lnTo>
                  <a:lnTo>
                    <a:pt x="72" y="32"/>
                  </a:lnTo>
                  <a:lnTo>
                    <a:pt x="74" y="34"/>
                  </a:lnTo>
                  <a:lnTo>
                    <a:pt x="82" y="32"/>
                  </a:lnTo>
                  <a:lnTo>
                    <a:pt x="84" y="28"/>
                  </a:lnTo>
                  <a:lnTo>
                    <a:pt x="82" y="24"/>
                  </a:lnTo>
                  <a:lnTo>
                    <a:pt x="82" y="20"/>
                  </a:lnTo>
                  <a:lnTo>
                    <a:pt x="94" y="22"/>
                  </a:lnTo>
                  <a:lnTo>
                    <a:pt x="98" y="16"/>
                  </a:lnTo>
                  <a:lnTo>
                    <a:pt x="98" y="24"/>
                  </a:lnTo>
                  <a:lnTo>
                    <a:pt x="104" y="22"/>
                  </a:lnTo>
                  <a:lnTo>
                    <a:pt x="102" y="26"/>
                  </a:lnTo>
                  <a:lnTo>
                    <a:pt x="104" y="28"/>
                  </a:lnTo>
                  <a:lnTo>
                    <a:pt x="128" y="38"/>
                  </a:lnTo>
                  <a:lnTo>
                    <a:pt x="126" y="48"/>
                  </a:lnTo>
                  <a:lnTo>
                    <a:pt x="128" y="50"/>
                  </a:lnTo>
                  <a:lnTo>
                    <a:pt x="128" y="56"/>
                  </a:lnTo>
                  <a:lnTo>
                    <a:pt x="110" y="72"/>
                  </a:lnTo>
                  <a:lnTo>
                    <a:pt x="112" y="78"/>
                  </a:lnTo>
                  <a:lnTo>
                    <a:pt x="108" y="88"/>
                  </a:lnTo>
                  <a:lnTo>
                    <a:pt x="90" y="94"/>
                  </a:lnTo>
                  <a:lnTo>
                    <a:pt x="84" y="104"/>
                  </a:lnTo>
                  <a:lnTo>
                    <a:pt x="72" y="102"/>
                  </a:lnTo>
                  <a:lnTo>
                    <a:pt x="68" y="96"/>
                  </a:lnTo>
                  <a:lnTo>
                    <a:pt x="68" y="88"/>
                  </a:lnTo>
                  <a:lnTo>
                    <a:pt x="44" y="92"/>
                  </a:lnTo>
                  <a:lnTo>
                    <a:pt x="30" y="76"/>
                  </a:lnTo>
                  <a:lnTo>
                    <a:pt x="48" y="76"/>
                  </a:lnTo>
                  <a:lnTo>
                    <a:pt x="40" y="68"/>
                  </a:lnTo>
                  <a:lnTo>
                    <a:pt x="56" y="66"/>
                  </a:lnTo>
                  <a:lnTo>
                    <a:pt x="60" y="64"/>
                  </a:lnTo>
                  <a:lnTo>
                    <a:pt x="56" y="60"/>
                  </a:lnTo>
                  <a:lnTo>
                    <a:pt x="58" y="56"/>
                  </a:lnTo>
                  <a:lnTo>
                    <a:pt x="16" y="64"/>
                  </a:lnTo>
                  <a:lnTo>
                    <a:pt x="8" y="50"/>
                  </a:lnTo>
                  <a:lnTo>
                    <a:pt x="18" y="40"/>
                  </a:lnTo>
                  <a:lnTo>
                    <a:pt x="0" y="32"/>
                  </a:lnTo>
                  <a:lnTo>
                    <a:pt x="16" y="28"/>
                  </a:lnTo>
                  <a:lnTo>
                    <a:pt x="24" y="40"/>
                  </a:lnTo>
                  <a:lnTo>
                    <a:pt x="24" y="36"/>
                  </a:lnTo>
                  <a:lnTo>
                    <a:pt x="26" y="36"/>
                  </a:lnTo>
                  <a:lnTo>
                    <a:pt x="24" y="32"/>
                  </a:lnTo>
                  <a:lnTo>
                    <a:pt x="22" y="28"/>
                  </a:lnTo>
                  <a:lnTo>
                    <a:pt x="20" y="24"/>
                  </a:lnTo>
                  <a:lnTo>
                    <a:pt x="20" y="14"/>
                  </a:lnTo>
                  <a:lnTo>
                    <a:pt x="30" y="28"/>
                  </a:lnTo>
                  <a:lnTo>
                    <a:pt x="30" y="22"/>
                  </a:lnTo>
                  <a:lnTo>
                    <a:pt x="30" y="16"/>
                  </a:lnTo>
                  <a:lnTo>
                    <a:pt x="30" y="16"/>
                  </a:lnTo>
                  <a:lnTo>
                    <a:pt x="30" y="12"/>
                  </a:lnTo>
                  <a:lnTo>
                    <a:pt x="26" y="10"/>
                  </a:lnTo>
                  <a:lnTo>
                    <a:pt x="28" y="0"/>
                  </a:lnTo>
                  <a:lnTo>
                    <a:pt x="44" y="26"/>
                  </a:lnTo>
                  <a:lnTo>
                    <a:pt x="58" y="22"/>
                  </a:lnTo>
                  <a:lnTo>
                    <a:pt x="58" y="26"/>
                  </a:lnTo>
                  <a:lnTo>
                    <a:pt x="58" y="32"/>
                  </a:lnTo>
                  <a:lnTo>
                    <a:pt x="64" y="44"/>
                  </a:lnTo>
                  <a:lnTo>
                    <a:pt x="66" y="42"/>
                  </a:lnTo>
                  <a:lnTo>
                    <a:pt x="64" y="40"/>
                  </a:lnTo>
                  <a:lnTo>
                    <a:pt x="66" y="38"/>
                  </a:lnTo>
                  <a:lnTo>
                    <a:pt x="64" y="10"/>
                  </a:lnTo>
                  <a:lnTo>
                    <a:pt x="70" y="16"/>
                  </a:lnTo>
                  <a:lnTo>
                    <a:pt x="70" y="2"/>
                  </a:lnTo>
                  <a:lnTo>
                    <a:pt x="7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4" name="Freeform 396"/>
            <p:cNvSpPr>
              <a:spLocks/>
            </p:cNvSpPr>
            <p:nvPr/>
          </p:nvSpPr>
          <p:spPr bwMode="auto">
            <a:xfrm>
              <a:off x="6043613" y="1401763"/>
              <a:ext cx="28575" cy="15875"/>
            </a:xfrm>
            <a:custGeom>
              <a:avLst/>
              <a:gdLst/>
              <a:ahLst/>
              <a:cxnLst>
                <a:cxn ang="0">
                  <a:pos x="4" y="0"/>
                </a:cxn>
                <a:cxn ang="0">
                  <a:pos x="18" y="4"/>
                </a:cxn>
                <a:cxn ang="0">
                  <a:pos x="2" y="10"/>
                </a:cxn>
                <a:cxn ang="0">
                  <a:pos x="0" y="4"/>
                </a:cxn>
                <a:cxn ang="0">
                  <a:pos x="4" y="0"/>
                </a:cxn>
                <a:cxn ang="0">
                  <a:pos x="4" y="0"/>
                </a:cxn>
              </a:cxnLst>
              <a:rect l="0" t="0" r="r" b="b"/>
              <a:pathLst>
                <a:path w="18" h="10">
                  <a:moveTo>
                    <a:pt x="4" y="0"/>
                  </a:moveTo>
                  <a:lnTo>
                    <a:pt x="18" y="4"/>
                  </a:lnTo>
                  <a:lnTo>
                    <a:pt x="2" y="10"/>
                  </a:lnTo>
                  <a:lnTo>
                    <a:pt x="0"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5" name="Rectangle 397"/>
            <p:cNvSpPr>
              <a:spLocks noChangeArrowheads="1"/>
            </p:cNvSpPr>
            <p:nvPr/>
          </p:nvSpPr>
          <p:spPr bwMode="auto">
            <a:xfrm>
              <a:off x="6262688" y="136366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246" name="Freeform 398"/>
            <p:cNvSpPr>
              <a:spLocks/>
            </p:cNvSpPr>
            <p:nvPr/>
          </p:nvSpPr>
          <p:spPr bwMode="auto">
            <a:xfrm>
              <a:off x="6243638" y="1801813"/>
              <a:ext cx="9525" cy="15875"/>
            </a:xfrm>
            <a:custGeom>
              <a:avLst/>
              <a:gdLst/>
              <a:ahLst/>
              <a:cxnLst>
                <a:cxn ang="0">
                  <a:pos x="6" y="0"/>
                </a:cxn>
                <a:cxn ang="0">
                  <a:pos x="4" y="2"/>
                </a:cxn>
                <a:cxn ang="0">
                  <a:pos x="6" y="6"/>
                </a:cxn>
                <a:cxn ang="0">
                  <a:pos x="6" y="10"/>
                </a:cxn>
                <a:cxn ang="0">
                  <a:pos x="0" y="6"/>
                </a:cxn>
                <a:cxn ang="0">
                  <a:pos x="6" y="0"/>
                </a:cxn>
                <a:cxn ang="0">
                  <a:pos x="6" y="0"/>
                </a:cxn>
              </a:cxnLst>
              <a:rect l="0" t="0" r="r" b="b"/>
              <a:pathLst>
                <a:path w="6" h="10">
                  <a:moveTo>
                    <a:pt x="6" y="0"/>
                  </a:moveTo>
                  <a:lnTo>
                    <a:pt x="4" y="2"/>
                  </a:lnTo>
                  <a:lnTo>
                    <a:pt x="6" y="6"/>
                  </a:lnTo>
                  <a:lnTo>
                    <a:pt x="6" y="10"/>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7" name="Freeform 399"/>
            <p:cNvSpPr>
              <a:spLocks/>
            </p:cNvSpPr>
            <p:nvPr/>
          </p:nvSpPr>
          <p:spPr bwMode="auto">
            <a:xfrm>
              <a:off x="5287963" y="1398588"/>
              <a:ext cx="101600" cy="60325"/>
            </a:xfrm>
            <a:custGeom>
              <a:avLst/>
              <a:gdLst/>
              <a:ahLst/>
              <a:cxnLst>
                <a:cxn ang="0">
                  <a:pos x="32" y="0"/>
                </a:cxn>
                <a:cxn ang="0">
                  <a:pos x="4" y="14"/>
                </a:cxn>
                <a:cxn ang="0">
                  <a:pos x="0" y="22"/>
                </a:cxn>
                <a:cxn ang="0">
                  <a:pos x="2" y="30"/>
                </a:cxn>
                <a:cxn ang="0">
                  <a:pos x="22" y="30"/>
                </a:cxn>
                <a:cxn ang="0">
                  <a:pos x="26" y="38"/>
                </a:cxn>
                <a:cxn ang="0">
                  <a:pos x="28" y="34"/>
                </a:cxn>
                <a:cxn ang="0">
                  <a:pos x="28" y="26"/>
                </a:cxn>
                <a:cxn ang="0">
                  <a:pos x="24" y="24"/>
                </a:cxn>
                <a:cxn ang="0">
                  <a:pos x="24" y="18"/>
                </a:cxn>
                <a:cxn ang="0">
                  <a:pos x="32" y="10"/>
                </a:cxn>
                <a:cxn ang="0">
                  <a:pos x="64" y="16"/>
                </a:cxn>
                <a:cxn ang="0">
                  <a:pos x="32" y="0"/>
                </a:cxn>
                <a:cxn ang="0">
                  <a:pos x="32" y="0"/>
                </a:cxn>
              </a:cxnLst>
              <a:rect l="0" t="0" r="r" b="b"/>
              <a:pathLst>
                <a:path w="64" h="38">
                  <a:moveTo>
                    <a:pt x="32" y="0"/>
                  </a:moveTo>
                  <a:lnTo>
                    <a:pt x="4" y="14"/>
                  </a:lnTo>
                  <a:lnTo>
                    <a:pt x="0" y="22"/>
                  </a:lnTo>
                  <a:lnTo>
                    <a:pt x="2" y="30"/>
                  </a:lnTo>
                  <a:lnTo>
                    <a:pt x="22" y="30"/>
                  </a:lnTo>
                  <a:lnTo>
                    <a:pt x="26" y="38"/>
                  </a:lnTo>
                  <a:lnTo>
                    <a:pt x="28" y="34"/>
                  </a:lnTo>
                  <a:lnTo>
                    <a:pt x="28" y="26"/>
                  </a:lnTo>
                  <a:lnTo>
                    <a:pt x="24" y="24"/>
                  </a:lnTo>
                  <a:lnTo>
                    <a:pt x="24" y="18"/>
                  </a:lnTo>
                  <a:lnTo>
                    <a:pt x="32" y="10"/>
                  </a:lnTo>
                  <a:lnTo>
                    <a:pt x="64" y="16"/>
                  </a:lnTo>
                  <a:lnTo>
                    <a:pt x="32" y="0"/>
                  </a:lnTo>
                  <a:lnTo>
                    <a:pt x="3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8" name="Freeform 400"/>
            <p:cNvSpPr>
              <a:spLocks/>
            </p:cNvSpPr>
            <p:nvPr/>
          </p:nvSpPr>
          <p:spPr bwMode="auto">
            <a:xfrm>
              <a:off x="5338763" y="1398588"/>
              <a:ext cx="107950" cy="117475"/>
            </a:xfrm>
            <a:custGeom>
              <a:avLst/>
              <a:gdLst/>
              <a:ahLst/>
              <a:cxnLst>
                <a:cxn ang="0">
                  <a:pos x="58" y="0"/>
                </a:cxn>
                <a:cxn ang="0">
                  <a:pos x="42" y="0"/>
                </a:cxn>
                <a:cxn ang="0">
                  <a:pos x="46" y="12"/>
                </a:cxn>
                <a:cxn ang="0">
                  <a:pos x="32" y="22"/>
                </a:cxn>
                <a:cxn ang="0">
                  <a:pos x="4" y="20"/>
                </a:cxn>
                <a:cxn ang="0">
                  <a:pos x="0" y="28"/>
                </a:cxn>
                <a:cxn ang="0">
                  <a:pos x="14" y="36"/>
                </a:cxn>
                <a:cxn ang="0">
                  <a:pos x="14" y="40"/>
                </a:cxn>
                <a:cxn ang="0">
                  <a:pos x="6" y="42"/>
                </a:cxn>
                <a:cxn ang="0">
                  <a:pos x="0" y="52"/>
                </a:cxn>
                <a:cxn ang="0">
                  <a:pos x="6" y="62"/>
                </a:cxn>
                <a:cxn ang="0">
                  <a:pos x="16" y="56"/>
                </a:cxn>
                <a:cxn ang="0">
                  <a:pos x="18" y="64"/>
                </a:cxn>
                <a:cxn ang="0">
                  <a:pos x="14" y="66"/>
                </a:cxn>
                <a:cxn ang="0">
                  <a:pos x="14" y="74"/>
                </a:cxn>
                <a:cxn ang="0">
                  <a:pos x="24" y="68"/>
                </a:cxn>
                <a:cxn ang="0">
                  <a:pos x="24" y="60"/>
                </a:cxn>
                <a:cxn ang="0">
                  <a:pos x="32" y="58"/>
                </a:cxn>
                <a:cxn ang="0">
                  <a:pos x="32" y="52"/>
                </a:cxn>
                <a:cxn ang="0">
                  <a:pos x="28" y="44"/>
                </a:cxn>
                <a:cxn ang="0">
                  <a:pos x="46" y="46"/>
                </a:cxn>
                <a:cxn ang="0">
                  <a:pos x="50" y="36"/>
                </a:cxn>
                <a:cxn ang="0">
                  <a:pos x="44" y="32"/>
                </a:cxn>
                <a:cxn ang="0">
                  <a:pos x="64" y="28"/>
                </a:cxn>
                <a:cxn ang="0">
                  <a:pos x="68" y="16"/>
                </a:cxn>
                <a:cxn ang="0">
                  <a:pos x="64" y="12"/>
                </a:cxn>
                <a:cxn ang="0">
                  <a:pos x="58" y="6"/>
                </a:cxn>
                <a:cxn ang="0">
                  <a:pos x="60" y="0"/>
                </a:cxn>
                <a:cxn ang="0">
                  <a:pos x="58" y="0"/>
                </a:cxn>
                <a:cxn ang="0">
                  <a:pos x="58" y="0"/>
                </a:cxn>
              </a:cxnLst>
              <a:rect l="0" t="0" r="r" b="b"/>
              <a:pathLst>
                <a:path w="68" h="74">
                  <a:moveTo>
                    <a:pt x="58" y="0"/>
                  </a:moveTo>
                  <a:lnTo>
                    <a:pt x="42" y="0"/>
                  </a:lnTo>
                  <a:lnTo>
                    <a:pt x="46" y="12"/>
                  </a:lnTo>
                  <a:lnTo>
                    <a:pt x="32" y="22"/>
                  </a:lnTo>
                  <a:lnTo>
                    <a:pt x="4" y="20"/>
                  </a:lnTo>
                  <a:lnTo>
                    <a:pt x="0" y="28"/>
                  </a:lnTo>
                  <a:lnTo>
                    <a:pt x="14" y="36"/>
                  </a:lnTo>
                  <a:lnTo>
                    <a:pt x="14" y="40"/>
                  </a:lnTo>
                  <a:lnTo>
                    <a:pt x="6" y="42"/>
                  </a:lnTo>
                  <a:lnTo>
                    <a:pt x="0" y="52"/>
                  </a:lnTo>
                  <a:lnTo>
                    <a:pt x="6" y="62"/>
                  </a:lnTo>
                  <a:lnTo>
                    <a:pt x="16" y="56"/>
                  </a:lnTo>
                  <a:lnTo>
                    <a:pt x="18" y="64"/>
                  </a:lnTo>
                  <a:lnTo>
                    <a:pt x="14" y="66"/>
                  </a:lnTo>
                  <a:lnTo>
                    <a:pt x="14" y="74"/>
                  </a:lnTo>
                  <a:lnTo>
                    <a:pt x="24" y="68"/>
                  </a:lnTo>
                  <a:lnTo>
                    <a:pt x="24" y="60"/>
                  </a:lnTo>
                  <a:lnTo>
                    <a:pt x="32" y="58"/>
                  </a:lnTo>
                  <a:lnTo>
                    <a:pt x="32" y="52"/>
                  </a:lnTo>
                  <a:lnTo>
                    <a:pt x="28" y="44"/>
                  </a:lnTo>
                  <a:lnTo>
                    <a:pt x="46" y="46"/>
                  </a:lnTo>
                  <a:lnTo>
                    <a:pt x="50" y="36"/>
                  </a:lnTo>
                  <a:lnTo>
                    <a:pt x="44" y="32"/>
                  </a:lnTo>
                  <a:lnTo>
                    <a:pt x="64" y="28"/>
                  </a:lnTo>
                  <a:lnTo>
                    <a:pt x="68" y="16"/>
                  </a:lnTo>
                  <a:lnTo>
                    <a:pt x="64" y="12"/>
                  </a:lnTo>
                  <a:lnTo>
                    <a:pt x="58" y="6"/>
                  </a:lnTo>
                  <a:lnTo>
                    <a:pt x="60" y="0"/>
                  </a:lnTo>
                  <a:lnTo>
                    <a:pt x="58" y="0"/>
                  </a:lnTo>
                  <a:lnTo>
                    <a:pt x="5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9" name="Freeform 401"/>
            <p:cNvSpPr>
              <a:spLocks/>
            </p:cNvSpPr>
            <p:nvPr/>
          </p:nvSpPr>
          <p:spPr bwMode="auto">
            <a:xfrm>
              <a:off x="5462588" y="1465263"/>
              <a:ext cx="28575" cy="31750"/>
            </a:xfrm>
            <a:custGeom>
              <a:avLst/>
              <a:gdLst/>
              <a:ahLst/>
              <a:cxnLst>
                <a:cxn ang="0">
                  <a:pos x="8" y="0"/>
                </a:cxn>
                <a:cxn ang="0">
                  <a:pos x="18" y="10"/>
                </a:cxn>
                <a:cxn ang="0">
                  <a:pos x="14" y="16"/>
                </a:cxn>
                <a:cxn ang="0">
                  <a:pos x="14" y="20"/>
                </a:cxn>
                <a:cxn ang="0">
                  <a:pos x="0" y="12"/>
                </a:cxn>
                <a:cxn ang="0">
                  <a:pos x="8" y="0"/>
                </a:cxn>
                <a:cxn ang="0">
                  <a:pos x="8" y="0"/>
                </a:cxn>
              </a:cxnLst>
              <a:rect l="0" t="0" r="r" b="b"/>
              <a:pathLst>
                <a:path w="18" h="20">
                  <a:moveTo>
                    <a:pt x="8" y="0"/>
                  </a:moveTo>
                  <a:lnTo>
                    <a:pt x="18" y="10"/>
                  </a:lnTo>
                  <a:lnTo>
                    <a:pt x="14" y="16"/>
                  </a:lnTo>
                  <a:lnTo>
                    <a:pt x="14" y="20"/>
                  </a:lnTo>
                  <a:lnTo>
                    <a:pt x="0" y="12"/>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0" name="Freeform 402"/>
            <p:cNvSpPr>
              <a:spLocks/>
            </p:cNvSpPr>
            <p:nvPr/>
          </p:nvSpPr>
          <p:spPr bwMode="auto">
            <a:xfrm>
              <a:off x="5535613" y="1468438"/>
              <a:ext cx="28575" cy="34925"/>
            </a:xfrm>
            <a:custGeom>
              <a:avLst/>
              <a:gdLst/>
              <a:ahLst/>
              <a:cxnLst>
                <a:cxn ang="0">
                  <a:pos x="12" y="0"/>
                </a:cxn>
                <a:cxn ang="0">
                  <a:pos x="0" y="4"/>
                </a:cxn>
                <a:cxn ang="0">
                  <a:pos x="2" y="10"/>
                </a:cxn>
                <a:cxn ang="0">
                  <a:pos x="0" y="20"/>
                </a:cxn>
                <a:cxn ang="0">
                  <a:pos x="16" y="22"/>
                </a:cxn>
                <a:cxn ang="0">
                  <a:pos x="14" y="16"/>
                </a:cxn>
                <a:cxn ang="0">
                  <a:pos x="18" y="4"/>
                </a:cxn>
                <a:cxn ang="0">
                  <a:pos x="12" y="0"/>
                </a:cxn>
                <a:cxn ang="0">
                  <a:pos x="12" y="0"/>
                </a:cxn>
              </a:cxnLst>
              <a:rect l="0" t="0" r="r" b="b"/>
              <a:pathLst>
                <a:path w="18" h="22">
                  <a:moveTo>
                    <a:pt x="12" y="0"/>
                  </a:moveTo>
                  <a:lnTo>
                    <a:pt x="0" y="4"/>
                  </a:lnTo>
                  <a:lnTo>
                    <a:pt x="2" y="10"/>
                  </a:lnTo>
                  <a:lnTo>
                    <a:pt x="0" y="20"/>
                  </a:lnTo>
                  <a:lnTo>
                    <a:pt x="16" y="22"/>
                  </a:lnTo>
                  <a:lnTo>
                    <a:pt x="14" y="16"/>
                  </a:lnTo>
                  <a:lnTo>
                    <a:pt x="18"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1" name="Freeform 403"/>
            <p:cNvSpPr>
              <a:spLocks/>
            </p:cNvSpPr>
            <p:nvPr/>
          </p:nvSpPr>
          <p:spPr bwMode="auto">
            <a:xfrm>
              <a:off x="5564188" y="1452563"/>
              <a:ext cx="41275" cy="50800"/>
            </a:xfrm>
            <a:custGeom>
              <a:avLst/>
              <a:gdLst/>
              <a:ahLst/>
              <a:cxnLst>
                <a:cxn ang="0">
                  <a:pos x="12" y="0"/>
                </a:cxn>
                <a:cxn ang="0">
                  <a:pos x="0" y="0"/>
                </a:cxn>
                <a:cxn ang="0">
                  <a:pos x="2" y="12"/>
                </a:cxn>
                <a:cxn ang="0">
                  <a:pos x="0" y="26"/>
                </a:cxn>
                <a:cxn ang="0">
                  <a:pos x="8" y="32"/>
                </a:cxn>
                <a:cxn ang="0">
                  <a:pos x="6" y="22"/>
                </a:cxn>
                <a:cxn ang="0">
                  <a:pos x="26" y="14"/>
                </a:cxn>
                <a:cxn ang="0">
                  <a:pos x="12" y="0"/>
                </a:cxn>
                <a:cxn ang="0">
                  <a:pos x="12" y="0"/>
                </a:cxn>
              </a:cxnLst>
              <a:rect l="0" t="0" r="r" b="b"/>
              <a:pathLst>
                <a:path w="26" h="32">
                  <a:moveTo>
                    <a:pt x="12" y="0"/>
                  </a:moveTo>
                  <a:lnTo>
                    <a:pt x="0" y="0"/>
                  </a:lnTo>
                  <a:lnTo>
                    <a:pt x="2" y="12"/>
                  </a:lnTo>
                  <a:lnTo>
                    <a:pt x="0" y="26"/>
                  </a:lnTo>
                  <a:lnTo>
                    <a:pt x="8" y="32"/>
                  </a:lnTo>
                  <a:lnTo>
                    <a:pt x="6" y="22"/>
                  </a:lnTo>
                  <a:lnTo>
                    <a:pt x="26" y="1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2" name="Freeform 404"/>
            <p:cNvSpPr>
              <a:spLocks/>
            </p:cNvSpPr>
            <p:nvPr/>
          </p:nvSpPr>
          <p:spPr bwMode="auto">
            <a:xfrm>
              <a:off x="5592763" y="1503363"/>
              <a:ext cx="25400" cy="25400"/>
            </a:xfrm>
            <a:custGeom>
              <a:avLst/>
              <a:gdLst/>
              <a:ahLst/>
              <a:cxnLst>
                <a:cxn ang="0">
                  <a:pos x="10" y="0"/>
                </a:cxn>
                <a:cxn ang="0">
                  <a:pos x="0" y="8"/>
                </a:cxn>
                <a:cxn ang="0">
                  <a:pos x="8" y="16"/>
                </a:cxn>
                <a:cxn ang="0">
                  <a:pos x="16" y="12"/>
                </a:cxn>
                <a:cxn ang="0">
                  <a:pos x="16" y="4"/>
                </a:cxn>
                <a:cxn ang="0">
                  <a:pos x="10" y="0"/>
                </a:cxn>
                <a:cxn ang="0">
                  <a:pos x="10" y="0"/>
                </a:cxn>
              </a:cxnLst>
              <a:rect l="0" t="0" r="r" b="b"/>
              <a:pathLst>
                <a:path w="16" h="16">
                  <a:moveTo>
                    <a:pt x="10" y="0"/>
                  </a:moveTo>
                  <a:lnTo>
                    <a:pt x="0" y="8"/>
                  </a:lnTo>
                  <a:lnTo>
                    <a:pt x="8" y="16"/>
                  </a:lnTo>
                  <a:lnTo>
                    <a:pt x="16" y="12"/>
                  </a:lnTo>
                  <a:lnTo>
                    <a:pt x="16"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3" name="Freeform 405"/>
            <p:cNvSpPr>
              <a:spLocks/>
            </p:cNvSpPr>
            <p:nvPr/>
          </p:nvSpPr>
          <p:spPr bwMode="auto">
            <a:xfrm>
              <a:off x="5608638" y="1395413"/>
              <a:ext cx="66675" cy="69850"/>
            </a:xfrm>
            <a:custGeom>
              <a:avLst/>
              <a:gdLst/>
              <a:ahLst/>
              <a:cxnLst>
                <a:cxn ang="0">
                  <a:pos x="18" y="8"/>
                </a:cxn>
                <a:cxn ang="0">
                  <a:pos x="6" y="10"/>
                </a:cxn>
                <a:cxn ang="0">
                  <a:pos x="0" y="30"/>
                </a:cxn>
                <a:cxn ang="0">
                  <a:pos x="6" y="44"/>
                </a:cxn>
                <a:cxn ang="0">
                  <a:pos x="30" y="42"/>
                </a:cxn>
                <a:cxn ang="0">
                  <a:pos x="26" y="20"/>
                </a:cxn>
                <a:cxn ang="0">
                  <a:pos x="42" y="16"/>
                </a:cxn>
                <a:cxn ang="0">
                  <a:pos x="36" y="0"/>
                </a:cxn>
                <a:cxn ang="0">
                  <a:pos x="18" y="8"/>
                </a:cxn>
                <a:cxn ang="0">
                  <a:pos x="18" y="8"/>
                </a:cxn>
              </a:cxnLst>
              <a:rect l="0" t="0" r="r" b="b"/>
              <a:pathLst>
                <a:path w="42" h="44">
                  <a:moveTo>
                    <a:pt x="18" y="8"/>
                  </a:moveTo>
                  <a:lnTo>
                    <a:pt x="6" y="10"/>
                  </a:lnTo>
                  <a:lnTo>
                    <a:pt x="0" y="30"/>
                  </a:lnTo>
                  <a:lnTo>
                    <a:pt x="6" y="44"/>
                  </a:lnTo>
                  <a:lnTo>
                    <a:pt x="30" y="42"/>
                  </a:lnTo>
                  <a:lnTo>
                    <a:pt x="26" y="20"/>
                  </a:lnTo>
                  <a:lnTo>
                    <a:pt x="42" y="16"/>
                  </a:lnTo>
                  <a:lnTo>
                    <a:pt x="36" y="0"/>
                  </a:lnTo>
                  <a:lnTo>
                    <a:pt x="18" y="8"/>
                  </a:lnTo>
                  <a:lnTo>
                    <a:pt x="1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4" name="Freeform 407"/>
            <p:cNvSpPr>
              <a:spLocks/>
            </p:cNvSpPr>
            <p:nvPr/>
          </p:nvSpPr>
          <p:spPr bwMode="auto">
            <a:xfrm>
              <a:off x="5627688" y="1370013"/>
              <a:ext cx="28575" cy="25400"/>
            </a:xfrm>
            <a:custGeom>
              <a:avLst/>
              <a:gdLst/>
              <a:ahLst/>
              <a:cxnLst>
                <a:cxn ang="0">
                  <a:pos x="12" y="0"/>
                </a:cxn>
                <a:cxn ang="0">
                  <a:pos x="0" y="12"/>
                </a:cxn>
                <a:cxn ang="0">
                  <a:pos x="16" y="16"/>
                </a:cxn>
                <a:cxn ang="0">
                  <a:pos x="18" y="10"/>
                </a:cxn>
                <a:cxn ang="0">
                  <a:pos x="16" y="8"/>
                </a:cxn>
                <a:cxn ang="0">
                  <a:pos x="18" y="4"/>
                </a:cxn>
                <a:cxn ang="0">
                  <a:pos x="12" y="0"/>
                </a:cxn>
                <a:cxn ang="0">
                  <a:pos x="12" y="0"/>
                </a:cxn>
              </a:cxnLst>
              <a:rect l="0" t="0" r="r" b="b"/>
              <a:pathLst>
                <a:path w="18" h="16">
                  <a:moveTo>
                    <a:pt x="12" y="0"/>
                  </a:moveTo>
                  <a:lnTo>
                    <a:pt x="0" y="12"/>
                  </a:lnTo>
                  <a:lnTo>
                    <a:pt x="16" y="16"/>
                  </a:lnTo>
                  <a:lnTo>
                    <a:pt x="18" y="10"/>
                  </a:lnTo>
                  <a:lnTo>
                    <a:pt x="16" y="8"/>
                  </a:lnTo>
                  <a:lnTo>
                    <a:pt x="18"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5" name="Freeform 408"/>
            <p:cNvSpPr>
              <a:spLocks/>
            </p:cNvSpPr>
            <p:nvPr/>
          </p:nvSpPr>
          <p:spPr bwMode="auto">
            <a:xfrm>
              <a:off x="5678488" y="1331913"/>
              <a:ext cx="63500" cy="85725"/>
            </a:xfrm>
            <a:custGeom>
              <a:avLst/>
              <a:gdLst/>
              <a:ahLst/>
              <a:cxnLst>
                <a:cxn ang="0">
                  <a:pos x="14" y="6"/>
                </a:cxn>
                <a:cxn ang="0">
                  <a:pos x="2" y="22"/>
                </a:cxn>
                <a:cxn ang="0">
                  <a:pos x="4" y="28"/>
                </a:cxn>
                <a:cxn ang="0">
                  <a:pos x="0" y="38"/>
                </a:cxn>
                <a:cxn ang="0">
                  <a:pos x="12" y="54"/>
                </a:cxn>
                <a:cxn ang="0">
                  <a:pos x="22" y="34"/>
                </a:cxn>
                <a:cxn ang="0">
                  <a:pos x="40" y="34"/>
                </a:cxn>
                <a:cxn ang="0">
                  <a:pos x="30" y="16"/>
                </a:cxn>
                <a:cxn ang="0">
                  <a:pos x="32" y="10"/>
                </a:cxn>
                <a:cxn ang="0">
                  <a:pos x="32" y="2"/>
                </a:cxn>
                <a:cxn ang="0">
                  <a:pos x="32" y="0"/>
                </a:cxn>
                <a:cxn ang="0">
                  <a:pos x="14" y="6"/>
                </a:cxn>
                <a:cxn ang="0">
                  <a:pos x="14" y="6"/>
                </a:cxn>
              </a:cxnLst>
              <a:rect l="0" t="0" r="r" b="b"/>
              <a:pathLst>
                <a:path w="40" h="54">
                  <a:moveTo>
                    <a:pt x="14" y="6"/>
                  </a:moveTo>
                  <a:lnTo>
                    <a:pt x="2" y="22"/>
                  </a:lnTo>
                  <a:lnTo>
                    <a:pt x="4" y="28"/>
                  </a:lnTo>
                  <a:lnTo>
                    <a:pt x="0" y="38"/>
                  </a:lnTo>
                  <a:lnTo>
                    <a:pt x="12" y="54"/>
                  </a:lnTo>
                  <a:lnTo>
                    <a:pt x="22" y="34"/>
                  </a:lnTo>
                  <a:lnTo>
                    <a:pt x="40" y="34"/>
                  </a:lnTo>
                  <a:lnTo>
                    <a:pt x="30" y="16"/>
                  </a:lnTo>
                  <a:lnTo>
                    <a:pt x="32" y="10"/>
                  </a:lnTo>
                  <a:lnTo>
                    <a:pt x="32" y="2"/>
                  </a:lnTo>
                  <a:lnTo>
                    <a:pt x="32" y="0"/>
                  </a:lnTo>
                  <a:lnTo>
                    <a:pt x="14" y="6"/>
                  </a:lnTo>
                  <a:lnTo>
                    <a:pt x="1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6" name="Freeform 409"/>
            <p:cNvSpPr>
              <a:spLocks/>
            </p:cNvSpPr>
            <p:nvPr/>
          </p:nvSpPr>
          <p:spPr bwMode="auto">
            <a:xfrm>
              <a:off x="5675313" y="1281113"/>
              <a:ext cx="25400" cy="12700"/>
            </a:xfrm>
            <a:custGeom>
              <a:avLst/>
              <a:gdLst/>
              <a:ahLst/>
              <a:cxnLst>
                <a:cxn ang="0">
                  <a:pos x="16" y="0"/>
                </a:cxn>
                <a:cxn ang="0">
                  <a:pos x="16" y="6"/>
                </a:cxn>
                <a:cxn ang="0">
                  <a:pos x="12" y="8"/>
                </a:cxn>
                <a:cxn ang="0">
                  <a:pos x="0" y="0"/>
                </a:cxn>
                <a:cxn ang="0">
                  <a:pos x="16" y="0"/>
                </a:cxn>
                <a:cxn ang="0">
                  <a:pos x="16" y="0"/>
                </a:cxn>
              </a:cxnLst>
              <a:rect l="0" t="0" r="r" b="b"/>
              <a:pathLst>
                <a:path w="16" h="8">
                  <a:moveTo>
                    <a:pt x="16" y="0"/>
                  </a:moveTo>
                  <a:lnTo>
                    <a:pt x="16" y="6"/>
                  </a:lnTo>
                  <a:lnTo>
                    <a:pt x="12" y="8"/>
                  </a:lnTo>
                  <a:lnTo>
                    <a:pt x="0" y="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7" name="Freeform 410"/>
            <p:cNvSpPr>
              <a:spLocks/>
            </p:cNvSpPr>
            <p:nvPr/>
          </p:nvSpPr>
          <p:spPr bwMode="auto">
            <a:xfrm>
              <a:off x="5580063" y="1268413"/>
              <a:ext cx="22225" cy="22225"/>
            </a:xfrm>
            <a:custGeom>
              <a:avLst/>
              <a:gdLst/>
              <a:ahLst/>
              <a:cxnLst>
                <a:cxn ang="0">
                  <a:pos x="8" y="0"/>
                </a:cxn>
                <a:cxn ang="0">
                  <a:pos x="0" y="2"/>
                </a:cxn>
                <a:cxn ang="0">
                  <a:pos x="0" y="10"/>
                </a:cxn>
                <a:cxn ang="0">
                  <a:pos x="4" y="14"/>
                </a:cxn>
                <a:cxn ang="0">
                  <a:pos x="14" y="4"/>
                </a:cxn>
                <a:cxn ang="0">
                  <a:pos x="8" y="0"/>
                </a:cxn>
                <a:cxn ang="0">
                  <a:pos x="8" y="0"/>
                </a:cxn>
              </a:cxnLst>
              <a:rect l="0" t="0" r="r" b="b"/>
              <a:pathLst>
                <a:path w="14" h="14">
                  <a:moveTo>
                    <a:pt x="8" y="0"/>
                  </a:moveTo>
                  <a:lnTo>
                    <a:pt x="0" y="2"/>
                  </a:lnTo>
                  <a:lnTo>
                    <a:pt x="0" y="10"/>
                  </a:lnTo>
                  <a:lnTo>
                    <a:pt x="4" y="14"/>
                  </a:lnTo>
                  <a:lnTo>
                    <a:pt x="14"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8" name="Freeform 411"/>
            <p:cNvSpPr>
              <a:spLocks/>
            </p:cNvSpPr>
            <p:nvPr/>
          </p:nvSpPr>
          <p:spPr bwMode="auto">
            <a:xfrm>
              <a:off x="5554663" y="1306513"/>
              <a:ext cx="34925" cy="22225"/>
            </a:xfrm>
            <a:custGeom>
              <a:avLst/>
              <a:gdLst/>
              <a:ahLst/>
              <a:cxnLst>
                <a:cxn ang="0">
                  <a:pos x="14" y="0"/>
                </a:cxn>
                <a:cxn ang="0">
                  <a:pos x="0" y="10"/>
                </a:cxn>
                <a:cxn ang="0">
                  <a:pos x="20" y="14"/>
                </a:cxn>
                <a:cxn ang="0">
                  <a:pos x="22" y="10"/>
                </a:cxn>
                <a:cxn ang="0">
                  <a:pos x="14" y="0"/>
                </a:cxn>
                <a:cxn ang="0">
                  <a:pos x="14" y="0"/>
                </a:cxn>
              </a:cxnLst>
              <a:rect l="0" t="0" r="r" b="b"/>
              <a:pathLst>
                <a:path w="22" h="14">
                  <a:moveTo>
                    <a:pt x="14" y="0"/>
                  </a:moveTo>
                  <a:lnTo>
                    <a:pt x="0" y="10"/>
                  </a:lnTo>
                  <a:lnTo>
                    <a:pt x="20" y="14"/>
                  </a:lnTo>
                  <a:lnTo>
                    <a:pt x="22" y="1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9" name="Freeform 412"/>
            <p:cNvSpPr>
              <a:spLocks/>
            </p:cNvSpPr>
            <p:nvPr/>
          </p:nvSpPr>
          <p:spPr bwMode="auto">
            <a:xfrm>
              <a:off x="5529263" y="1328738"/>
              <a:ext cx="47625" cy="31750"/>
            </a:xfrm>
            <a:custGeom>
              <a:avLst/>
              <a:gdLst/>
              <a:ahLst/>
              <a:cxnLst>
                <a:cxn ang="0">
                  <a:pos x="14" y="0"/>
                </a:cxn>
                <a:cxn ang="0">
                  <a:pos x="12" y="0"/>
                </a:cxn>
                <a:cxn ang="0">
                  <a:pos x="14" y="8"/>
                </a:cxn>
                <a:cxn ang="0">
                  <a:pos x="12" y="14"/>
                </a:cxn>
                <a:cxn ang="0">
                  <a:pos x="0" y="10"/>
                </a:cxn>
                <a:cxn ang="0">
                  <a:pos x="4" y="20"/>
                </a:cxn>
                <a:cxn ang="0">
                  <a:pos x="30" y="10"/>
                </a:cxn>
                <a:cxn ang="0">
                  <a:pos x="14" y="0"/>
                </a:cxn>
                <a:cxn ang="0">
                  <a:pos x="14" y="0"/>
                </a:cxn>
              </a:cxnLst>
              <a:rect l="0" t="0" r="r" b="b"/>
              <a:pathLst>
                <a:path w="30" h="20">
                  <a:moveTo>
                    <a:pt x="14" y="0"/>
                  </a:moveTo>
                  <a:lnTo>
                    <a:pt x="12" y="0"/>
                  </a:lnTo>
                  <a:lnTo>
                    <a:pt x="14" y="8"/>
                  </a:lnTo>
                  <a:lnTo>
                    <a:pt x="12" y="14"/>
                  </a:lnTo>
                  <a:lnTo>
                    <a:pt x="0" y="10"/>
                  </a:lnTo>
                  <a:lnTo>
                    <a:pt x="4" y="20"/>
                  </a:lnTo>
                  <a:lnTo>
                    <a:pt x="30" y="1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0" name="Freeform 413"/>
            <p:cNvSpPr>
              <a:spLocks/>
            </p:cNvSpPr>
            <p:nvPr/>
          </p:nvSpPr>
          <p:spPr bwMode="auto">
            <a:xfrm>
              <a:off x="5576888" y="1401763"/>
              <a:ext cx="22225" cy="15875"/>
            </a:xfrm>
            <a:custGeom>
              <a:avLst/>
              <a:gdLst/>
              <a:ahLst/>
              <a:cxnLst>
                <a:cxn ang="0">
                  <a:pos x="12" y="0"/>
                </a:cxn>
                <a:cxn ang="0">
                  <a:pos x="14" y="6"/>
                </a:cxn>
                <a:cxn ang="0">
                  <a:pos x="10" y="10"/>
                </a:cxn>
                <a:cxn ang="0">
                  <a:pos x="0" y="6"/>
                </a:cxn>
                <a:cxn ang="0">
                  <a:pos x="12" y="0"/>
                </a:cxn>
                <a:cxn ang="0">
                  <a:pos x="12" y="0"/>
                </a:cxn>
              </a:cxnLst>
              <a:rect l="0" t="0" r="r" b="b"/>
              <a:pathLst>
                <a:path w="14" h="10">
                  <a:moveTo>
                    <a:pt x="12" y="0"/>
                  </a:moveTo>
                  <a:lnTo>
                    <a:pt x="14" y="6"/>
                  </a:lnTo>
                  <a:lnTo>
                    <a:pt x="10" y="10"/>
                  </a:lnTo>
                  <a:lnTo>
                    <a:pt x="0" y="6"/>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1" name="Freeform 414"/>
            <p:cNvSpPr>
              <a:spLocks/>
            </p:cNvSpPr>
            <p:nvPr/>
          </p:nvSpPr>
          <p:spPr bwMode="auto">
            <a:xfrm>
              <a:off x="5526088" y="1417638"/>
              <a:ext cx="34925" cy="15875"/>
            </a:xfrm>
            <a:custGeom>
              <a:avLst/>
              <a:gdLst/>
              <a:ahLst/>
              <a:cxnLst>
                <a:cxn ang="0">
                  <a:pos x="10" y="0"/>
                </a:cxn>
                <a:cxn ang="0">
                  <a:pos x="0" y="4"/>
                </a:cxn>
                <a:cxn ang="0">
                  <a:pos x="2" y="10"/>
                </a:cxn>
                <a:cxn ang="0">
                  <a:pos x="22" y="8"/>
                </a:cxn>
                <a:cxn ang="0">
                  <a:pos x="10" y="0"/>
                </a:cxn>
                <a:cxn ang="0">
                  <a:pos x="10" y="0"/>
                </a:cxn>
              </a:cxnLst>
              <a:rect l="0" t="0" r="r" b="b"/>
              <a:pathLst>
                <a:path w="22" h="10">
                  <a:moveTo>
                    <a:pt x="10" y="0"/>
                  </a:moveTo>
                  <a:lnTo>
                    <a:pt x="0" y="4"/>
                  </a:lnTo>
                  <a:lnTo>
                    <a:pt x="2" y="10"/>
                  </a:lnTo>
                  <a:lnTo>
                    <a:pt x="22" y="8"/>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2" name="Freeform 415"/>
            <p:cNvSpPr>
              <a:spLocks/>
            </p:cNvSpPr>
            <p:nvPr/>
          </p:nvSpPr>
          <p:spPr bwMode="auto">
            <a:xfrm>
              <a:off x="5497513" y="1398588"/>
              <a:ext cx="38100" cy="22225"/>
            </a:xfrm>
            <a:custGeom>
              <a:avLst/>
              <a:gdLst/>
              <a:ahLst/>
              <a:cxnLst>
                <a:cxn ang="0">
                  <a:pos x="8" y="0"/>
                </a:cxn>
                <a:cxn ang="0">
                  <a:pos x="0" y="2"/>
                </a:cxn>
                <a:cxn ang="0">
                  <a:pos x="8" y="14"/>
                </a:cxn>
                <a:cxn ang="0">
                  <a:pos x="24" y="10"/>
                </a:cxn>
                <a:cxn ang="0">
                  <a:pos x="8" y="0"/>
                </a:cxn>
                <a:cxn ang="0">
                  <a:pos x="8" y="0"/>
                </a:cxn>
              </a:cxnLst>
              <a:rect l="0" t="0" r="r" b="b"/>
              <a:pathLst>
                <a:path w="24" h="14">
                  <a:moveTo>
                    <a:pt x="8" y="0"/>
                  </a:moveTo>
                  <a:lnTo>
                    <a:pt x="0" y="2"/>
                  </a:lnTo>
                  <a:lnTo>
                    <a:pt x="8" y="14"/>
                  </a:lnTo>
                  <a:lnTo>
                    <a:pt x="24" y="10"/>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3" name="Freeform 416"/>
            <p:cNvSpPr>
              <a:spLocks/>
            </p:cNvSpPr>
            <p:nvPr/>
          </p:nvSpPr>
          <p:spPr bwMode="auto">
            <a:xfrm>
              <a:off x="5503863" y="1373188"/>
              <a:ext cx="69850" cy="53975"/>
            </a:xfrm>
            <a:custGeom>
              <a:avLst/>
              <a:gdLst/>
              <a:ahLst/>
              <a:cxnLst>
                <a:cxn ang="0">
                  <a:pos x="20" y="8"/>
                </a:cxn>
                <a:cxn ang="0">
                  <a:pos x="4" y="0"/>
                </a:cxn>
                <a:cxn ang="0">
                  <a:pos x="0" y="8"/>
                </a:cxn>
                <a:cxn ang="0">
                  <a:pos x="6" y="12"/>
                </a:cxn>
                <a:cxn ang="0">
                  <a:pos x="32" y="24"/>
                </a:cxn>
                <a:cxn ang="0">
                  <a:pos x="36" y="34"/>
                </a:cxn>
                <a:cxn ang="0">
                  <a:pos x="44" y="26"/>
                </a:cxn>
                <a:cxn ang="0">
                  <a:pos x="20" y="8"/>
                </a:cxn>
                <a:cxn ang="0">
                  <a:pos x="20" y="8"/>
                </a:cxn>
              </a:cxnLst>
              <a:rect l="0" t="0" r="r" b="b"/>
              <a:pathLst>
                <a:path w="44" h="34">
                  <a:moveTo>
                    <a:pt x="20" y="8"/>
                  </a:moveTo>
                  <a:lnTo>
                    <a:pt x="4" y="0"/>
                  </a:lnTo>
                  <a:lnTo>
                    <a:pt x="0" y="8"/>
                  </a:lnTo>
                  <a:lnTo>
                    <a:pt x="6" y="12"/>
                  </a:lnTo>
                  <a:lnTo>
                    <a:pt x="32" y="24"/>
                  </a:lnTo>
                  <a:lnTo>
                    <a:pt x="36" y="34"/>
                  </a:lnTo>
                  <a:lnTo>
                    <a:pt x="44" y="26"/>
                  </a:lnTo>
                  <a:lnTo>
                    <a:pt x="20" y="8"/>
                  </a:lnTo>
                  <a:lnTo>
                    <a:pt x="2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4" name="Freeform 417"/>
            <p:cNvSpPr>
              <a:spLocks/>
            </p:cNvSpPr>
            <p:nvPr/>
          </p:nvSpPr>
          <p:spPr bwMode="auto">
            <a:xfrm>
              <a:off x="5541963" y="1373188"/>
              <a:ext cx="41275" cy="31750"/>
            </a:xfrm>
            <a:custGeom>
              <a:avLst/>
              <a:gdLst/>
              <a:ahLst/>
              <a:cxnLst>
                <a:cxn ang="0">
                  <a:pos x="10" y="0"/>
                </a:cxn>
                <a:cxn ang="0">
                  <a:pos x="0" y="0"/>
                </a:cxn>
                <a:cxn ang="0">
                  <a:pos x="16" y="20"/>
                </a:cxn>
                <a:cxn ang="0">
                  <a:pos x="26" y="16"/>
                </a:cxn>
                <a:cxn ang="0">
                  <a:pos x="10" y="0"/>
                </a:cxn>
                <a:cxn ang="0">
                  <a:pos x="10" y="0"/>
                </a:cxn>
              </a:cxnLst>
              <a:rect l="0" t="0" r="r" b="b"/>
              <a:pathLst>
                <a:path w="26" h="20">
                  <a:moveTo>
                    <a:pt x="10" y="0"/>
                  </a:moveTo>
                  <a:lnTo>
                    <a:pt x="0" y="0"/>
                  </a:lnTo>
                  <a:lnTo>
                    <a:pt x="16" y="20"/>
                  </a:lnTo>
                  <a:lnTo>
                    <a:pt x="26" y="16"/>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5" name="Freeform 418"/>
            <p:cNvSpPr>
              <a:spLocks/>
            </p:cNvSpPr>
            <p:nvPr/>
          </p:nvSpPr>
          <p:spPr bwMode="auto">
            <a:xfrm>
              <a:off x="5373688" y="2392363"/>
              <a:ext cx="44450" cy="50800"/>
            </a:xfrm>
            <a:custGeom>
              <a:avLst/>
              <a:gdLst/>
              <a:ahLst/>
              <a:cxnLst>
                <a:cxn ang="0">
                  <a:pos x="6" y="2"/>
                </a:cxn>
                <a:cxn ang="0">
                  <a:pos x="14" y="0"/>
                </a:cxn>
                <a:cxn ang="0">
                  <a:pos x="24" y="14"/>
                </a:cxn>
                <a:cxn ang="0">
                  <a:pos x="26" y="10"/>
                </a:cxn>
                <a:cxn ang="0">
                  <a:pos x="28" y="16"/>
                </a:cxn>
                <a:cxn ang="0">
                  <a:pos x="28" y="20"/>
                </a:cxn>
                <a:cxn ang="0">
                  <a:pos x="26" y="16"/>
                </a:cxn>
                <a:cxn ang="0">
                  <a:pos x="18" y="26"/>
                </a:cxn>
                <a:cxn ang="0">
                  <a:pos x="12" y="30"/>
                </a:cxn>
                <a:cxn ang="0">
                  <a:pos x="6" y="32"/>
                </a:cxn>
                <a:cxn ang="0">
                  <a:pos x="2" y="26"/>
                </a:cxn>
                <a:cxn ang="0">
                  <a:pos x="2" y="32"/>
                </a:cxn>
                <a:cxn ang="0">
                  <a:pos x="0" y="26"/>
                </a:cxn>
                <a:cxn ang="0">
                  <a:pos x="0" y="14"/>
                </a:cxn>
                <a:cxn ang="0">
                  <a:pos x="6" y="2"/>
                </a:cxn>
                <a:cxn ang="0">
                  <a:pos x="6" y="2"/>
                </a:cxn>
              </a:cxnLst>
              <a:rect l="0" t="0" r="r" b="b"/>
              <a:pathLst>
                <a:path w="28" h="32">
                  <a:moveTo>
                    <a:pt x="6" y="2"/>
                  </a:moveTo>
                  <a:lnTo>
                    <a:pt x="14" y="0"/>
                  </a:lnTo>
                  <a:lnTo>
                    <a:pt x="24" y="14"/>
                  </a:lnTo>
                  <a:lnTo>
                    <a:pt x="26" y="10"/>
                  </a:lnTo>
                  <a:lnTo>
                    <a:pt x="28" y="16"/>
                  </a:lnTo>
                  <a:lnTo>
                    <a:pt x="28" y="20"/>
                  </a:lnTo>
                  <a:lnTo>
                    <a:pt x="26" y="16"/>
                  </a:lnTo>
                  <a:lnTo>
                    <a:pt x="18" y="26"/>
                  </a:lnTo>
                  <a:lnTo>
                    <a:pt x="12" y="30"/>
                  </a:lnTo>
                  <a:lnTo>
                    <a:pt x="6" y="32"/>
                  </a:lnTo>
                  <a:lnTo>
                    <a:pt x="2" y="26"/>
                  </a:lnTo>
                  <a:lnTo>
                    <a:pt x="2" y="32"/>
                  </a:lnTo>
                  <a:lnTo>
                    <a:pt x="0" y="26"/>
                  </a:lnTo>
                  <a:lnTo>
                    <a:pt x="0" y="14"/>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6" name="Freeform 419"/>
            <p:cNvSpPr>
              <a:spLocks/>
            </p:cNvSpPr>
            <p:nvPr/>
          </p:nvSpPr>
          <p:spPr bwMode="auto">
            <a:xfrm>
              <a:off x="5443538" y="2135188"/>
              <a:ext cx="130175" cy="196850"/>
            </a:xfrm>
            <a:custGeom>
              <a:avLst/>
              <a:gdLst/>
              <a:ahLst/>
              <a:cxnLst>
                <a:cxn ang="0">
                  <a:pos x="30" y="4"/>
                </a:cxn>
                <a:cxn ang="0">
                  <a:pos x="48" y="0"/>
                </a:cxn>
                <a:cxn ang="0">
                  <a:pos x="68" y="10"/>
                </a:cxn>
                <a:cxn ang="0">
                  <a:pos x="60" y="16"/>
                </a:cxn>
                <a:cxn ang="0">
                  <a:pos x="66" y="18"/>
                </a:cxn>
                <a:cxn ang="0">
                  <a:pos x="64" y="20"/>
                </a:cxn>
                <a:cxn ang="0">
                  <a:pos x="64" y="24"/>
                </a:cxn>
                <a:cxn ang="0">
                  <a:pos x="54" y="30"/>
                </a:cxn>
                <a:cxn ang="0">
                  <a:pos x="60" y="32"/>
                </a:cxn>
                <a:cxn ang="0">
                  <a:pos x="54" y="42"/>
                </a:cxn>
                <a:cxn ang="0">
                  <a:pos x="54" y="54"/>
                </a:cxn>
                <a:cxn ang="0">
                  <a:pos x="54" y="64"/>
                </a:cxn>
                <a:cxn ang="0">
                  <a:pos x="56" y="80"/>
                </a:cxn>
                <a:cxn ang="0">
                  <a:pos x="62" y="96"/>
                </a:cxn>
                <a:cxn ang="0">
                  <a:pos x="82" y="116"/>
                </a:cxn>
                <a:cxn ang="0">
                  <a:pos x="78" y="122"/>
                </a:cxn>
                <a:cxn ang="0">
                  <a:pos x="76" y="124"/>
                </a:cxn>
                <a:cxn ang="0">
                  <a:pos x="68" y="118"/>
                </a:cxn>
                <a:cxn ang="0">
                  <a:pos x="70" y="114"/>
                </a:cxn>
                <a:cxn ang="0">
                  <a:pos x="64" y="118"/>
                </a:cxn>
                <a:cxn ang="0">
                  <a:pos x="68" y="122"/>
                </a:cxn>
                <a:cxn ang="0">
                  <a:pos x="54" y="116"/>
                </a:cxn>
                <a:cxn ang="0">
                  <a:pos x="50" y="122"/>
                </a:cxn>
                <a:cxn ang="0">
                  <a:pos x="44" y="114"/>
                </a:cxn>
                <a:cxn ang="0">
                  <a:pos x="32" y="112"/>
                </a:cxn>
                <a:cxn ang="0">
                  <a:pos x="30" y="104"/>
                </a:cxn>
                <a:cxn ang="0">
                  <a:pos x="38" y="100"/>
                </a:cxn>
                <a:cxn ang="0">
                  <a:pos x="28" y="94"/>
                </a:cxn>
                <a:cxn ang="0">
                  <a:pos x="34" y="84"/>
                </a:cxn>
                <a:cxn ang="0">
                  <a:pos x="26" y="92"/>
                </a:cxn>
                <a:cxn ang="0">
                  <a:pos x="26" y="82"/>
                </a:cxn>
                <a:cxn ang="0">
                  <a:pos x="18" y="86"/>
                </a:cxn>
                <a:cxn ang="0">
                  <a:pos x="18" y="80"/>
                </a:cxn>
                <a:cxn ang="0">
                  <a:pos x="16" y="78"/>
                </a:cxn>
                <a:cxn ang="0">
                  <a:pos x="14" y="84"/>
                </a:cxn>
                <a:cxn ang="0">
                  <a:pos x="12" y="80"/>
                </a:cxn>
                <a:cxn ang="0">
                  <a:pos x="8" y="84"/>
                </a:cxn>
                <a:cxn ang="0">
                  <a:pos x="2" y="80"/>
                </a:cxn>
                <a:cxn ang="0">
                  <a:pos x="0" y="72"/>
                </a:cxn>
                <a:cxn ang="0">
                  <a:pos x="2" y="60"/>
                </a:cxn>
                <a:cxn ang="0">
                  <a:pos x="10" y="56"/>
                </a:cxn>
                <a:cxn ang="0">
                  <a:pos x="12" y="60"/>
                </a:cxn>
                <a:cxn ang="0">
                  <a:pos x="14" y="50"/>
                </a:cxn>
                <a:cxn ang="0">
                  <a:pos x="16" y="50"/>
                </a:cxn>
                <a:cxn ang="0">
                  <a:pos x="16" y="46"/>
                </a:cxn>
                <a:cxn ang="0">
                  <a:pos x="22" y="36"/>
                </a:cxn>
                <a:cxn ang="0">
                  <a:pos x="18" y="38"/>
                </a:cxn>
                <a:cxn ang="0">
                  <a:pos x="18" y="36"/>
                </a:cxn>
                <a:cxn ang="0">
                  <a:pos x="18" y="34"/>
                </a:cxn>
                <a:cxn ang="0">
                  <a:pos x="12" y="30"/>
                </a:cxn>
                <a:cxn ang="0">
                  <a:pos x="14" y="26"/>
                </a:cxn>
                <a:cxn ang="0">
                  <a:pos x="26" y="20"/>
                </a:cxn>
                <a:cxn ang="0">
                  <a:pos x="22" y="20"/>
                </a:cxn>
                <a:cxn ang="0">
                  <a:pos x="24" y="18"/>
                </a:cxn>
                <a:cxn ang="0">
                  <a:pos x="22" y="12"/>
                </a:cxn>
                <a:cxn ang="0">
                  <a:pos x="30" y="4"/>
                </a:cxn>
                <a:cxn ang="0">
                  <a:pos x="30" y="4"/>
                </a:cxn>
              </a:cxnLst>
              <a:rect l="0" t="0" r="r" b="b"/>
              <a:pathLst>
                <a:path w="82" h="124">
                  <a:moveTo>
                    <a:pt x="30" y="4"/>
                  </a:moveTo>
                  <a:lnTo>
                    <a:pt x="48" y="0"/>
                  </a:lnTo>
                  <a:lnTo>
                    <a:pt x="68" y="10"/>
                  </a:lnTo>
                  <a:lnTo>
                    <a:pt x="60" y="16"/>
                  </a:lnTo>
                  <a:lnTo>
                    <a:pt x="66" y="18"/>
                  </a:lnTo>
                  <a:lnTo>
                    <a:pt x="64" y="20"/>
                  </a:lnTo>
                  <a:lnTo>
                    <a:pt x="64" y="24"/>
                  </a:lnTo>
                  <a:lnTo>
                    <a:pt x="54" y="30"/>
                  </a:lnTo>
                  <a:lnTo>
                    <a:pt x="60" y="32"/>
                  </a:lnTo>
                  <a:lnTo>
                    <a:pt x="54" y="42"/>
                  </a:lnTo>
                  <a:lnTo>
                    <a:pt x="54" y="54"/>
                  </a:lnTo>
                  <a:lnTo>
                    <a:pt x="54" y="64"/>
                  </a:lnTo>
                  <a:lnTo>
                    <a:pt x="56" y="80"/>
                  </a:lnTo>
                  <a:lnTo>
                    <a:pt x="62" y="96"/>
                  </a:lnTo>
                  <a:lnTo>
                    <a:pt x="82" y="116"/>
                  </a:lnTo>
                  <a:lnTo>
                    <a:pt x="78" y="122"/>
                  </a:lnTo>
                  <a:lnTo>
                    <a:pt x="76" y="124"/>
                  </a:lnTo>
                  <a:lnTo>
                    <a:pt x="68" y="118"/>
                  </a:lnTo>
                  <a:lnTo>
                    <a:pt x="70" y="114"/>
                  </a:lnTo>
                  <a:lnTo>
                    <a:pt x="64" y="118"/>
                  </a:lnTo>
                  <a:lnTo>
                    <a:pt x="68" y="122"/>
                  </a:lnTo>
                  <a:lnTo>
                    <a:pt x="54" y="116"/>
                  </a:lnTo>
                  <a:lnTo>
                    <a:pt x="50" y="122"/>
                  </a:lnTo>
                  <a:lnTo>
                    <a:pt x="44" y="114"/>
                  </a:lnTo>
                  <a:lnTo>
                    <a:pt x="32" y="112"/>
                  </a:lnTo>
                  <a:lnTo>
                    <a:pt x="30" y="104"/>
                  </a:lnTo>
                  <a:lnTo>
                    <a:pt x="38" y="100"/>
                  </a:lnTo>
                  <a:lnTo>
                    <a:pt x="28" y="94"/>
                  </a:lnTo>
                  <a:lnTo>
                    <a:pt x="34" y="84"/>
                  </a:lnTo>
                  <a:lnTo>
                    <a:pt x="26" y="92"/>
                  </a:lnTo>
                  <a:lnTo>
                    <a:pt x="26" y="82"/>
                  </a:lnTo>
                  <a:lnTo>
                    <a:pt x="18" y="86"/>
                  </a:lnTo>
                  <a:lnTo>
                    <a:pt x="18" y="80"/>
                  </a:lnTo>
                  <a:lnTo>
                    <a:pt x="16" y="78"/>
                  </a:lnTo>
                  <a:lnTo>
                    <a:pt x="14" y="84"/>
                  </a:lnTo>
                  <a:lnTo>
                    <a:pt x="12" y="80"/>
                  </a:lnTo>
                  <a:lnTo>
                    <a:pt x="8" y="84"/>
                  </a:lnTo>
                  <a:lnTo>
                    <a:pt x="2" y="80"/>
                  </a:lnTo>
                  <a:lnTo>
                    <a:pt x="0" y="72"/>
                  </a:lnTo>
                  <a:lnTo>
                    <a:pt x="2" y="60"/>
                  </a:lnTo>
                  <a:lnTo>
                    <a:pt x="10" y="56"/>
                  </a:lnTo>
                  <a:lnTo>
                    <a:pt x="12" y="60"/>
                  </a:lnTo>
                  <a:lnTo>
                    <a:pt x="14" y="50"/>
                  </a:lnTo>
                  <a:lnTo>
                    <a:pt x="16" y="50"/>
                  </a:lnTo>
                  <a:lnTo>
                    <a:pt x="16" y="46"/>
                  </a:lnTo>
                  <a:lnTo>
                    <a:pt x="22" y="36"/>
                  </a:lnTo>
                  <a:lnTo>
                    <a:pt x="18" y="38"/>
                  </a:lnTo>
                  <a:lnTo>
                    <a:pt x="18" y="36"/>
                  </a:lnTo>
                  <a:lnTo>
                    <a:pt x="18" y="34"/>
                  </a:lnTo>
                  <a:lnTo>
                    <a:pt x="12" y="30"/>
                  </a:lnTo>
                  <a:lnTo>
                    <a:pt x="14" y="26"/>
                  </a:lnTo>
                  <a:lnTo>
                    <a:pt x="26" y="20"/>
                  </a:lnTo>
                  <a:lnTo>
                    <a:pt x="22" y="20"/>
                  </a:lnTo>
                  <a:lnTo>
                    <a:pt x="24" y="18"/>
                  </a:lnTo>
                  <a:lnTo>
                    <a:pt x="22" y="12"/>
                  </a:lnTo>
                  <a:lnTo>
                    <a:pt x="30" y="4"/>
                  </a:lnTo>
                  <a:lnTo>
                    <a:pt x="3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7" name="Freeform 420"/>
            <p:cNvSpPr>
              <a:spLocks/>
            </p:cNvSpPr>
            <p:nvPr/>
          </p:nvSpPr>
          <p:spPr bwMode="auto">
            <a:xfrm>
              <a:off x="5491163" y="1836738"/>
              <a:ext cx="327025" cy="307975"/>
            </a:xfrm>
            <a:custGeom>
              <a:avLst/>
              <a:gdLst/>
              <a:ahLst/>
              <a:cxnLst>
                <a:cxn ang="0">
                  <a:pos x="14" y="160"/>
                </a:cxn>
                <a:cxn ang="0">
                  <a:pos x="14" y="156"/>
                </a:cxn>
                <a:cxn ang="0">
                  <a:pos x="18" y="148"/>
                </a:cxn>
                <a:cxn ang="0">
                  <a:pos x="20" y="140"/>
                </a:cxn>
                <a:cxn ang="0">
                  <a:pos x="24" y="134"/>
                </a:cxn>
                <a:cxn ang="0">
                  <a:pos x="26" y="122"/>
                </a:cxn>
                <a:cxn ang="0">
                  <a:pos x="24" y="112"/>
                </a:cxn>
                <a:cxn ang="0">
                  <a:pos x="26" y="100"/>
                </a:cxn>
                <a:cxn ang="0">
                  <a:pos x="36" y="102"/>
                </a:cxn>
                <a:cxn ang="0">
                  <a:pos x="50" y="94"/>
                </a:cxn>
                <a:cxn ang="0">
                  <a:pos x="54" y="82"/>
                </a:cxn>
                <a:cxn ang="0">
                  <a:pos x="66" y="74"/>
                </a:cxn>
                <a:cxn ang="0">
                  <a:pos x="90" y="48"/>
                </a:cxn>
                <a:cxn ang="0">
                  <a:pos x="90" y="56"/>
                </a:cxn>
                <a:cxn ang="0">
                  <a:pos x="100" y="48"/>
                </a:cxn>
                <a:cxn ang="0">
                  <a:pos x="100" y="40"/>
                </a:cxn>
                <a:cxn ang="0">
                  <a:pos x="114" y="40"/>
                </a:cxn>
                <a:cxn ang="0">
                  <a:pos x="118" y="46"/>
                </a:cxn>
                <a:cxn ang="0">
                  <a:pos x="160" y="26"/>
                </a:cxn>
                <a:cxn ang="0">
                  <a:pos x="162" y="16"/>
                </a:cxn>
                <a:cxn ang="0">
                  <a:pos x="182" y="0"/>
                </a:cxn>
                <a:cxn ang="0">
                  <a:pos x="202" y="8"/>
                </a:cxn>
                <a:cxn ang="0">
                  <a:pos x="202" y="26"/>
                </a:cxn>
                <a:cxn ang="0">
                  <a:pos x="194" y="42"/>
                </a:cxn>
                <a:cxn ang="0">
                  <a:pos x="190" y="44"/>
                </a:cxn>
                <a:cxn ang="0">
                  <a:pos x="158" y="60"/>
                </a:cxn>
                <a:cxn ang="0">
                  <a:pos x="132" y="70"/>
                </a:cxn>
                <a:cxn ang="0">
                  <a:pos x="114" y="88"/>
                </a:cxn>
                <a:cxn ang="0">
                  <a:pos x="90" y="104"/>
                </a:cxn>
                <a:cxn ang="0">
                  <a:pos x="94" y="114"/>
                </a:cxn>
                <a:cxn ang="0">
                  <a:pos x="86" y="124"/>
                </a:cxn>
                <a:cxn ang="0">
                  <a:pos x="82" y="132"/>
                </a:cxn>
                <a:cxn ang="0">
                  <a:pos x="74" y="134"/>
                </a:cxn>
                <a:cxn ang="0">
                  <a:pos x="72" y="138"/>
                </a:cxn>
                <a:cxn ang="0">
                  <a:pos x="60" y="132"/>
                </a:cxn>
                <a:cxn ang="0">
                  <a:pos x="64" y="150"/>
                </a:cxn>
                <a:cxn ang="0">
                  <a:pos x="64" y="154"/>
                </a:cxn>
                <a:cxn ang="0">
                  <a:pos x="62" y="158"/>
                </a:cxn>
                <a:cxn ang="0">
                  <a:pos x="52" y="146"/>
                </a:cxn>
                <a:cxn ang="0">
                  <a:pos x="50" y="154"/>
                </a:cxn>
                <a:cxn ang="0">
                  <a:pos x="56" y="162"/>
                </a:cxn>
                <a:cxn ang="0">
                  <a:pos x="54" y="170"/>
                </a:cxn>
                <a:cxn ang="0">
                  <a:pos x="50" y="176"/>
                </a:cxn>
                <a:cxn ang="0">
                  <a:pos x="42" y="174"/>
                </a:cxn>
                <a:cxn ang="0">
                  <a:pos x="40" y="194"/>
                </a:cxn>
                <a:cxn ang="0">
                  <a:pos x="6" y="190"/>
                </a:cxn>
                <a:cxn ang="0">
                  <a:pos x="8" y="184"/>
                </a:cxn>
                <a:cxn ang="0">
                  <a:pos x="18" y="174"/>
                </a:cxn>
                <a:cxn ang="0">
                  <a:pos x="0" y="168"/>
                </a:cxn>
              </a:cxnLst>
              <a:rect l="0" t="0" r="r" b="b"/>
              <a:pathLst>
                <a:path w="206" h="194">
                  <a:moveTo>
                    <a:pt x="0" y="168"/>
                  </a:moveTo>
                  <a:lnTo>
                    <a:pt x="14" y="160"/>
                  </a:lnTo>
                  <a:lnTo>
                    <a:pt x="12" y="160"/>
                  </a:lnTo>
                  <a:lnTo>
                    <a:pt x="14" y="156"/>
                  </a:lnTo>
                  <a:lnTo>
                    <a:pt x="18" y="152"/>
                  </a:lnTo>
                  <a:lnTo>
                    <a:pt x="18" y="148"/>
                  </a:lnTo>
                  <a:lnTo>
                    <a:pt x="26" y="144"/>
                  </a:lnTo>
                  <a:lnTo>
                    <a:pt x="20" y="140"/>
                  </a:lnTo>
                  <a:lnTo>
                    <a:pt x="30" y="138"/>
                  </a:lnTo>
                  <a:lnTo>
                    <a:pt x="24" y="134"/>
                  </a:lnTo>
                  <a:lnTo>
                    <a:pt x="24" y="126"/>
                  </a:lnTo>
                  <a:lnTo>
                    <a:pt x="26" y="122"/>
                  </a:lnTo>
                  <a:lnTo>
                    <a:pt x="30" y="112"/>
                  </a:lnTo>
                  <a:lnTo>
                    <a:pt x="24" y="112"/>
                  </a:lnTo>
                  <a:lnTo>
                    <a:pt x="24" y="106"/>
                  </a:lnTo>
                  <a:lnTo>
                    <a:pt x="26" y="100"/>
                  </a:lnTo>
                  <a:lnTo>
                    <a:pt x="32" y="106"/>
                  </a:lnTo>
                  <a:lnTo>
                    <a:pt x="36" y="102"/>
                  </a:lnTo>
                  <a:lnTo>
                    <a:pt x="40" y="94"/>
                  </a:lnTo>
                  <a:lnTo>
                    <a:pt x="50" y="94"/>
                  </a:lnTo>
                  <a:lnTo>
                    <a:pt x="56" y="88"/>
                  </a:lnTo>
                  <a:lnTo>
                    <a:pt x="54" y="82"/>
                  </a:lnTo>
                  <a:lnTo>
                    <a:pt x="56" y="78"/>
                  </a:lnTo>
                  <a:lnTo>
                    <a:pt x="66" y="74"/>
                  </a:lnTo>
                  <a:lnTo>
                    <a:pt x="68" y="66"/>
                  </a:lnTo>
                  <a:lnTo>
                    <a:pt x="90" y="48"/>
                  </a:lnTo>
                  <a:lnTo>
                    <a:pt x="94" y="48"/>
                  </a:lnTo>
                  <a:lnTo>
                    <a:pt x="90" y="56"/>
                  </a:lnTo>
                  <a:lnTo>
                    <a:pt x="98" y="52"/>
                  </a:lnTo>
                  <a:lnTo>
                    <a:pt x="100" y="48"/>
                  </a:lnTo>
                  <a:lnTo>
                    <a:pt x="96" y="44"/>
                  </a:lnTo>
                  <a:lnTo>
                    <a:pt x="100" y="40"/>
                  </a:lnTo>
                  <a:lnTo>
                    <a:pt x="98" y="38"/>
                  </a:lnTo>
                  <a:lnTo>
                    <a:pt x="114" y="40"/>
                  </a:lnTo>
                  <a:lnTo>
                    <a:pt x="114" y="46"/>
                  </a:lnTo>
                  <a:lnTo>
                    <a:pt x="118" y="46"/>
                  </a:lnTo>
                  <a:lnTo>
                    <a:pt x="142" y="38"/>
                  </a:lnTo>
                  <a:lnTo>
                    <a:pt x="160" y="26"/>
                  </a:lnTo>
                  <a:lnTo>
                    <a:pt x="162" y="24"/>
                  </a:lnTo>
                  <a:lnTo>
                    <a:pt x="162" y="16"/>
                  </a:lnTo>
                  <a:lnTo>
                    <a:pt x="162" y="14"/>
                  </a:lnTo>
                  <a:lnTo>
                    <a:pt x="182" y="0"/>
                  </a:lnTo>
                  <a:lnTo>
                    <a:pt x="198" y="2"/>
                  </a:lnTo>
                  <a:lnTo>
                    <a:pt x="202" y="8"/>
                  </a:lnTo>
                  <a:lnTo>
                    <a:pt x="206" y="18"/>
                  </a:lnTo>
                  <a:lnTo>
                    <a:pt x="202" y="26"/>
                  </a:lnTo>
                  <a:lnTo>
                    <a:pt x="206" y="28"/>
                  </a:lnTo>
                  <a:lnTo>
                    <a:pt x="194" y="42"/>
                  </a:lnTo>
                  <a:lnTo>
                    <a:pt x="196" y="46"/>
                  </a:lnTo>
                  <a:lnTo>
                    <a:pt x="190" y="44"/>
                  </a:lnTo>
                  <a:lnTo>
                    <a:pt x="178" y="54"/>
                  </a:lnTo>
                  <a:lnTo>
                    <a:pt x="158" y="60"/>
                  </a:lnTo>
                  <a:lnTo>
                    <a:pt x="136" y="76"/>
                  </a:lnTo>
                  <a:lnTo>
                    <a:pt x="132" y="70"/>
                  </a:lnTo>
                  <a:lnTo>
                    <a:pt x="130" y="78"/>
                  </a:lnTo>
                  <a:lnTo>
                    <a:pt x="114" y="88"/>
                  </a:lnTo>
                  <a:lnTo>
                    <a:pt x="102" y="104"/>
                  </a:lnTo>
                  <a:lnTo>
                    <a:pt x="90" y="104"/>
                  </a:lnTo>
                  <a:lnTo>
                    <a:pt x="90" y="108"/>
                  </a:lnTo>
                  <a:lnTo>
                    <a:pt x="94" y="114"/>
                  </a:lnTo>
                  <a:lnTo>
                    <a:pt x="88" y="120"/>
                  </a:lnTo>
                  <a:lnTo>
                    <a:pt x="86" y="124"/>
                  </a:lnTo>
                  <a:lnTo>
                    <a:pt x="76" y="122"/>
                  </a:lnTo>
                  <a:lnTo>
                    <a:pt x="82" y="132"/>
                  </a:lnTo>
                  <a:lnTo>
                    <a:pt x="72" y="126"/>
                  </a:lnTo>
                  <a:lnTo>
                    <a:pt x="74" y="134"/>
                  </a:lnTo>
                  <a:lnTo>
                    <a:pt x="72" y="132"/>
                  </a:lnTo>
                  <a:lnTo>
                    <a:pt x="72" y="138"/>
                  </a:lnTo>
                  <a:lnTo>
                    <a:pt x="68" y="140"/>
                  </a:lnTo>
                  <a:lnTo>
                    <a:pt x="60" y="132"/>
                  </a:lnTo>
                  <a:lnTo>
                    <a:pt x="68" y="148"/>
                  </a:lnTo>
                  <a:lnTo>
                    <a:pt x="64" y="150"/>
                  </a:lnTo>
                  <a:lnTo>
                    <a:pt x="64" y="154"/>
                  </a:lnTo>
                  <a:lnTo>
                    <a:pt x="64" y="154"/>
                  </a:lnTo>
                  <a:lnTo>
                    <a:pt x="60" y="152"/>
                  </a:lnTo>
                  <a:lnTo>
                    <a:pt x="62" y="158"/>
                  </a:lnTo>
                  <a:lnTo>
                    <a:pt x="60" y="160"/>
                  </a:lnTo>
                  <a:lnTo>
                    <a:pt x="52" y="146"/>
                  </a:lnTo>
                  <a:lnTo>
                    <a:pt x="50" y="152"/>
                  </a:lnTo>
                  <a:lnTo>
                    <a:pt x="50" y="154"/>
                  </a:lnTo>
                  <a:lnTo>
                    <a:pt x="48" y="156"/>
                  </a:lnTo>
                  <a:lnTo>
                    <a:pt x="56" y="162"/>
                  </a:lnTo>
                  <a:lnTo>
                    <a:pt x="54" y="164"/>
                  </a:lnTo>
                  <a:lnTo>
                    <a:pt x="54" y="170"/>
                  </a:lnTo>
                  <a:lnTo>
                    <a:pt x="46" y="168"/>
                  </a:lnTo>
                  <a:lnTo>
                    <a:pt x="50" y="176"/>
                  </a:lnTo>
                  <a:lnTo>
                    <a:pt x="48" y="180"/>
                  </a:lnTo>
                  <a:lnTo>
                    <a:pt x="42" y="174"/>
                  </a:lnTo>
                  <a:lnTo>
                    <a:pt x="46" y="186"/>
                  </a:lnTo>
                  <a:lnTo>
                    <a:pt x="40" y="194"/>
                  </a:lnTo>
                  <a:lnTo>
                    <a:pt x="20" y="186"/>
                  </a:lnTo>
                  <a:lnTo>
                    <a:pt x="6" y="190"/>
                  </a:lnTo>
                  <a:lnTo>
                    <a:pt x="10" y="184"/>
                  </a:lnTo>
                  <a:lnTo>
                    <a:pt x="8" y="184"/>
                  </a:lnTo>
                  <a:lnTo>
                    <a:pt x="8" y="180"/>
                  </a:lnTo>
                  <a:lnTo>
                    <a:pt x="18" y="174"/>
                  </a:lnTo>
                  <a:lnTo>
                    <a:pt x="4" y="176"/>
                  </a:lnTo>
                  <a:lnTo>
                    <a:pt x="0" y="168"/>
                  </a:lnTo>
                  <a:lnTo>
                    <a:pt x="0" y="1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8" name="Freeform 421"/>
            <p:cNvSpPr>
              <a:spLocks/>
            </p:cNvSpPr>
            <p:nvPr/>
          </p:nvSpPr>
          <p:spPr bwMode="auto">
            <a:xfrm>
              <a:off x="5462588" y="2278063"/>
              <a:ext cx="19050" cy="28575"/>
            </a:xfrm>
            <a:custGeom>
              <a:avLst/>
              <a:gdLst/>
              <a:ahLst/>
              <a:cxnLst>
                <a:cxn ang="0">
                  <a:pos x="0" y="2"/>
                </a:cxn>
                <a:cxn ang="0">
                  <a:pos x="8" y="0"/>
                </a:cxn>
                <a:cxn ang="0">
                  <a:pos x="10" y="6"/>
                </a:cxn>
                <a:cxn ang="0">
                  <a:pos x="12" y="18"/>
                </a:cxn>
                <a:cxn ang="0">
                  <a:pos x="6" y="6"/>
                </a:cxn>
                <a:cxn ang="0">
                  <a:pos x="0" y="2"/>
                </a:cxn>
                <a:cxn ang="0">
                  <a:pos x="0" y="2"/>
                </a:cxn>
              </a:cxnLst>
              <a:rect l="0" t="0" r="r" b="b"/>
              <a:pathLst>
                <a:path w="12" h="18">
                  <a:moveTo>
                    <a:pt x="0" y="2"/>
                  </a:moveTo>
                  <a:lnTo>
                    <a:pt x="8" y="0"/>
                  </a:lnTo>
                  <a:lnTo>
                    <a:pt x="10" y="6"/>
                  </a:lnTo>
                  <a:lnTo>
                    <a:pt x="12" y="18"/>
                  </a:lnTo>
                  <a:lnTo>
                    <a:pt x="6"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9" name="Freeform 422"/>
            <p:cNvSpPr>
              <a:spLocks/>
            </p:cNvSpPr>
            <p:nvPr/>
          </p:nvSpPr>
          <p:spPr bwMode="auto">
            <a:xfrm>
              <a:off x="5592763" y="2335213"/>
              <a:ext cx="44450" cy="47625"/>
            </a:xfrm>
            <a:custGeom>
              <a:avLst/>
              <a:gdLst/>
              <a:ahLst/>
              <a:cxnLst>
                <a:cxn ang="0">
                  <a:pos x="4" y="18"/>
                </a:cxn>
                <a:cxn ang="0">
                  <a:pos x="0" y="10"/>
                </a:cxn>
                <a:cxn ang="0">
                  <a:pos x="6" y="10"/>
                </a:cxn>
                <a:cxn ang="0">
                  <a:pos x="2" y="6"/>
                </a:cxn>
                <a:cxn ang="0">
                  <a:pos x="8" y="0"/>
                </a:cxn>
                <a:cxn ang="0">
                  <a:pos x="28" y="26"/>
                </a:cxn>
                <a:cxn ang="0">
                  <a:pos x="26" y="30"/>
                </a:cxn>
                <a:cxn ang="0">
                  <a:pos x="18" y="30"/>
                </a:cxn>
                <a:cxn ang="0">
                  <a:pos x="6" y="20"/>
                </a:cxn>
                <a:cxn ang="0">
                  <a:pos x="10" y="28"/>
                </a:cxn>
                <a:cxn ang="0">
                  <a:pos x="4" y="18"/>
                </a:cxn>
                <a:cxn ang="0">
                  <a:pos x="4" y="18"/>
                </a:cxn>
              </a:cxnLst>
              <a:rect l="0" t="0" r="r" b="b"/>
              <a:pathLst>
                <a:path w="28" h="30">
                  <a:moveTo>
                    <a:pt x="4" y="18"/>
                  </a:moveTo>
                  <a:lnTo>
                    <a:pt x="0" y="10"/>
                  </a:lnTo>
                  <a:lnTo>
                    <a:pt x="6" y="10"/>
                  </a:lnTo>
                  <a:lnTo>
                    <a:pt x="2" y="6"/>
                  </a:lnTo>
                  <a:lnTo>
                    <a:pt x="8" y="0"/>
                  </a:lnTo>
                  <a:lnTo>
                    <a:pt x="28" y="26"/>
                  </a:lnTo>
                  <a:lnTo>
                    <a:pt x="26" y="30"/>
                  </a:lnTo>
                  <a:lnTo>
                    <a:pt x="18" y="30"/>
                  </a:lnTo>
                  <a:lnTo>
                    <a:pt x="6" y="20"/>
                  </a:lnTo>
                  <a:lnTo>
                    <a:pt x="10" y="28"/>
                  </a:lnTo>
                  <a:lnTo>
                    <a:pt x="4" y="18"/>
                  </a:lnTo>
                  <a:lnTo>
                    <a:pt x="4"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0" name="Freeform 423"/>
            <p:cNvSpPr>
              <a:spLocks/>
            </p:cNvSpPr>
            <p:nvPr/>
          </p:nvSpPr>
          <p:spPr bwMode="auto">
            <a:xfrm>
              <a:off x="5840413" y="2128838"/>
              <a:ext cx="31750" cy="31750"/>
            </a:xfrm>
            <a:custGeom>
              <a:avLst/>
              <a:gdLst/>
              <a:ahLst/>
              <a:cxnLst>
                <a:cxn ang="0">
                  <a:pos x="2" y="20"/>
                </a:cxn>
                <a:cxn ang="0">
                  <a:pos x="0" y="20"/>
                </a:cxn>
                <a:cxn ang="0">
                  <a:pos x="2" y="14"/>
                </a:cxn>
                <a:cxn ang="0">
                  <a:pos x="2" y="8"/>
                </a:cxn>
                <a:cxn ang="0">
                  <a:pos x="4" y="0"/>
                </a:cxn>
                <a:cxn ang="0">
                  <a:pos x="12" y="0"/>
                </a:cxn>
                <a:cxn ang="0">
                  <a:pos x="14" y="4"/>
                </a:cxn>
                <a:cxn ang="0">
                  <a:pos x="12" y="10"/>
                </a:cxn>
                <a:cxn ang="0">
                  <a:pos x="20" y="12"/>
                </a:cxn>
                <a:cxn ang="0">
                  <a:pos x="6" y="18"/>
                </a:cxn>
                <a:cxn ang="0">
                  <a:pos x="4" y="16"/>
                </a:cxn>
                <a:cxn ang="0">
                  <a:pos x="2" y="20"/>
                </a:cxn>
                <a:cxn ang="0">
                  <a:pos x="2" y="20"/>
                </a:cxn>
              </a:cxnLst>
              <a:rect l="0" t="0" r="r" b="b"/>
              <a:pathLst>
                <a:path w="20" h="20">
                  <a:moveTo>
                    <a:pt x="2" y="20"/>
                  </a:moveTo>
                  <a:lnTo>
                    <a:pt x="0" y="20"/>
                  </a:lnTo>
                  <a:lnTo>
                    <a:pt x="2" y="14"/>
                  </a:lnTo>
                  <a:lnTo>
                    <a:pt x="2" y="8"/>
                  </a:lnTo>
                  <a:lnTo>
                    <a:pt x="4" y="0"/>
                  </a:lnTo>
                  <a:lnTo>
                    <a:pt x="12" y="0"/>
                  </a:lnTo>
                  <a:lnTo>
                    <a:pt x="14" y="4"/>
                  </a:lnTo>
                  <a:lnTo>
                    <a:pt x="12" y="10"/>
                  </a:lnTo>
                  <a:lnTo>
                    <a:pt x="20" y="12"/>
                  </a:lnTo>
                  <a:lnTo>
                    <a:pt x="6" y="18"/>
                  </a:lnTo>
                  <a:lnTo>
                    <a:pt x="4" y="16"/>
                  </a:lnTo>
                  <a:lnTo>
                    <a:pt x="2" y="20"/>
                  </a:lnTo>
                  <a:lnTo>
                    <a:pt x="2"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1" name="Freeform 424"/>
            <p:cNvSpPr>
              <a:spLocks/>
            </p:cNvSpPr>
            <p:nvPr/>
          </p:nvSpPr>
          <p:spPr bwMode="auto">
            <a:xfrm>
              <a:off x="6021388" y="2160588"/>
              <a:ext cx="19050" cy="22225"/>
            </a:xfrm>
            <a:custGeom>
              <a:avLst/>
              <a:gdLst/>
              <a:ahLst/>
              <a:cxnLst>
                <a:cxn ang="0">
                  <a:pos x="8" y="0"/>
                </a:cxn>
                <a:cxn ang="0">
                  <a:pos x="12" y="6"/>
                </a:cxn>
                <a:cxn ang="0">
                  <a:pos x="12" y="14"/>
                </a:cxn>
                <a:cxn ang="0">
                  <a:pos x="0" y="10"/>
                </a:cxn>
                <a:cxn ang="0">
                  <a:pos x="8" y="0"/>
                </a:cxn>
                <a:cxn ang="0">
                  <a:pos x="8" y="0"/>
                </a:cxn>
              </a:cxnLst>
              <a:rect l="0" t="0" r="r" b="b"/>
              <a:pathLst>
                <a:path w="12" h="14">
                  <a:moveTo>
                    <a:pt x="8" y="0"/>
                  </a:moveTo>
                  <a:lnTo>
                    <a:pt x="12" y="6"/>
                  </a:lnTo>
                  <a:lnTo>
                    <a:pt x="12" y="14"/>
                  </a:lnTo>
                  <a:lnTo>
                    <a:pt x="0" y="10"/>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2" name="Freeform 425"/>
            <p:cNvSpPr>
              <a:spLocks/>
            </p:cNvSpPr>
            <p:nvPr/>
          </p:nvSpPr>
          <p:spPr bwMode="auto">
            <a:xfrm>
              <a:off x="5986463" y="2192338"/>
              <a:ext cx="28575" cy="22225"/>
            </a:xfrm>
            <a:custGeom>
              <a:avLst/>
              <a:gdLst/>
              <a:ahLst/>
              <a:cxnLst>
                <a:cxn ang="0">
                  <a:pos x="4" y="4"/>
                </a:cxn>
                <a:cxn ang="0">
                  <a:pos x="8" y="0"/>
                </a:cxn>
                <a:cxn ang="0">
                  <a:pos x="18" y="4"/>
                </a:cxn>
                <a:cxn ang="0">
                  <a:pos x="12" y="12"/>
                </a:cxn>
                <a:cxn ang="0">
                  <a:pos x="0" y="14"/>
                </a:cxn>
                <a:cxn ang="0">
                  <a:pos x="0" y="12"/>
                </a:cxn>
                <a:cxn ang="0">
                  <a:pos x="0" y="8"/>
                </a:cxn>
                <a:cxn ang="0">
                  <a:pos x="4" y="4"/>
                </a:cxn>
                <a:cxn ang="0">
                  <a:pos x="4" y="4"/>
                </a:cxn>
              </a:cxnLst>
              <a:rect l="0" t="0" r="r" b="b"/>
              <a:pathLst>
                <a:path w="18" h="14">
                  <a:moveTo>
                    <a:pt x="4" y="4"/>
                  </a:moveTo>
                  <a:lnTo>
                    <a:pt x="8" y="0"/>
                  </a:lnTo>
                  <a:lnTo>
                    <a:pt x="18" y="4"/>
                  </a:lnTo>
                  <a:lnTo>
                    <a:pt x="12" y="12"/>
                  </a:lnTo>
                  <a:lnTo>
                    <a:pt x="0" y="14"/>
                  </a:lnTo>
                  <a:lnTo>
                    <a:pt x="0" y="12"/>
                  </a:lnTo>
                  <a:lnTo>
                    <a:pt x="0" y="8"/>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3" name="Freeform 426"/>
            <p:cNvSpPr>
              <a:spLocks/>
            </p:cNvSpPr>
            <p:nvPr/>
          </p:nvSpPr>
          <p:spPr bwMode="auto">
            <a:xfrm>
              <a:off x="6081713" y="1963738"/>
              <a:ext cx="15875" cy="28575"/>
            </a:xfrm>
            <a:custGeom>
              <a:avLst/>
              <a:gdLst/>
              <a:ahLst/>
              <a:cxnLst>
                <a:cxn ang="0">
                  <a:pos x="10" y="6"/>
                </a:cxn>
                <a:cxn ang="0">
                  <a:pos x="10" y="10"/>
                </a:cxn>
                <a:cxn ang="0">
                  <a:pos x="8" y="8"/>
                </a:cxn>
                <a:cxn ang="0">
                  <a:pos x="8" y="18"/>
                </a:cxn>
                <a:cxn ang="0">
                  <a:pos x="6" y="8"/>
                </a:cxn>
                <a:cxn ang="0">
                  <a:pos x="2" y="8"/>
                </a:cxn>
                <a:cxn ang="0">
                  <a:pos x="2" y="16"/>
                </a:cxn>
                <a:cxn ang="0">
                  <a:pos x="0" y="8"/>
                </a:cxn>
                <a:cxn ang="0">
                  <a:pos x="4" y="4"/>
                </a:cxn>
                <a:cxn ang="0">
                  <a:pos x="4" y="0"/>
                </a:cxn>
                <a:cxn ang="0">
                  <a:pos x="10" y="2"/>
                </a:cxn>
                <a:cxn ang="0">
                  <a:pos x="10" y="6"/>
                </a:cxn>
                <a:cxn ang="0">
                  <a:pos x="10" y="6"/>
                </a:cxn>
              </a:cxnLst>
              <a:rect l="0" t="0" r="r" b="b"/>
              <a:pathLst>
                <a:path w="10" h="18">
                  <a:moveTo>
                    <a:pt x="10" y="6"/>
                  </a:moveTo>
                  <a:lnTo>
                    <a:pt x="10" y="10"/>
                  </a:lnTo>
                  <a:lnTo>
                    <a:pt x="8" y="8"/>
                  </a:lnTo>
                  <a:lnTo>
                    <a:pt x="8" y="18"/>
                  </a:lnTo>
                  <a:lnTo>
                    <a:pt x="6" y="8"/>
                  </a:lnTo>
                  <a:lnTo>
                    <a:pt x="2" y="8"/>
                  </a:lnTo>
                  <a:lnTo>
                    <a:pt x="2" y="16"/>
                  </a:lnTo>
                  <a:lnTo>
                    <a:pt x="0" y="8"/>
                  </a:lnTo>
                  <a:lnTo>
                    <a:pt x="4" y="4"/>
                  </a:lnTo>
                  <a:lnTo>
                    <a:pt x="4" y="0"/>
                  </a:lnTo>
                  <a:lnTo>
                    <a:pt x="10" y="2"/>
                  </a:lnTo>
                  <a:lnTo>
                    <a:pt x="10" y="6"/>
                  </a:lnTo>
                  <a:lnTo>
                    <a:pt x="1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4" name="Freeform 427"/>
            <p:cNvSpPr>
              <a:spLocks/>
            </p:cNvSpPr>
            <p:nvPr/>
          </p:nvSpPr>
          <p:spPr bwMode="auto">
            <a:xfrm>
              <a:off x="6100763" y="2328863"/>
              <a:ext cx="9525" cy="22225"/>
            </a:xfrm>
            <a:custGeom>
              <a:avLst/>
              <a:gdLst/>
              <a:ahLst/>
              <a:cxnLst>
                <a:cxn ang="0">
                  <a:pos x="0" y="6"/>
                </a:cxn>
                <a:cxn ang="0">
                  <a:pos x="2" y="0"/>
                </a:cxn>
                <a:cxn ang="0">
                  <a:pos x="6" y="12"/>
                </a:cxn>
                <a:cxn ang="0">
                  <a:pos x="2" y="14"/>
                </a:cxn>
                <a:cxn ang="0">
                  <a:pos x="0" y="6"/>
                </a:cxn>
                <a:cxn ang="0">
                  <a:pos x="0" y="6"/>
                </a:cxn>
              </a:cxnLst>
              <a:rect l="0" t="0" r="r" b="b"/>
              <a:pathLst>
                <a:path w="6" h="14">
                  <a:moveTo>
                    <a:pt x="0" y="6"/>
                  </a:moveTo>
                  <a:lnTo>
                    <a:pt x="2" y="0"/>
                  </a:lnTo>
                  <a:lnTo>
                    <a:pt x="6" y="12"/>
                  </a:lnTo>
                  <a:lnTo>
                    <a:pt x="2" y="14"/>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5" name="Freeform 428"/>
            <p:cNvSpPr>
              <a:spLocks/>
            </p:cNvSpPr>
            <p:nvPr/>
          </p:nvSpPr>
          <p:spPr bwMode="auto">
            <a:xfrm>
              <a:off x="5526088" y="3878263"/>
              <a:ext cx="15875" cy="9525"/>
            </a:xfrm>
            <a:custGeom>
              <a:avLst/>
              <a:gdLst/>
              <a:ahLst/>
              <a:cxnLst>
                <a:cxn ang="0">
                  <a:pos x="10" y="0"/>
                </a:cxn>
                <a:cxn ang="0">
                  <a:pos x="6" y="0"/>
                </a:cxn>
                <a:cxn ang="0">
                  <a:pos x="0" y="6"/>
                </a:cxn>
                <a:cxn ang="0">
                  <a:pos x="6" y="4"/>
                </a:cxn>
                <a:cxn ang="0">
                  <a:pos x="10" y="0"/>
                </a:cxn>
                <a:cxn ang="0">
                  <a:pos x="10" y="0"/>
                </a:cxn>
              </a:cxnLst>
              <a:rect l="0" t="0" r="r" b="b"/>
              <a:pathLst>
                <a:path w="10" h="6">
                  <a:moveTo>
                    <a:pt x="10" y="0"/>
                  </a:moveTo>
                  <a:lnTo>
                    <a:pt x="6" y="0"/>
                  </a:lnTo>
                  <a:lnTo>
                    <a:pt x="0" y="6"/>
                  </a:lnTo>
                  <a:lnTo>
                    <a:pt x="6"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6" name="Freeform 429"/>
            <p:cNvSpPr>
              <a:spLocks/>
            </p:cNvSpPr>
            <p:nvPr/>
          </p:nvSpPr>
          <p:spPr bwMode="auto">
            <a:xfrm>
              <a:off x="5595938" y="4021138"/>
              <a:ext cx="6350" cy="9525"/>
            </a:xfrm>
            <a:custGeom>
              <a:avLst/>
              <a:gdLst/>
              <a:ahLst/>
              <a:cxnLst>
                <a:cxn ang="0">
                  <a:pos x="0" y="6"/>
                </a:cxn>
                <a:cxn ang="0">
                  <a:pos x="4" y="2"/>
                </a:cxn>
                <a:cxn ang="0">
                  <a:pos x="2" y="0"/>
                </a:cxn>
                <a:cxn ang="0">
                  <a:pos x="0" y="4"/>
                </a:cxn>
                <a:cxn ang="0">
                  <a:pos x="0" y="6"/>
                </a:cxn>
                <a:cxn ang="0">
                  <a:pos x="0" y="6"/>
                </a:cxn>
              </a:cxnLst>
              <a:rect l="0" t="0" r="r" b="b"/>
              <a:pathLst>
                <a:path w="4" h="6">
                  <a:moveTo>
                    <a:pt x="0" y="6"/>
                  </a:moveTo>
                  <a:lnTo>
                    <a:pt x="4" y="2"/>
                  </a:lnTo>
                  <a:lnTo>
                    <a:pt x="2" y="0"/>
                  </a:lnTo>
                  <a:lnTo>
                    <a:pt x="0" y="4"/>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7" name="Freeform 430"/>
            <p:cNvSpPr>
              <a:spLocks/>
            </p:cNvSpPr>
            <p:nvPr/>
          </p:nvSpPr>
          <p:spPr bwMode="auto">
            <a:xfrm>
              <a:off x="5487988" y="3938588"/>
              <a:ext cx="6350" cy="3175"/>
            </a:xfrm>
            <a:custGeom>
              <a:avLst/>
              <a:gdLst/>
              <a:ahLst/>
              <a:cxnLst>
                <a:cxn ang="0">
                  <a:pos x="0" y="2"/>
                </a:cxn>
                <a:cxn ang="0">
                  <a:pos x="4" y="2"/>
                </a:cxn>
                <a:cxn ang="0">
                  <a:pos x="2" y="0"/>
                </a:cxn>
                <a:cxn ang="0">
                  <a:pos x="0" y="2"/>
                </a:cxn>
                <a:cxn ang="0">
                  <a:pos x="0" y="2"/>
                </a:cxn>
              </a:cxnLst>
              <a:rect l="0" t="0" r="r" b="b"/>
              <a:pathLst>
                <a:path w="4" h="2">
                  <a:moveTo>
                    <a:pt x="0" y="2"/>
                  </a:moveTo>
                  <a:lnTo>
                    <a:pt x="4" y="2"/>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8" name="Freeform 431"/>
            <p:cNvSpPr>
              <a:spLocks/>
            </p:cNvSpPr>
            <p:nvPr/>
          </p:nvSpPr>
          <p:spPr bwMode="auto">
            <a:xfrm>
              <a:off x="5256213" y="417671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9" name="Freeform 432"/>
            <p:cNvSpPr>
              <a:spLocks/>
            </p:cNvSpPr>
            <p:nvPr/>
          </p:nvSpPr>
          <p:spPr bwMode="auto">
            <a:xfrm>
              <a:off x="5256213" y="4170363"/>
              <a:ext cx="3175" cy="3175"/>
            </a:xfrm>
            <a:custGeom>
              <a:avLst/>
              <a:gdLst/>
              <a:ahLst/>
              <a:cxnLst>
                <a:cxn ang="0">
                  <a:pos x="0" y="2"/>
                </a:cxn>
                <a:cxn ang="0">
                  <a:pos x="2" y="2"/>
                </a:cxn>
                <a:cxn ang="0">
                  <a:pos x="0" y="0"/>
                </a:cxn>
                <a:cxn ang="0">
                  <a:pos x="0" y="2"/>
                </a:cxn>
                <a:cxn ang="0">
                  <a:pos x="0" y="2"/>
                </a:cxn>
              </a:cxnLst>
              <a:rect l="0" t="0" r="r" b="b"/>
              <a:pathLst>
                <a:path w="2" h="2">
                  <a:moveTo>
                    <a:pt x="0" y="2"/>
                  </a:moveTo>
                  <a:lnTo>
                    <a:pt x="2" y="2"/>
                  </a:ln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0" name="Freeform 433"/>
            <p:cNvSpPr>
              <a:spLocks/>
            </p:cNvSpPr>
            <p:nvPr/>
          </p:nvSpPr>
          <p:spPr bwMode="auto">
            <a:xfrm>
              <a:off x="5459413" y="4208463"/>
              <a:ext cx="6350" cy="1588"/>
            </a:xfrm>
            <a:custGeom>
              <a:avLst/>
              <a:gdLst/>
              <a:ahLst/>
              <a:cxnLst>
                <a:cxn ang="0">
                  <a:pos x="0" y="0"/>
                </a:cxn>
                <a:cxn ang="0">
                  <a:pos x="4" y="0"/>
                </a:cxn>
                <a:cxn ang="0">
                  <a:pos x="0" y="0"/>
                </a:cxn>
                <a:cxn ang="0">
                  <a:pos x="0" y="0"/>
                </a:cxn>
              </a:cxnLst>
              <a:rect l="0" t="0" r="r" b="b"/>
              <a:pathLst>
                <a:path w="4">
                  <a:moveTo>
                    <a:pt x="0" y="0"/>
                  </a:moveTo>
                  <a:lnTo>
                    <a:pt x="4"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1" name="Freeform 434"/>
            <p:cNvSpPr>
              <a:spLocks/>
            </p:cNvSpPr>
            <p:nvPr/>
          </p:nvSpPr>
          <p:spPr bwMode="auto">
            <a:xfrm>
              <a:off x="5484813" y="4198938"/>
              <a:ext cx="22225" cy="9525"/>
            </a:xfrm>
            <a:custGeom>
              <a:avLst/>
              <a:gdLst/>
              <a:ahLst/>
              <a:cxnLst>
                <a:cxn ang="0">
                  <a:pos x="14" y="2"/>
                </a:cxn>
                <a:cxn ang="0">
                  <a:pos x="14" y="2"/>
                </a:cxn>
                <a:cxn ang="0">
                  <a:pos x="12" y="4"/>
                </a:cxn>
                <a:cxn ang="0">
                  <a:pos x="8" y="6"/>
                </a:cxn>
                <a:cxn ang="0">
                  <a:pos x="0" y="2"/>
                </a:cxn>
                <a:cxn ang="0">
                  <a:pos x="2" y="0"/>
                </a:cxn>
                <a:cxn ang="0">
                  <a:pos x="4" y="2"/>
                </a:cxn>
                <a:cxn ang="0">
                  <a:pos x="14" y="2"/>
                </a:cxn>
                <a:cxn ang="0">
                  <a:pos x="14" y="2"/>
                </a:cxn>
              </a:cxnLst>
              <a:rect l="0" t="0" r="r" b="b"/>
              <a:pathLst>
                <a:path w="14" h="6">
                  <a:moveTo>
                    <a:pt x="14" y="2"/>
                  </a:moveTo>
                  <a:lnTo>
                    <a:pt x="14" y="2"/>
                  </a:lnTo>
                  <a:lnTo>
                    <a:pt x="12" y="4"/>
                  </a:lnTo>
                  <a:lnTo>
                    <a:pt x="8" y="6"/>
                  </a:lnTo>
                  <a:lnTo>
                    <a:pt x="0" y="2"/>
                  </a:lnTo>
                  <a:lnTo>
                    <a:pt x="2" y="0"/>
                  </a:lnTo>
                  <a:lnTo>
                    <a:pt x="4" y="2"/>
                  </a:lnTo>
                  <a:lnTo>
                    <a:pt x="14" y="2"/>
                  </a:lnTo>
                  <a:lnTo>
                    <a:pt x="1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2" name="Freeform 435"/>
            <p:cNvSpPr>
              <a:spLocks/>
            </p:cNvSpPr>
            <p:nvPr/>
          </p:nvSpPr>
          <p:spPr bwMode="auto">
            <a:xfrm>
              <a:off x="5237163" y="4106863"/>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3" name="Freeform 436"/>
            <p:cNvSpPr>
              <a:spLocks/>
            </p:cNvSpPr>
            <p:nvPr/>
          </p:nvSpPr>
          <p:spPr bwMode="auto">
            <a:xfrm>
              <a:off x="5237163" y="4106863"/>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4" name="Freeform 437"/>
            <p:cNvSpPr>
              <a:spLocks/>
            </p:cNvSpPr>
            <p:nvPr/>
          </p:nvSpPr>
          <p:spPr bwMode="auto">
            <a:xfrm>
              <a:off x="5240338" y="4110038"/>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5" name="Freeform 438"/>
            <p:cNvSpPr>
              <a:spLocks/>
            </p:cNvSpPr>
            <p:nvPr/>
          </p:nvSpPr>
          <p:spPr bwMode="auto">
            <a:xfrm>
              <a:off x="4900613" y="3560763"/>
              <a:ext cx="15875" cy="9525"/>
            </a:xfrm>
            <a:custGeom>
              <a:avLst/>
              <a:gdLst/>
              <a:ahLst/>
              <a:cxnLst>
                <a:cxn ang="0">
                  <a:pos x="8" y="6"/>
                </a:cxn>
                <a:cxn ang="0">
                  <a:pos x="10" y="6"/>
                </a:cxn>
                <a:cxn ang="0">
                  <a:pos x="6" y="0"/>
                </a:cxn>
                <a:cxn ang="0">
                  <a:pos x="0" y="2"/>
                </a:cxn>
                <a:cxn ang="0">
                  <a:pos x="0" y="4"/>
                </a:cxn>
                <a:cxn ang="0">
                  <a:pos x="4" y="4"/>
                </a:cxn>
                <a:cxn ang="0">
                  <a:pos x="4" y="6"/>
                </a:cxn>
                <a:cxn ang="0">
                  <a:pos x="8" y="6"/>
                </a:cxn>
                <a:cxn ang="0">
                  <a:pos x="8" y="6"/>
                </a:cxn>
              </a:cxnLst>
              <a:rect l="0" t="0" r="r" b="b"/>
              <a:pathLst>
                <a:path w="10" h="6">
                  <a:moveTo>
                    <a:pt x="8" y="6"/>
                  </a:moveTo>
                  <a:lnTo>
                    <a:pt x="10" y="6"/>
                  </a:lnTo>
                  <a:lnTo>
                    <a:pt x="6" y="0"/>
                  </a:lnTo>
                  <a:lnTo>
                    <a:pt x="0" y="2"/>
                  </a:lnTo>
                  <a:lnTo>
                    <a:pt x="0" y="4"/>
                  </a:lnTo>
                  <a:lnTo>
                    <a:pt x="4" y="4"/>
                  </a:lnTo>
                  <a:lnTo>
                    <a:pt x="4" y="6"/>
                  </a:lnTo>
                  <a:lnTo>
                    <a:pt x="8" y="6"/>
                  </a:lnTo>
                  <a:lnTo>
                    <a:pt x="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6" name="Freeform 439"/>
            <p:cNvSpPr>
              <a:spLocks/>
            </p:cNvSpPr>
            <p:nvPr/>
          </p:nvSpPr>
          <p:spPr bwMode="auto">
            <a:xfrm>
              <a:off x="4900613" y="3582988"/>
              <a:ext cx="3175" cy="9525"/>
            </a:xfrm>
            <a:custGeom>
              <a:avLst/>
              <a:gdLst/>
              <a:ahLst/>
              <a:cxnLst>
                <a:cxn ang="0">
                  <a:pos x="0" y="6"/>
                </a:cxn>
                <a:cxn ang="0">
                  <a:pos x="2" y="6"/>
                </a:cxn>
                <a:cxn ang="0">
                  <a:pos x="2" y="0"/>
                </a:cxn>
                <a:cxn ang="0">
                  <a:pos x="0" y="0"/>
                </a:cxn>
                <a:cxn ang="0">
                  <a:pos x="0" y="6"/>
                </a:cxn>
                <a:cxn ang="0">
                  <a:pos x="0" y="6"/>
                </a:cxn>
              </a:cxnLst>
              <a:rect l="0" t="0" r="r" b="b"/>
              <a:pathLst>
                <a:path w="2" h="6">
                  <a:moveTo>
                    <a:pt x="0" y="6"/>
                  </a:moveTo>
                  <a:lnTo>
                    <a:pt x="2" y="6"/>
                  </a:lnTo>
                  <a:lnTo>
                    <a:pt x="2" y="0"/>
                  </a:lnTo>
                  <a:lnTo>
                    <a:pt x="0" y="0"/>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7" name="Freeform 440"/>
            <p:cNvSpPr>
              <a:spLocks/>
            </p:cNvSpPr>
            <p:nvPr/>
          </p:nvSpPr>
          <p:spPr bwMode="auto">
            <a:xfrm>
              <a:off x="4938713" y="3640138"/>
              <a:ext cx="12700" cy="12700"/>
            </a:xfrm>
            <a:custGeom>
              <a:avLst/>
              <a:gdLst/>
              <a:ahLst/>
              <a:cxnLst>
                <a:cxn ang="0">
                  <a:pos x="6" y="6"/>
                </a:cxn>
                <a:cxn ang="0">
                  <a:pos x="8" y="0"/>
                </a:cxn>
                <a:cxn ang="0">
                  <a:pos x="0" y="4"/>
                </a:cxn>
                <a:cxn ang="0">
                  <a:pos x="0" y="8"/>
                </a:cxn>
                <a:cxn ang="0">
                  <a:pos x="6" y="6"/>
                </a:cxn>
                <a:cxn ang="0">
                  <a:pos x="6" y="6"/>
                </a:cxn>
              </a:cxnLst>
              <a:rect l="0" t="0" r="r" b="b"/>
              <a:pathLst>
                <a:path w="8" h="8">
                  <a:moveTo>
                    <a:pt x="6" y="6"/>
                  </a:moveTo>
                  <a:lnTo>
                    <a:pt x="8" y="0"/>
                  </a:lnTo>
                  <a:lnTo>
                    <a:pt x="0" y="4"/>
                  </a:lnTo>
                  <a:lnTo>
                    <a:pt x="0" y="8"/>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8" name="Freeform 441"/>
            <p:cNvSpPr>
              <a:spLocks/>
            </p:cNvSpPr>
            <p:nvPr/>
          </p:nvSpPr>
          <p:spPr bwMode="auto">
            <a:xfrm>
              <a:off x="5037138" y="3659188"/>
              <a:ext cx="47625" cy="28575"/>
            </a:xfrm>
            <a:custGeom>
              <a:avLst/>
              <a:gdLst/>
              <a:ahLst/>
              <a:cxnLst>
                <a:cxn ang="0">
                  <a:pos x="22" y="4"/>
                </a:cxn>
                <a:cxn ang="0">
                  <a:pos x="30" y="0"/>
                </a:cxn>
                <a:cxn ang="0">
                  <a:pos x="26" y="6"/>
                </a:cxn>
                <a:cxn ang="0">
                  <a:pos x="22" y="12"/>
                </a:cxn>
                <a:cxn ang="0">
                  <a:pos x="10" y="18"/>
                </a:cxn>
                <a:cxn ang="0">
                  <a:pos x="4" y="16"/>
                </a:cxn>
                <a:cxn ang="0">
                  <a:pos x="0" y="12"/>
                </a:cxn>
                <a:cxn ang="0">
                  <a:pos x="10" y="8"/>
                </a:cxn>
                <a:cxn ang="0">
                  <a:pos x="10" y="6"/>
                </a:cxn>
                <a:cxn ang="0">
                  <a:pos x="22" y="4"/>
                </a:cxn>
                <a:cxn ang="0">
                  <a:pos x="22" y="4"/>
                </a:cxn>
              </a:cxnLst>
              <a:rect l="0" t="0" r="r" b="b"/>
              <a:pathLst>
                <a:path w="30" h="18">
                  <a:moveTo>
                    <a:pt x="22" y="4"/>
                  </a:moveTo>
                  <a:lnTo>
                    <a:pt x="30" y="0"/>
                  </a:lnTo>
                  <a:lnTo>
                    <a:pt x="26" y="6"/>
                  </a:lnTo>
                  <a:lnTo>
                    <a:pt x="22" y="12"/>
                  </a:lnTo>
                  <a:lnTo>
                    <a:pt x="10" y="18"/>
                  </a:lnTo>
                  <a:lnTo>
                    <a:pt x="4" y="16"/>
                  </a:lnTo>
                  <a:lnTo>
                    <a:pt x="0" y="12"/>
                  </a:lnTo>
                  <a:lnTo>
                    <a:pt x="10" y="8"/>
                  </a:lnTo>
                  <a:lnTo>
                    <a:pt x="10" y="6"/>
                  </a:lnTo>
                  <a:lnTo>
                    <a:pt x="22" y="4"/>
                  </a:lnTo>
                  <a:lnTo>
                    <a:pt x="2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9" name="Freeform 442"/>
            <p:cNvSpPr>
              <a:spLocks/>
            </p:cNvSpPr>
            <p:nvPr/>
          </p:nvSpPr>
          <p:spPr bwMode="auto">
            <a:xfrm>
              <a:off x="4872038" y="3522663"/>
              <a:ext cx="6350" cy="6350"/>
            </a:xfrm>
            <a:custGeom>
              <a:avLst/>
              <a:gdLst/>
              <a:ahLst/>
              <a:cxnLst>
                <a:cxn ang="0">
                  <a:pos x="2" y="4"/>
                </a:cxn>
                <a:cxn ang="0">
                  <a:pos x="4" y="2"/>
                </a:cxn>
                <a:cxn ang="0">
                  <a:pos x="2" y="0"/>
                </a:cxn>
                <a:cxn ang="0">
                  <a:pos x="0" y="2"/>
                </a:cxn>
                <a:cxn ang="0">
                  <a:pos x="2" y="4"/>
                </a:cxn>
                <a:cxn ang="0">
                  <a:pos x="2" y="4"/>
                </a:cxn>
              </a:cxnLst>
              <a:rect l="0" t="0" r="r" b="b"/>
              <a:pathLst>
                <a:path w="4" h="4">
                  <a:moveTo>
                    <a:pt x="2" y="4"/>
                  </a:moveTo>
                  <a:lnTo>
                    <a:pt x="4" y="2"/>
                  </a:lnTo>
                  <a:lnTo>
                    <a:pt x="2" y="0"/>
                  </a:lnTo>
                  <a:lnTo>
                    <a:pt x="0" y="2"/>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0" name="Freeform 443"/>
            <p:cNvSpPr>
              <a:spLocks/>
            </p:cNvSpPr>
            <p:nvPr/>
          </p:nvSpPr>
          <p:spPr bwMode="auto">
            <a:xfrm>
              <a:off x="4881563" y="3544888"/>
              <a:ext cx="6350" cy="6350"/>
            </a:xfrm>
            <a:custGeom>
              <a:avLst/>
              <a:gdLst/>
              <a:ahLst/>
              <a:cxnLst>
                <a:cxn ang="0">
                  <a:pos x="4" y="2"/>
                </a:cxn>
                <a:cxn ang="0">
                  <a:pos x="4" y="0"/>
                </a:cxn>
                <a:cxn ang="0">
                  <a:pos x="0" y="0"/>
                </a:cxn>
                <a:cxn ang="0">
                  <a:pos x="0" y="2"/>
                </a:cxn>
                <a:cxn ang="0">
                  <a:pos x="4" y="4"/>
                </a:cxn>
                <a:cxn ang="0">
                  <a:pos x="4" y="2"/>
                </a:cxn>
                <a:cxn ang="0">
                  <a:pos x="4" y="2"/>
                </a:cxn>
              </a:cxnLst>
              <a:rect l="0" t="0" r="r" b="b"/>
              <a:pathLst>
                <a:path w="4" h="4">
                  <a:moveTo>
                    <a:pt x="4" y="2"/>
                  </a:moveTo>
                  <a:lnTo>
                    <a:pt x="4" y="0"/>
                  </a:lnTo>
                  <a:lnTo>
                    <a:pt x="0" y="0"/>
                  </a:lnTo>
                  <a:lnTo>
                    <a:pt x="0" y="2"/>
                  </a:lnTo>
                  <a:lnTo>
                    <a:pt x="4"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1" name="Freeform 444"/>
            <p:cNvSpPr>
              <a:spLocks/>
            </p:cNvSpPr>
            <p:nvPr/>
          </p:nvSpPr>
          <p:spPr bwMode="auto">
            <a:xfrm>
              <a:off x="4849813" y="3662363"/>
              <a:ext cx="57150" cy="19050"/>
            </a:xfrm>
            <a:custGeom>
              <a:avLst/>
              <a:gdLst/>
              <a:ahLst/>
              <a:cxnLst>
                <a:cxn ang="0">
                  <a:pos x="20" y="4"/>
                </a:cxn>
                <a:cxn ang="0">
                  <a:pos x="12" y="4"/>
                </a:cxn>
                <a:cxn ang="0">
                  <a:pos x="8" y="2"/>
                </a:cxn>
                <a:cxn ang="0">
                  <a:pos x="8" y="0"/>
                </a:cxn>
                <a:cxn ang="0">
                  <a:pos x="6" y="2"/>
                </a:cxn>
                <a:cxn ang="0">
                  <a:pos x="2" y="0"/>
                </a:cxn>
                <a:cxn ang="0">
                  <a:pos x="2" y="2"/>
                </a:cxn>
                <a:cxn ang="0">
                  <a:pos x="0" y="2"/>
                </a:cxn>
                <a:cxn ang="0">
                  <a:pos x="0" y="6"/>
                </a:cxn>
                <a:cxn ang="0">
                  <a:pos x="12" y="8"/>
                </a:cxn>
                <a:cxn ang="0">
                  <a:pos x="18" y="12"/>
                </a:cxn>
                <a:cxn ang="0">
                  <a:pos x="32" y="10"/>
                </a:cxn>
                <a:cxn ang="0">
                  <a:pos x="36" y="10"/>
                </a:cxn>
                <a:cxn ang="0">
                  <a:pos x="36" y="6"/>
                </a:cxn>
                <a:cxn ang="0">
                  <a:pos x="32" y="8"/>
                </a:cxn>
                <a:cxn ang="0">
                  <a:pos x="28" y="4"/>
                </a:cxn>
                <a:cxn ang="0">
                  <a:pos x="20" y="4"/>
                </a:cxn>
                <a:cxn ang="0">
                  <a:pos x="20" y="4"/>
                </a:cxn>
              </a:cxnLst>
              <a:rect l="0" t="0" r="r" b="b"/>
              <a:pathLst>
                <a:path w="36" h="12">
                  <a:moveTo>
                    <a:pt x="20" y="4"/>
                  </a:moveTo>
                  <a:lnTo>
                    <a:pt x="12" y="4"/>
                  </a:lnTo>
                  <a:lnTo>
                    <a:pt x="8" y="2"/>
                  </a:lnTo>
                  <a:lnTo>
                    <a:pt x="8" y="0"/>
                  </a:lnTo>
                  <a:lnTo>
                    <a:pt x="6" y="2"/>
                  </a:lnTo>
                  <a:lnTo>
                    <a:pt x="2" y="0"/>
                  </a:lnTo>
                  <a:lnTo>
                    <a:pt x="2" y="2"/>
                  </a:lnTo>
                  <a:lnTo>
                    <a:pt x="0" y="2"/>
                  </a:lnTo>
                  <a:lnTo>
                    <a:pt x="0" y="6"/>
                  </a:lnTo>
                  <a:lnTo>
                    <a:pt x="12" y="8"/>
                  </a:lnTo>
                  <a:lnTo>
                    <a:pt x="18" y="12"/>
                  </a:lnTo>
                  <a:lnTo>
                    <a:pt x="32" y="10"/>
                  </a:lnTo>
                  <a:lnTo>
                    <a:pt x="36" y="10"/>
                  </a:lnTo>
                  <a:lnTo>
                    <a:pt x="36" y="6"/>
                  </a:lnTo>
                  <a:lnTo>
                    <a:pt x="32" y="8"/>
                  </a:lnTo>
                  <a:lnTo>
                    <a:pt x="28" y="4"/>
                  </a:lnTo>
                  <a:lnTo>
                    <a:pt x="20" y="4"/>
                  </a:lnTo>
                  <a:lnTo>
                    <a:pt x="2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2" name="Freeform 445"/>
            <p:cNvSpPr>
              <a:spLocks/>
            </p:cNvSpPr>
            <p:nvPr/>
          </p:nvSpPr>
          <p:spPr bwMode="auto">
            <a:xfrm>
              <a:off x="4875213" y="3598863"/>
              <a:ext cx="6350" cy="9525"/>
            </a:xfrm>
            <a:custGeom>
              <a:avLst/>
              <a:gdLst/>
              <a:ahLst/>
              <a:cxnLst>
                <a:cxn ang="0">
                  <a:pos x="2" y="6"/>
                </a:cxn>
                <a:cxn ang="0">
                  <a:pos x="4" y="2"/>
                </a:cxn>
                <a:cxn ang="0">
                  <a:pos x="0" y="0"/>
                </a:cxn>
                <a:cxn ang="0">
                  <a:pos x="2" y="6"/>
                </a:cxn>
                <a:cxn ang="0">
                  <a:pos x="2" y="6"/>
                </a:cxn>
              </a:cxnLst>
              <a:rect l="0" t="0" r="r" b="b"/>
              <a:pathLst>
                <a:path w="4" h="6">
                  <a:moveTo>
                    <a:pt x="2" y="6"/>
                  </a:moveTo>
                  <a:lnTo>
                    <a:pt x="4" y="2"/>
                  </a:lnTo>
                  <a:lnTo>
                    <a:pt x="0" y="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3" name="Freeform 446"/>
            <p:cNvSpPr>
              <a:spLocks/>
            </p:cNvSpPr>
            <p:nvPr/>
          </p:nvSpPr>
          <p:spPr bwMode="auto">
            <a:xfrm>
              <a:off x="4887913" y="3621088"/>
              <a:ext cx="6350" cy="6350"/>
            </a:xfrm>
            <a:custGeom>
              <a:avLst/>
              <a:gdLst/>
              <a:ahLst/>
              <a:cxnLst>
                <a:cxn ang="0">
                  <a:pos x="2" y="4"/>
                </a:cxn>
                <a:cxn ang="0">
                  <a:pos x="2" y="4"/>
                </a:cxn>
                <a:cxn ang="0">
                  <a:pos x="4" y="0"/>
                </a:cxn>
                <a:cxn ang="0">
                  <a:pos x="0" y="2"/>
                </a:cxn>
                <a:cxn ang="0">
                  <a:pos x="2" y="4"/>
                </a:cxn>
                <a:cxn ang="0">
                  <a:pos x="2" y="4"/>
                </a:cxn>
              </a:cxnLst>
              <a:rect l="0" t="0" r="r" b="b"/>
              <a:pathLst>
                <a:path w="4" h="4">
                  <a:moveTo>
                    <a:pt x="2" y="4"/>
                  </a:moveTo>
                  <a:lnTo>
                    <a:pt x="2" y="4"/>
                  </a:lnTo>
                  <a:lnTo>
                    <a:pt x="4" y="0"/>
                  </a:lnTo>
                  <a:lnTo>
                    <a:pt x="0" y="2"/>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4" name="Freeform 447"/>
            <p:cNvSpPr>
              <a:spLocks/>
            </p:cNvSpPr>
            <p:nvPr/>
          </p:nvSpPr>
          <p:spPr bwMode="auto">
            <a:xfrm>
              <a:off x="4799013" y="3592513"/>
              <a:ext cx="50800" cy="47625"/>
            </a:xfrm>
            <a:custGeom>
              <a:avLst/>
              <a:gdLst/>
              <a:ahLst/>
              <a:cxnLst>
                <a:cxn ang="0">
                  <a:pos x="12" y="0"/>
                </a:cxn>
                <a:cxn ang="0">
                  <a:pos x="6" y="2"/>
                </a:cxn>
                <a:cxn ang="0">
                  <a:pos x="4" y="2"/>
                </a:cxn>
                <a:cxn ang="0">
                  <a:pos x="0" y="8"/>
                </a:cxn>
                <a:cxn ang="0">
                  <a:pos x="6" y="16"/>
                </a:cxn>
                <a:cxn ang="0">
                  <a:pos x="6" y="24"/>
                </a:cxn>
                <a:cxn ang="0">
                  <a:pos x="10" y="26"/>
                </a:cxn>
                <a:cxn ang="0">
                  <a:pos x="12" y="20"/>
                </a:cxn>
                <a:cxn ang="0">
                  <a:pos x="14" y="24"/>
                </a:cxn>
                <a:cxn ang="0">
                  <a:pos x="16" y="30"/>
                </a:cxn>
                <a:cxn ang="0">
                  <a:pos x="18" y="30"/>
                </a:cxn>
                <a:cxn ang="0">
                  <a:pos x="18" y="26"/>
                </a:cxn>
                <a:cxn ang="0">
                  <a:pos x="20" y="26"/>
                </a:cxn>
                <a:cxn ang="0">
                  <a:pos x="26" y="30"/>
                </a:cxn>
                <a:cxn ang="0">
                  <a:pos x="24" y="18"/>
                </a:cxn>
                <a:cxn ang="0">
                  <a:pos x="22" y="12"/>
                </a:cxn>
                <a:cxn ang="0">
                  <a:pos x="26" y="16"/>
                </a:cxn>
                <a:cxn ang="0">
                  <a:pos x="32" y="14"/>
                </a:cxn>
                <a:cxn ang="0">
                  <a:pos x="30" y="12"/>
                </a:cxn>
                <a:cxn ang="0">
                  <a:pos x="28" y="10"/>
                </a:cxn>
                <a:cxn ang="0">
                  <a:pos x="26" y="6"/>
                </a:cxn>
                <a:cxn ang="0">
                  <a:pos x="24" y="4"/>
                </a:cxn>
                <a:cxn ang="0">
                  <a:pos x="12" y="0"/>
                </a:cxn>
                <a:cxn ang="0">
                  <a:pos x="12" y="0"/>
                </a:cxn>
              </a:cxnLst>
              <a:rect l="0" t="0" r="r" b="b"/>
              <a:pathLst>
                <a:path w="32" h="30">
                  <a:moveTo>
                    <a:pt x="12" y="0"/>
                  </a:moveTo>
                  <a:lnTo>
                    <a:pt x="6" y="2"/>
                  </a:lnTo>
                  <a:lnTo>
                    <a:pt x="4" y="2"/>
                  </a:lnTo>
                  <a:lnTo>
                    <a:pt x="0" y="8"/>
                  </a:lnTo>
                  <a:lnTo>
                    <a:pt x="6" y="16"/>
                  </a:lnTo>
                  <a:lnTo>
                    <a:pt x="6" y="24"/>
                  </a:lnTo>
                  <a:lnTo>
                    <a:pt x="10" y="26"/>
                  </a:lnTo>
                  <a:lnTo>
                    <a:pt x="12" y="20"/>
                  </a:lnTo>
                  <a:lnTo>
                    <a:pt x="14" y="24"/>
                  </a:lnTo>
                  <a:lnTo>
                    <a:pt x="16" y="30"/>
                  </a:lnTo>
                  <a:lnTo>
                    <a:pt x="18" y="30"/>
                  </a:lnTo>
                  <a:lnTo>
                    <a:pt x="18" y="26"/>
                  </a:lnTo>
                  <a:lnTo>
                    <a:pt x="20" y="26"/>
                  </a:lnTo>
                  <a:lnTo>
                    <a:pt x="26" y="30"/>
                  </a:lnTo>
                  <a:lnTo>
                    <a:pt x="24" y="18"/>
                  </a:lnTo>
                  <a:lnTo>
                    <a:pt x="22" y="12"/>
                  </a:lnTo>
                  <a:lnTo>
                    <a:pt x="26" y="16"/>
                  </a:lnTo>
                  <a:lnTo>
                    <a:pt x="32" y="14"/>
                  </a:lnTo>
                  <a:lnTo>
                    <a:pt x="30" y="12"/>
                  </a:lnTo>
                  <a:lnTo>
                    <a:pt x="28" y="10"/>
                  </a:lnTo>
                  <a:lnTo>
                    <a:pt x="26" y="6"/>
                  </a:lnTo>
                  <a:lnTo>
                    <a:pt x="24"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5" name="Freeform 448"/>
            <p:cNvSpPr>
              <a:spLocks/>
            </p:cNvSpPr>
            <p:nvPr/>
          </p:nvSpPr>
          <p:spPr bwMode="auto">
            <a:xfrm>
              <a:off x="4783138" y="3589338"/>
              <a:ext cx="6350" cy="9525"/>
            </a:xfrm>
            <a:custGeom>
              <a:avLst/>
              <a:gdLst/>
              <a:ahLst/>
              <a:cxnLst>
                <a:cxn ang="0">
                  <a:pos x="4" y="6"/>
                </a:cxn>
                <a:cxn ang="0">
                  <a:pos x="4" y="4"/>
                </a:cxn>
                <a:cxn ang="0">
                  <a:pos x="2" y="0"/>
                </a:cxn>
                <a:cxn ang="0">
                  <a:pos x="0" y="2"/>
                </a:cxn>
                <a:cxn ang="0">
                  <a:pos x="4" y="6"/>
                </a:cxn>
                <a:cxn ang="0">
                  <a:pos x="4" y="6"/>
                </a:cxn>
              </a:cxnLst>
              <a:rect l="0" t="0" r="r" b="b"/>
              <a:pathLst>
                <a:path w="4" h="6">
                  <a:moveTo>
                    <a:pt x="4" y="6"/>
                  </a:moveTo>
                  <a:lnTo>
                    <a:pt x="4" y="4"/>
                  </a:lnTo>
                  <a:lnTo>
                    <a:pt x="2" y="0"/>
                  </a:lnTo>
                  <a:lnTo>
                    <a:pt x="0" y="2"/>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6" name="Freeform 449"/>
            <p:cNvSpPr>
              <a:spLocks/>
            </p:cNvSpPr>
            <p:nvPr/>
          </p:nvSpPr>
          <p:spPr bwMode="auto">
            <a:xfrm>
              <a:off x="4837113" y="3570288"/>
              <a:ext cx="34925" cy="31750"/>
            </a:xfrm>
            <a:custGeom>
              <a:avLst/>
              <a:gdLst/>
              <a:ahLst/>
              <a:cxnLst>
                <a:cxn ang="0">
                  <a:pos x="22" y="18"/>
                </a:cxn>
                <a:cxn ang="0">
                  <a:pos x="22" y="16"/>
                </a:cxn>
                <a:cxn ang="0">
                  <a:pos x="18" y="14"/>
                </a:cxn>
                <a:cxn ang="0">
                  <a:pos x="16" y="8"/>
                </a:cxn>
                <a:cxn ang="0">
                  <a:pos x="10" y="6"/>
                </a:cxn>
                <a:cxn ang="0">
                  <a:pos x="6" y="0"/>
                </a:cxn>
                <a:cxn ang="0">
                  <a:pos x="0" y="4"/>
                </a:cxn>
                <a:cxn ang="0">
                  <a:pos x="2" y="4"/>
                </a:cxn>
                <a:cxn ang="0">
                  <a:pos x="8" y="10"/>
                </a:cxn>
                <a:cxn ang="0">
                  <a:pos x="16" y="14"/>
                </a:cxn>
                <a:cxn ang="0">
                  <a:pos x="18" y="18"/>
                </a:cxn>
                <a:cxn ang="0">
                  <a:pos x="22" y="20"/>
                </a:cxn>
                <a:cxn ang="0">
                  <a:pos x="22" y="18"/>
                </a:cxn>
                <a:cxn ang="0">
                  <a:pos x="22" y="18"/>
                </a:cxn>
              </a:cxnLst>
              <a:rect l="0" t="0" r="r" b="b"/>
              <a:pathLst>
                <a:path w="22" h="20">
                  <a:moveTo>
                    <a:pt x="22" y="18"/>
                  </a:moveTo>
                  <a:lnTo>
                    <a:pt x="22" y="16"/>
                  </a:lnTo>
                  <a:lnTo>
                    <a:pt x="18" y="14"/>
                  </a:lnTo>
                  <a:lnTo>
                    <a:pt x="16" y="8"/>
                  </a:lnTo>
                  <a:lnTo>
                    <a:pt x="10" y="6"/>
                  </a:lnTo>
                  <a:lnTo>
                    <a:pt x="6" y="0"/>
                  </a:lnTo>
                  <a:lnTo>
                    <a:pt x="0" y="4"/>
                  </a:lnTo>
                  <a:lnTo>
                    <a:pt x="2" y="4"/>
                  </a:lnTo>
                  <a:lnTo>
                    <a:pt x="8" y="10"/>
                  </a:lnTo>
                  <a:lnTo>
                    <a:pt x="16" y="14"/>
                  </a:lnTo>
                  <a:lnTo>
                    <a:pt x="18" y="18"/>
                  </a:lnTo>
                  <a:lnTo>
                    <a:pt x="22" y="20"/>
                  </a:lnTo>
                  <a:lnTo>
                    <a:pt x="22" y="18"/>
                  </a:lnTo>
                  <a:lnTo>
                    <a:pt x="22"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7" name="Freeform 450"/>
            <p:cNvSpPr>
              <a:spLocks/>
            </p:cNvSpPr>
            <p:nvPr/>
          </p:nvSpPr>
          <p:spPr bwMode="auto">
            <a:xfrm>
              <a:off x="4767263" y="3551238"/>
              <a:ext cx="9525" cy="9525"/>
            </a:xfrm>
            <a:custGeom>
              <a:avLst/>
              <a:gdLst/>
              <a:ahLst/>
              <a:cxnLst>
                <a:cxn ang="0">
                  <a:pos x="6" y="6"/>
                </a:cxn>
                <a:cxn ang="0">
                  <a:pos x="4" y="0"/>
                </a:cxn>
                <a:cxn ang="0">
                  <a:pos x="0" y="0"/>
                </a:cxn>
                <a:cxn ang="0">
                  <a:pos x="2" y="4"/>
                </a:cxn>
                <a:cxn ang="0">
                  <a:pos x="6" y="6"/>
                </a:cxn>
                <a:cxn ang="0">
                  <a:pos x="6" y="6"/>
                </a:cxn>
              </a:cxnLst>
              <a:rect l="0" t="0" r="r" b="b"/>
              <a:pathLst>
                <a:path w="6" h="6">
                  <a:moveTo>
                    <a:pt x="6" y="6"/>
                  </a:moveTo>
                  <a:lnTo>
                    <a:pt x="4" y="0"/>
                  </a:lnTo>
                  <a:lnTo>
                    <a:pt x="0" y="0"/>
                  </a:lnTo>
                  <a:lnTo>
                    <a:pt x="2" y="4"/>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8" name="Freeform 451"/>
            <p:cNvSpPr>
              <a:spLocks/>
            </p:cNvSpPr>
            <p:nvPr/>
          </p:nvSpPr>
          <p:spPr bwMode="auto">
            <a:xfrm>
              <a:off x="4656138" y="3392488"/>
              <a:ext cx="6350" cy="9525"/>
            </a:xfrm>
            <a:custGeom>
              <a:avLst/>
              <a:gdLst/>
              <a:ahLst/>
              <a:cxnLst>
                <a:cxn ang="0">
                  <a:pos x="2" y="0"/>
                </a:cxn>
                <a:cxn ang="0">
                  <a:pos x="4" y="6"/>
                </a:cxn>
                <a:cxn ang="0">
                  <a:pos x="0" y="4"/>
                </a:cxn>
                <a:cxn ang="0">
                  <a:pos x="2" y="0"/>
                </a:cxn>
                <a:cxn ang="0">
                  <a:pos x="2" y="0"/>
                </a:cxn>
              </a:cxnLst>
              <a:rect l="0" t="0" r="r" b="b"/>
              <a:pathLst>
                <a:path w="4" h="6">
                  <a:moveTo>
                    <a:pt x="2" y="0"/>
                  </a:moveTo>
                  <a:lnTo>
                    <a:pt x="4" y="6"/>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9" name="Freeform 452"/>
            <p:cNvSpPr>
              <a:spLocks/>
            </p:cNvSpPr>
            <p:nvPr/>
          </p:nvSpPr>
          <p:spPr bwMode="auto">
            <a:xfrm>
              <a:off x="4652963" y="3395663"/>
              <a:ext cx="3175" cy="15875"/>
            </a:xfrm>
            <a:custGeom>
              <a:avLst/>
              <a:gdLst/>
              <a:ahLst/>
              <a:cxnLst>
                <a:cxn ang="0">
                  <a:pos x="0" y="0"/>
                </a:cxn>
                <a:cxn ang="0">
                  <a:pos x="2" y="10"/>
                </a:cxn>
                <a:cxn ang="0">
                  <a:pos x="0" y="6"/>
                </a:cxn>
                <a:cxn ang="0">
                  <a:pos x="0" y="0"/>
                </a:cxn>
                <a:cxn ang="0">
                  <a:pos x="0" y="0"/>
                </a:cxn>
              </a:cxnLst>
              <a:rect l="0" t="0" r="r" b="b"/>
              <a:pathLst>
                <a:path w="2" h="10">
                  <a:moveTo>
                    <a:pt x="0" y="0"/>
                  </a:moveTo>
                  <a:lnTo>
                    <a:pt x="2" y="10"/>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0" name="Freeform 453"/>
            <p:cNvSpPr>
              <a:spLocks/>
            </p:cNvSpPr>
            <p:nvPr/>
          </p:nvSpPr>
          <p:spPr bwMode="auto">
            <a:xfrm>
              <a:off x="4697413" y="3446463"/>
              <a:ext cx="9525" cy="6350"/>
            </a:xfrm>
            <a:custGeom>
              <a:avLst/>
              <a:gdLst/>
              <a:ahLst/>
              <a:cxnLst>
                <a:cxn ang="0">
                  <a:pos x="0" y="0"/>
                </a:cxn>
                <a:cxn ang="0">
                  <a:pos x="6" y="2"/>
                </a:cxn>
                <a:cxn ang="0">
                  <a:pos x="6" y="4"/>
                </a:cxn>
                <a:cxn ang="0">
                  <a:pos x="0" y="2"/>
                </a:cxn>
                <a:cxn ang="0">
                  <a:pos x="0" y="0"/>
                </a:cxn>
                <a:cxn ang="0">
                  <a:pos x="0" y="0"/>
                </a:cxn>
              </a:cxnLst>
              <a:rect l="0" t="0" r="r" b="b"/>
              <a:pathLst>
                <a:path w="6" h="4">
                  <a:moveTo>
                    <a:pt x="0" y="0"/>
                  </a:moveTo>
                  <a:lnTo>
                    <a:pt x="6" y="2"/>
                  </a:lnTo>
                  <a:lnTo>
                    <a:pt x="6"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1" name="Freeform 454"/>
            <p:cNvSpPr>
              <a:spLocks/>
            </p:cNvSpPr>
            <p:nvPr/>
          </p:nvSpPr>
          <p:spPr bwMode="auto">
            <a:xfrm>
              <a:off x="4614863" y="3589338"/>
              <a:ext cx="66675" cy="44450"/>
            </a:xfrm>
            <a:custGeom>
              <a:avLst/>
              <a:gdLst/>
              <a:ahLst/>
              <a:cxnLst>
                <a:cxn ang="0">
                  <a:pos x="42" y="0"/>
                </a:cxn>
                <a:cxn ang="0">
                  <a:pos x="34" y="16"/>
                </a:cxn>
                <a:cxn ang="0">
                  <a:pos x="38" y="22"/>
                </a:cxn>
                <a:cxn ang="0">
                  <a:pos x="36" y="28"/>
                </a:cxn>
                <a:cxn ang="0">
                  <a:pos x="28" y="28"/>
                </a:cxn>
                <a:cxn ang="0">
                  <a:pos x="24" y="22"/>
                </a:cxn>
                <a:cxn ang="0">
                  <a:pos x="2" y="12"/>
                </a:cxn>
                <a:cxn ang="0">
                  <a:pos x="0" y="8"/>
                </a:cxn>
                <a:cxn ang="0">
                  <a:pos x="2" y="2"/>
                </a:cxn>
                <a:cxn ang="0">
                  <a:pos x="4" y="4"/>
                </a:cxn>
                <a:cxn ang="0">
                  <a:pos x="10" y="2"/>
                </a:cxn>
                <a:cxn ang="0">
                  <a:pos x="16" y="6"/>
                </a:cxn>
                <a:cxn ang="0">
                  <a:pos x="42" y="0"/>
                </a:cxn>
                <a:cxn ang="0">
                  <a:pos x="42" y="0"/>
                </a:cxn>
              </a:cxnLst>
              <a:rect l="0" t="0" r="r" b="b"/>
              <a:pathLst>
                <a:path w="42" h="28">
                  <a:moveTo>
                    <a:pt x="42" y="0"/>
                  </a:moveTo>
                  <a:lnTo>
                    <a:pt x="34" y="16"/>
                  </a:lnTo>
                  <a:lnTo>
                    <a:pt x="38" y="22"/>
                  </a:lnTo>
                  <a:lnTo>
                    <a:pt x="36" y="28"/>
                  </a:lnTo>
                  <a:lnTo>
                    <a:pt x="28" y="28"/>
                  </a:lnTo>
                  <a:lnTo>
                    <a:pt x="24" y="22"/>
                  </a:lnTo>
                  <a:lnTo>
                    <a:pt x="2" y="12"/>
                  </a:lnTo>
                  <a:lnTo>
                    <a:pt x="0" y="8"/>
                  </a:lnTo>
                  <a:lnTo>
                    <a:pt x="2" y="2"/>
                  </a:lnTo>
                  <a:lnTo>
                    <a:pt x="4" y="4"/>
                  </a:lnTo>
                  <a:lnTo>
                    <a:pt x="10" y="2"/>
                  </a:lnTo>
                  <a:lnTo>
                    <a:pt x="16" y="6"/>
                  </a:lnTo>
                  <a:lnTo>
                    <a:pt x="42" y="0"/>
                  </a:lnTo>
                  <a:lnTo>
                    <a:pt x="4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2" name="Freeform 455"/>
            <p:cNvSpPr>
              <a:spLocks/>
            </p:cNvSpPr>
            <p:nvPr/>
          </p:nvSpPr>
          <p:spPr bwMode="auto">
            <a:xfrm>
              <a:off x="4522788" y="3506788"/>
              <a:ext cx="31750" cy="69850"/>
            </a:xfrm>
            <a:custGeom>
              <a:avLst/>
              <a:gdLst/>
              <a:ahLst/>
              <a:cxnLst>
                <a:cxn ang="0">
                  <a:pos x="14" y="0"/>
                </a:cxn>
                <a:cxn ang="0">
                  <a:pos x="18" y="4"/>
                </a:cxn>
                <a:cxn ang="0">
                  <a:pos x="20" y="12"/>
                </a:cxn>
                <a:cxn ang="0">
                  <a:pos x="20" y="34"/>
                </a:cxn>
                <a:cxn ang="0">
                  <a:pos x="18" y="38"/>
                </a:cxn>
                <a:cxn ang="0">
                  <a:pos x="14" y="38"/>
                </a:cxn>
                <a:cxn ang="0">
                  <a:pos x="12" y="40"/>
                </a:cxn>
                <a:cxn ang="0">
                  <a:pos x="8" y="44"/>
                </a:cxn>
                <a:cxn ang="0">
                  <a:pos x="4" y="36"/>
                </a:cxn>
                <a:cxn ang="0">
                  <a:pos x="4" y="32"/>
                </a:cxn>
                <a:cxn ang="0">
                  <a:pos x="6" y="26"/>
                </a:cxn>
                <a:cxn ang="0">
                  <a:pos x="4" y="16"/>
                </a:cxn>
                <a:cxn ang="0">
                  <a:pos x="0" y="12"/>
                </a:cxn>
                <a:cxn ang="0">
                  <a:pos x="0" y="8"/>
                </a:cxn>
                <a:cxn ang="0">
                  <a:pos x="6" y="8"/>
                </a:cxn>
                <a:cxn ang="0">
                  <a:pos x="14" y="0"/>
                </a:cxn>
                <a:cxn ang="0">
                  <a:pos x="14" y="0"/>
                </a:cxn>
              </a:cxnLst>
              <a:rect l="0" t="0" r="r" b="b"/>
              <a:pathLst>
                <a:path w="20" h="44">
                  <a:moveTo>
                    <a:pt x="14" y="0"/>
                  </a:moveTo>
                  <a:lnTo>
                    <a:pt x="18" y="4"/>
                  </a:lnTo>
                  <a:lnTo>
                    <a:pt x="20" y="12"/>
                  </a:lnTo>
                  <a:lnTo>
                    <a:pt x="20" y="34"/>
                  </a:lnTo>
                  <a:lnTo>
                    <a:pt x="18" y="38"/>
                  </a:lnTo>
                  <a:lnTo>
                    <a:pt x="14" y="38"/>
                  </a:lnTo>
                  <a:lnTo>
                    <a:pt x="12" y="40"/>
                  </a:lnTo>
                  <a:lnTo>
                    <a:pt x="8" y="44"/>
                  </a:lnTo>
                  <a:lnTo>
                    <a:pt x="4" y="36"/>
                  </a:lnTo>
                  <a:lnTo>
                    <a:pt x="4" y="32"/>
                  </a:lnTo>
                  <a:lnTo>
                    <a:pt x="6" y="26"/>
                  </a:lnTo>
                  <a:lnTo>
                    <a:pt x="4" y="16"/>
                  </a:lnTo>
                  <a:lnTo>
                    <a:pt x="0" y="12"/>
                  </a:lnTo>
                  <a:lnTo>
                    <a:pt x="0" y="8"/>
                  </a:lnTo>
                  <a:lnTo>
                    <a:pt x="6" y="8"/>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3" name="Freeform 456"/>
            <p:cNvSpPr>
              <a:spLocks/>
            </p:cNvSpPr>
            <p:nvPr/>
          </p:nvSpPr>
          <p:spPr bwMode="auto">
            <a:xfrm>
              <a:off x="4532313" y="3459163"/>
              <a:ext cx="19050" cy="47625"/>
            </a:xfrm>
            <a:custGeom>
              <a:avLst/>
              <a:gdLst/>
              <a:ahLst/>
              <a:cxnLst>
                <a:cxn ang="0">
                  <a:pos x="10" y="0"/>
                </a:cxn>
                <a:cxn ang="0">
                  <a:pos x="12" y="0"/>
                </a:cxn>
                <a:cxn ang="0">
                  <a:pos x="12" y="14"/>
                </a:cxn>
                <a:cxn ang="0">
                  <a:pos x="8" y="30"/>
                </a:cxn>
                <a:cxn ang="0">
                  <a:pos x="2" y="22"/>
                </a:cxn>
                <a:cxn ang="0">
                  <a:pos x="0" y="10"/>
                </a:cxn>
                <a:cxn ang="0">
                  <a:pos x="2" y="8"/>
                </a:cxn>
                <a:cxn ang="0">
                  <a:pos x="8" y="4"/>
                </a:cxn>
                <a:cxn ang="0">
                  <a:pos x="10" y="0"/>
                </a:cxn>
                <a:cxn ang="0">
                  <a:pos x="10" y="0"/>
                </a:cxn>
              </a:cxnLst>
              <a:rect l="0" t="0" r="r" b="b"/>
              <a:pathLst>
                <a:path w="12" h="30">
                  <a:moveTo>
                    <a:pt x="10" y="0"/>
                  </a:moveTo>
                  <a:lnTo>
                    <a:pt x="12" y="0"/>
                  </a:lnTo>
                  <a:lnTo>
                    <a:pt x="12" y="14"/>
                  </a:lnTo>
                  <a:lnTo>
                    <a:pt x="8" y="30"/>
                  </a:lnTo>
                  <a:lnTo>
                    <a:pt x="2" y="22"/>
                  </a:lnTo>
                  <a:lnTo>
                    <a:pt x="0" y="10"/>
                  </a:lnTo>
                  <a:lnTo>
                    <a:pt x="2" y="8"/>
                  </a:lnTo>
                  <a:lnTo>
                    <a:pt x="8"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4" name="Freeform 457"/>
            <p:cNvSpPr>
              <a:spLocks/>
            </p:cNvSpPr>
            <p:nvPr/>
          </p:nvSpPr>
          <p:spPr bwMode="auto">
            <a:xfrm>
              <a:off x="4376738" y="3570288"/>
              <a:ext cx="9525" cy="3175"/>
            </a:xfrm>
            <a:custGeom>
              <a:avLst/>
              <a:gdLst/>
              <a:ahLst/>
              <a:cxnLst>
                <a:cxn ang="0">
                  <a:pos x="4" y="0"/>
                </a:cxn>
                <a:cxn ang="0">
                  <a:pos x="6" y="2"/>
                </a:cxn>
                <a:cxn ang="0">
                  <a:pos x="4" y="2"/>
                </a:cxn>
                <a:cxn ang="0">
                  <a:pos x="0" y="2"/>
                </a:cxn>
                <a:cxn ang="0">
                  <a:pos x="4" y="0"/>
                </a:cxn>
                <a:cxn ang="0">
                  <a:pos x="4" y="0"/>
                </a:cxn>
              </a:cxnLst>
              <a:rect l="0" t="0" r="r" b="b"/>
              <a:pathLst>
                <a:path w="6" h="2">
                  <a:moveTo>
                    <a:pt x="4" y="0"/>
                  </a:moveTo>
                  <a:lnTo>
                    <a:pt x="6" y="2"/>
                  </a:lnTo>
                  <a:lnTo>
                    <a:pt x="4" y="2"/>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5" name="Freeform 458"/>
            <p:cNvSpPr>
              <a:spLocks/>
            </p:cNvSpPr>
            <p:nvPr/>
          </p:nvSpPr>
          <p:spPr bwMode="auto">
            <a:xfrm>
              <a:off x="4402138" y="3544888"/>
              <a:ext cx="22225" cy="19050"/>
            </a:xfrm>
            <a:custGeom>
              <a:avLst/>
              <a:gdLst/>
              <a:ahLst/>
              <a:cxnLst>
                <a:cxn ang="0">
                  <a:pos x="10" y="0"/>
                </a:cxn>
                <a:cxn ang="0">
                  <a:pos x="10" y="4"/>
                </a:cxn>
                <a:cxn ang="0">
                  <a:pos x="14" y="6"/>
                </a:cxn>
                <a:cxn ang="0">
                  <a:pos x="10" y="12"/>
                </a:cxn>
                <a:cxn ang="0">
                  <a:pos x="6" y="8"/>
                </a:cxn>
                <a:cxn ang="0">
                  <a:pos x="2" y="8"/>
                </a:cxn>
                <a:cxn ang="0">
                  <a:pos x="0" y="8"/>
                </a:cxn>
                <a:cxn ang="0">
                  <a:pos x="2" y="4"/>
                </a:cxn>
                <a:cxn ang="0">
                  <a:pos x="10" y="0"/>
                </a:cxn>
                <a:cxn ang="0">
                  <a:pos x="10" y="0"/>
                </a:cxn>
              </a:cxnLst>
              <a:rect l="0" t="0" r="r" b="b"/>
              <a:pathLst>
                <a:path w="14" h="12">
                  <a:moveTo>
                    <a:pt x="10" y="0"/>
                  </a:moveTo>
                  <a:lnTo>
                    <a:pt x="10" y="4"/>
                  </a:lnTo>
                  <a:lnTo>
                    <a:pt x="14" y="6"/>
                  </a:lnTo>
                  <a:lnTo>
                    <a:pt x="10" y="12"/>
                  </a:lnTo>
                  <a:lnTo>
                    <a:pt x="6" y="8"/>
                  </a:lnTo>
                  <a:lnTo>
                    <a:pt x="2" y="8"/>
                  </a:lnTo>
                  <a:lnTo>
                    <a:pt x="0" y="8"/>
                  </a:lnTo>
                  <a:lnTo>
                    <a:pt x="2"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6" name="Freeform 459"/>
            <p:cNvSpPr>
              <a:spLocks/>
            </p:cNvSpPr>
            <p:nvPr/>
          </p:nvSpPr>
          <p:spPr bwMode="auto">
            <a:xfrm>
              <a:off x="4433888" y="3544888"/>
              <a:ext cx="9525" cy="3175"/>
            </a:xfrm>
            <a:custGeom>
              <a:avLst/>
              <a:gdLst/>
              <a:ahLst/>
              <a:cxnLst>
                <a:cxn ang="0">
                  <a:pos x="4" y="0"/>
                </a:cxn>
                <a:cxn ang="0">
                  <a:pos x="6" y="2"/>
                </a:cxn>
                <a:cxn ang="0">
                  <a:pos x="0" y="0"/>
                </a:cxn>
                <a:cxn ang="0">
                  <a:pos x="4" y="0"/>
                </a:cxn>
                <a:cxn ang="0">
                  <a:pos x="4" y="0"/>
                </a:cxn>
              </a:cxnLst>
              <a:rect l="0" t="0" r="r" b="b"/>
              <a:pathLst>
                <a:path w="6" h="2">
                  <a:moveTo>
                    <a:pt x="4" y="0"/>
                  </a:moveTo>
                  <a:lnTo>
                    <a:pt x="6"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7" name="Freeform 460"/>
            <p:cNvSpPr>
              <a:spLocks/>
            </p:cNvSpPr>
            <p:nvPr/>
          </p:nvSpPr>
          <p:spPr bwMode="auto">
            <a:xfrm>
              <a:off x="4379913" y="3471863"/>
              <a:ext cx="6350" cy="6350"/>
            </a:xfrm>
            <a:custGeom>
              <a:avLst/>
              <a:gdLst/>
              <a:ahLst/>
              <a:cxnLst>
                <a:cxn ang="0">
                  <a:pos x="2" y="0"/>
                </a:cxn>
                <a:cxn ang="0">
                  <a:pos x="4" y="2"/>
                </a:cxn>
                <a:cxn ang="0">
                  <a:pos x="2" y="4"/>
                </a:cxn>
                <a:cxn ang="0">
                  <a:pos x="0" y="0"/>
                </a:cxn>
                <a:cxn ang="0">
                  <a:pos x="2" y="0"/>
                </a:cxn>
                <a:cxn ang="0">
                  <a:pos x="2" y="0"/>
                </a:cxn>
              </a:cxnLst>
              <a:rect l="0" t="0" r="r" b="b"/>
              <a:pathLst>
                <a:path w="4" h="4">
                  <a:moveTo>
                    <a:pt x="2" y="0"/>
                  </a:moveTo>
                  <a:lnTo>
                    <a:pt x="4" y="2"/>
                  </a:lnTo>
                  <a:lnTo>
                    <a:pt x="2"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8" name="Freeform 461"/>
            <p:cNvSpPr>
              <a:spLocks/>
            </p:cNvSpPr>
            <p:nvPr/>
          </p:nvSpPr>
          <p:spPr bwMode="auto">
            <a:xfrm>
              <a:off x="4449763" y="3135313"/>
              <a:ext cx="6350" cy="9525"/>
            </a:xfrm>
            <a:custGeom>
              <a:avLst/>
              <a:gdLst/>
              <a:ahLst/>
              <a:cxnLst>
                <a:cxn ang="0">
                  <a:pos x="4" y="0"/>
                </a:cxn>
                <a:cxn ang="0">
                  <a:pos x="0" y="6"/>
                </a:cxn>
                <a:cxn ang="0">
                  <a:pos x="2" y="4"/>
                </a:cxn>
                <a:cxn ang="0">
                  <a:pos x="4" y="0"/>
                </a:cxn>
                <a:cxn ang="0">
                  <a:pos x="4" y="0"/>
                </a:cxn>
              </a:cxnLst>
              <a:rect l="0" t="0" r="r" b="b"/>
              <a:pathLst>
                <a:path w="4" h="6">
                  <a:moveTo>
                    <a:pt x="4" y="0"/>
                  </a:moveTo>
                  <a:lnTo>
                    <a:pt x="0" y="6"/>
                  </a:lnTo>
                  <a:lnTo>
                    <a:pt x="2"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9" name="Freeform 462"/>
            <p:cNvSpPr>
              <a:spLocks/>
            </p:cNvSpPr>
            <p:nvPr/>
          </p:nvSpPr>
          <p:spPr bwMode="auto">
            <a:xfrm>
              <a:off x="4427538" y="3192463"/>
              <a:ext cx="3175" cy="3175"/>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0" name="Freeform 463"/>
            <p:cNvSpPr>
              <a:spLocks/>
            </p:cNvSpPr>
            <p:nvPr/>
          </p:nvSpPr>
          <p:spPr bwMode="auto">
            <a:xfrm>
              <a:off x="4694238" y="2979738"/>
              <a:ext cx="15875" cy="41275"/>
            </a:xfrm>
            <a:custGeom>
              <a:avLst/>
              <a:gdLst/>
              <a:ahLst/>
              <a:cxnLst>
                <a:cxn ang="0">
                  <a:pos x="0" y="26"/>
                </a:cxn>
                <a:cxn ang="0">
                  <a:pos x="4" y="22"/>
                </a:cxn>
                <a:cxn ang="0">
                  <a:pos x="10" y="0"/>
                </a:cxn>
                <a:cxn ang="0">
                  <a:pos x="2" y="16"/>
                </a:cxn>
                <a:cxn ang="0">
                  <a:pos x="0" y="26"/>
                </a:cxn>
                <a:cxn ang="0">
                  <a:pos x="0" y="26"/>
                </a:cxn>
              </a:cxnLst>
              <a:rect l="0" t="0" r="r" b="b"/>
              <a:pathLst>
                <a:path w="10" h="26">
                  <a:moveTo>
                    <a:pt x="0" y="26"/>
                  </a:moveTo>
                  <a:lnTo>
                    <a:pt x="4" y="22"/>
                  </a:lnTo>
                  <a:lnTo>
                    <a:pt x="10" y="0"/>
                  </a:lnTo>
                  <a:lnTo>
                    <a:pt x="2" y="16"/>
                  </a:lnTo>
                  <a:lnTo>
                    <a:pt x="0" y="26"/>
                  </a:lnTo>
                  <a:lnTo>
                    <a:pt x="0"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1" name="Freeform 464"/>
            <p:cNvSpPr>
              <a:spLocks/>
            </p:cNvSpPr>
            <p:nvPr/>
          </p:nvSpPr>
          <p:spPr bwMode="auto">
            <a:xfrm>
              <a:off x="4732338" y="2957513"/>
              <a:ext cx="19050" cy="38100"/>
            </a:xfrm>
            <a:custGeom>
              <a:avLst/>
              <a:gdLst/>
              <a:ahLst/>
              <a:cxnLst>
                <a:cxn ang="0">
                  <a:pos x="0" y="24"/>
                </a:cxn>
                <a:cxn ang="0">
                  <a:pos x="10" y="12"/>
                </a:cxn>
                <a:cxn ang="0">
                  <a:pos x="10" y="4"/>
                </a:cxn>
                <a:cxn ang="0">
                  <a:pos x="12" y="0"/>
                </a:cxn>
                <a:cxn ang="0">
                  <a:pos x="6" y="0"/>
                </a:cxn>
                <a:cxn ang="0">
                  <a:pos x="0" y="8"/>
                </a:cxn>
                <a:cxn ang="0">
                  <a:pos x="0" y="18"/>
                </a:cxn>
                <a:cxn ang="0">
                  <a:pos x="2" y="20"/>
                </a:cxn>
                <a:cxn ang="0">
                  <a:pos x="0" y="24"/>
                </a:cxn>
                <a:cxn ang="0">
                  <a:pos x="0" y="24"/>
                </a:cxn>
              </a:cxnLst>
              <a:rect l="0" t="0" r="r" b="b"/>
              <a:pathLst>
                <a:path w="12" h="24">
                  <a:moveTo>
                    <a:pt x="0" y="24"/>
                  </a:moveTo>
                  <a:lnTo>
                    <a:pt x="10" y="12"/>
                  </a:lnTo>
                  <a:lnTo>
                    <a:pt x="10" y="4"/>
                  </a:lnTo>
                  <a:lnTo>
                    <a:pt x="12" y="0"/>
                  </a:lnTo>
                  <a:lnTo>
                    <a:pt x="6" y="0"/>
                  </a:lnTo>
                  <a:lnTo>
                    <a:pt x="0" y="8"/>
                  </a:lnTo>
                  <a:lnTo>
                    <a:pt x="0" y="18"/>
                  </a:lnTo>
                  <a:lnTo>
                    <a:pt x="2" y="20"/>
                  </a:lnTo>
                  <a:lnTo>
                    <a:pt x="0" y="24"/>
                  </a:lnTo>
                  <a:lnTo>
                    <a:pt x="0"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2" name="Freeform 465"/>
            <p:cNvSpPr>
              <a:spLocks/>
            </p:cNvSpPr>
            <p:nvPr/>
          </p:nvSpPr>
          <p:spPr bwMode="auto">
            <a:xfrm>
              <a:off x="4767263" y="2855913"/>
              <a:ext cx="9525" cy="15875"/>
            </a:xfrm>
            <a:custGeom>
              <a:avLst/>
              <a:gdLst/>
              <a:ahLst/>
              <a:cxnLst>
                <a:cxn ang="0">
                  <a:pos x="4" y="0"/>
                </a:cxn>
                <a:cxn ang="0">
                  <a:pos x="0" y="0"/>
                </a:cxn>
                <a:cxn ang="0">
                  <a:pos x="0" y="2"/>
                </a:cxn>
                <a:cxn ang="0">
                  <a:pos x="0" y="2"/>
                </a:cxn>
                <a:cxn ang="0">
                  <a:pos x="0" y="6"/>
                </a:cxn>
                <a:cxn ang="0">
                  <a:pos x="4" y="10"/>
                </a:cxn>
                <a:cxn ang="0">
                  <a:pos x="6" y="8"/>
                </a:cxn>
                <a:cxn ang="0">
                  <a:pos x="4" y="4"/>
                </a:cxn>
                <a:cxn ang="0">
                  <a:pos x="6" y="2"/>
                </a:cxn>
                <a:cxn ang="0">
                  <a:pos x="4" y="0"/>
                </a:cxn>
                <a:cxn ang="0">
                  <a:pos x="4" y="0"/>
                </a:cxn>
              </a:cxnLst>
              <a:rect l="0" t="0" r="r" b="b"/>
              <a:pathLst>
                <a:path w="6" h="10">
                  <a:moveTo>
                    <a:pt x="4" y="0"/>
                  </a:moveTo>
                  <a:lnTo>
                    <a:pt x="0" y="0"/>
                  </a:lnTo>
                  <a:lnTo>
                    <a:pt x="0" y="2"/>
                  </a:lnTo>
                  <a:lnTo>
                    <a:pt x="0" y="2"/>
                  </a:lnTo>
                  <a:lnTo>
                    <a:pt x="0" y="6"/>
                  </a:lnTo>
                  <a:lnTo>
                    <a:pt x="4" y="10"/>
                  </a:lnTo>
                  <a:lnTo>
                    <a:pt x="6" y="8"/>
                  </a:lnTo>
                  <a:lnTo>
                    <a:pt x="4" y="4"/>
                  </a:lnTo>
                  <a:lnTo>
                    <a:pt x="6"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3" name="Freeform 466"/>
            <p:cNvSpPr>
              <a:spLocks/>
            </p:cNvSpPr>
            <p:nvPr/>
          </p:nvSpPr>
          <p:spPr bwMode="auto">
            <a:xfrm>
              <a:off x="4659313" y="3059113"/>
              <a:ext cx="9525" cy="9525"/>
            </a:xfrm>
            <a:custGeom>
              <a:avLst/>
              <a:gdLst/>
              <a:ahLst/>
              <a:cxnLst>
                <a:cxn ang="0">
                  <a:pos x="6" y="6"/>
                </a:cxn>
                <a:cxn ang="0">
                  <a:pos x="4" y="2"/>
                </a:cxn>
                <a:cxn ang="0">
                  <a:pos x="0" y="0"/>
                </a:cxn>
                <a:cxn ang="0">
                  <a:pos x="0" y="4"/>
                </a:cxn>
                <a:cxn ang="0">
                  <a:pos x="6" y="6"/>
                </a:cxn>
                <a:cxn ang="0">
                  <a:pos x="6" y="6"/>
                </a:cxn>
              </a:cxnLst>
              <a:rect l="0" t="0" r="r" b="b"/>
              <a:pathLst>
                <a:path w="6" h="6">
                  <a:moveTo>
                    <a:pt x="6" y="6"/>
                  </a:moveTo>
                  <a:lnTo>
                    <a:pt x="4" y="2"/>
                  </a:lnTo>
                  <a:lnTo>
                    <a:pt x="0" y="0"/>
                  </a:lnTo>
                  <a:lnTo>
                    <a:pt x="0" y="4"/>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4" name="Freeform 467"/>
            <p:cNvSpPr>
              <a:spLocks/>
            </p:cNvSpPr>
            <p:nvPr/>
          </p:nvSpPr>
          <p:spPr bwMode="auto">
            <a:xfrm>
              <a:off x="4583113" y="3027363"/>
              <a:ext cx="38100" cy="41275"/>
            </a:xfrm>
            <a:custGeom>
              <a:avLst/>
              <a:gdLst/>
              <a:ahLst/>
              <a:cxnLst>
                <a:cxn ang="0">
                  <a:pos x="6" y="4"/>
                </a:cxn>
                <a:cxn ang="0">
                  <a:pos x="12" y="4"/>
                </a:cxn>
                <a:cxn ang="0">
                  <a:pos x="10" y="8"/>
                </a:cxn>
                <a:cxn ang="0">
                  <a:pos x="10" y="10"/>
                </a:cxn>
                <a:cxn ang="0">
                  <a:pos x="14" y="4"/>
                </a:cxn>
                <a:cxn ang="0">
                  <a:pos x="14" y="8"/>
                </a:cxn>
                <a:cxn ang="0">
                  <a:pos x="14" y="10"/>
                </a:cxn>
                <a:cxn ang="0">
                  <a:pos x="14" y="10"/>
                </a:cxn>
                <a:cxn ang="0">
                  <a:pos x="14" y="4"/>
                </a:cxn>
                <a:cxn ang="0">
                  <a:pos x="12" y="2"/>
                </a:cxn>
                <a:cxn ang="0">
                  <a:pos x="18" y="0"/>
                </a:cxn>
                <a:cxn ang="0">
                  <a:pos x="22" y="4"/>
                </a:cxn>
                <a:cxn ang="0">
                  <a:pos x="24" y="10"/>
                </a:cxn>
                <a:cxn ang="0">
                  <a:pos x="18" y="14"/>
                </a:cxn>
                <a:cxn ang="0">
                  <a:pos x="20" y="20"/>
                </a:cxn>
                <a:cxn ang="0">
                  <a:pos x="16" y="22"/>
                </a:cxn>
                <a:cxn ang="0">
                  <a:pos x="16" y="26"/>
                </a:cxn>
                <a:cxn ang="0">
                  <a:pos x="10" y="26"/>
                </a:cxn>
                <a:cxn ang="0">
                  <a:pos x="10" y="24"/>
                </a:cxn>
                <a:cxn ang="0">
                  <a:pos x="10" y="22"/>
                </a:cxn>
                <a:cxn ang="0">
                  <a:pos x="4" y="22"/>
                </a:cxn>
                <a:cxn ang="0">
                  <a:pos x="2" y="18"/>
                </a:cxn>
                <a:cxn ang="0">
                  <a:pos x="2" y="12"/>
                </a:cxn>
                <a:cxn ang="0">
                  <a:pos x="0" y="10"/>
                </a:cxn>
                <a:cxn ang="0">
                  <a:pos x="8" y="6"/>
                </a:cxn>
                <a:cxn ang="0">
                  <a:pos x="6" y="4"/>
                </a:cxn>
                <a:cxn ang="0">
                  <a:pos x="6" y="4"/>
                </a:cxn>
              </a:cxnLst>
              <a:rect l="0" t="0" r="r" b="b"/>
              <a:pathLst>
                <a:path w="24" h="26">
                  <a:moveTo>
                    <a:pt x="6" y="4"/>
                  </a:moveTo>
                  <a:lnTo>
                    <a:pt x="12" y="4"/>
                  </a:lnTo>
                  <a:lnTo>
                    <a:pt x="10" y="8"/>
                  </a:lnTo>
                  <a:lnTo>
                    <a:pt x="10" y="10"/>
                  </a:lnTo>
                  <a:lnTo>
                    <a:pt x="14" y="4"/>
                  </a:lnTo>
                  <a:lnTo>
                    <a:pt x="14" y="8"/>
                  </a:lnTo>
                  <a:lnTo>
                    <a:pt x="14" y="10"/>
                  </a:lnTo>
                  <a:lnTo>
                    <a:pt x="14" y="10"/>
                  </a:lnTo>
                  <a:lnTo>
                    <a:pt x="14" y="4"/>
                  </a:lnTo>
                  <a:lnTo>
                    <a:pt x="12" y="2"/>
                  </a:lnTo>
                  <a:lnTo>
                    <a:pt x="18" y="0"/>
                  </a:lnTo>
                  <a:lnTo>
                    <a:pt x="22" y="4"/>
                  </a:lnTo>
                  <a:lnTo>
                    <a:pt x="24" y="10"/>
                  </a:lnTo>
                  <a:lnTo>
                    <a:pt x="18" y="14"/>
                  </a:lnTo>
                  <a:lnTo>
                    <a:pt x="20" y="20"/>
                  </a:lnTo>
                  <a:lnTo>
                    <a:pt x="16" y="22"/>
                  </a:lnTo>
                  <a:lnTo>
                    <a:pt x="16" y="26"/>
                  </a:lnTo>
                  <a:lnTo>
                    <a:pt x="10" y="26"/>
                  </a:lnTo>
                  <a:lnTo>
                    <a:pt x="10" y="24"/>
                  </a:lnTo>
                  <a:lnTo>
                    <a:pt x="10" y="22"/>
                  </a:lnTo>
                  <a:lnTo>
                    <a:pt x="4" y="22"/>
                  </a:lnTo>
                  <a:lnTo>
                    <a:pt x="2" y="18"/>
                  </a:lnTo>
                  <a:lnTo>
                    <a:pt x="2" y="12"/>
                  </a:lnTo>
                  <a:lnTo>
                    <a:pt x="0" y="10"/>
                  </a:lnTo>
                  <a:lnTo>
                    <a:pt x="8" y="6"/>
                  </a:lnTo>
                  <a:lnTo>
                    <a:pt x="6" y="4"/>
                  </a:lnTo>
                  <a:lnTo>
                    <a:pt x="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5" name="Freeform 468"/>
            <p:cNvSpPr>
              <a:spLocks/>
            </p:cNvSpPr>
            <p:nvPr/>
          </p:nvSpPr>
          <p:spPr bwMode="auto">
            <a:xfrm>
              <a:off x="4598988" y="3071813"/>
              <a:ext cx="9525" cy="12700"/>
            </a:xfrm>
            <a:custGeom>
              <a:avLst/>
              <a:gdLst/>
              <a:ahLst/>
              <a:cxnLst>
                <a:cxn ang="0">
                  <a:pos x="2" y="0"/>
                </a:cxn>
                <a:cxn ang="0">
                  <a:pos x="6" y="2"/>
                </a:cxn>
                <a:cxn ang="0">
                  <a:pos x="4" y="8"/>
                </a:cxn>
                <a:cxn ang="0">
                  <a:pos x="0" y="0"/>
                </a:cxn>
                <a:cxn ang="0">
                  <a:pos x="2" y="0"/>
                </a:cxn>
                <a:cxn ang="0">
                  <a:pos x="2" y="0"/>
                </a:cxn>
              </a:cxnLst>
              <a:rect l="0" t="0" r="r" b="b"/>
              <a:pathLst>
                <a:path w="6" h="8">
                  <a:moveTo>
                    <a:pt x="2" y="0"/>
                  </a:moveTo>
                  <a:lnTo>
                    <a:pt x="6" y="2"/>
                  </a:lnTo>
                  <a:lnTo>
                    <a:pt x="4" y="8"/>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6" name="Freeform 469"/>
            <p:cNvSpPr>
              <a:spLocks/>
            </p:cNvSpPr>
            <p:nvPr/>
          </p:nvSpPr>
          <p:spPr bwMode="auto">
            <a:xfrm>
              <a:off x="4583113" y="3071813"/>
              <a:ext cx="19050" cy="9525"/>
            </a:xfrm>
            <a:custGeom>
              <a:avLst/>
              <a:gdLst/>
              <a:ahLst/>
              <a:cxnLst>
                <a:cxn ang="0">
                  <a:pos x="4" y="0"/>
                </a:cxn>
                <a:cxn ang="0">
                  <a:pos x="6" y="2"/>
                </a:cxn>
                <a:cxn ang="0">
                  <a:pos x="10" y="0"/>
                </a:cxn>
                <a:cxn ang="0">
                  <a:pos x="12" y="6"/>
                </a:cxn>
                <a:cxn ang="0">
                  <a:pos x="6" y="6"/>
                </a:cxn>
                <a:cxn ang="0">
                  <a:pos x="2" y="4"/>
                </a:cxn>
                <a:cxn ang="0">
                  <a:pos x="2" y="2"/>
                </a:cxn>
                <a:cxn ang="0">
                  <a:pos x="0" y="0"/>
                </a:cxn>
                <a:cxn ang="0">
                  <a:pos x="4" y="0"/>
                </a:cxn>
                <a:cxn ang="0">
                  <a:pos x="4" y="0"/>
                </a:cxn>
              </a:cxnLst>
              <a:rect l="0" t="0" r="r" b="b"/>
              <a:pathLst>
                <a:path w="12" h="6">
                  <a:moveTo>
                    <a:pt x="4" y="0"/>
                  </a:moveTo>
                  <a:lnTo>
                    <a:pt x="6" y="2"/>
                  </a:lnTo>
                  <a:lnTo>
                    <a:pt x="10" y="0"/>
                  </a:lnTo>
                  <a:lnTo>
                    <a:pt x="12" y="6"/>
                  </a:lnTo>
                  <a:lnTo>
                    <a:pt x="6" y="6"/>
                  </a:lnTo>
                  <a:lnTo>
                    <a:pt x="2" y="4"/>
                  </a:lnTo>
                  <a:lnTo>
                    <a:pt x="2"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7" name="Freeform 470"/>
            <p:cNvSpPr>
              <a:spLocks/>
            </p:cNvSpPr>
            <p:nvPr/>
          </p:nvSpPr>
          <p:spPr bwMode="auto">
            <a:xfrm>
              <a:off x="4557713" y="3046413"/>
              <a:ext cx="22225" cy="19050"/>
            </a:xfrm>
            <a:custGeom>
              <a:avLst/>
              <a:gdLst/>
              <a:ahLst/>
              <a:cxnLst>
                <a:cxn ang="0">
                  <a:pos x="4" y="2"/>
                </a:cxn>
                <a:cxn ang="0">
                  <a:pos x="10" y="2"/>
                </a:cxn>
                <a:cxn ang="0">
                  <a:pos x="10" y="0"/>
                </a:cxn>
                <a:cxn ang="0">
                  <a:pos x="14" y="8"/>
                </a:cxn>
                <a:cxn ang="0">
                  <a:pos x="14" y="12"/>
                </a:cxn>
                <a:cxn ang="0">
                  <a:pos x="4" y="12"/>
                </a:cxn>
                <a:cxn ang="0">
                  <a:pos x="6" y="10"/>
                </a:cxn>
                <a:cxn ang="0">
                  <a:pos x="2" y="10"/>
                </a:cxn>
                <a:cxn ang="0">
                  <a:pos x="0" y="4"/>
                </a:cxn>
                <a:cxn ang="0">
                  <a:pos x="4" y="2"/>
                </a:cxn>
                <a:cxn ang="0">
                  <a:pos x="4" y="2"/>
                </a:cxn>
              </a:cxnLst>
              <a:rect l="0" t="0" r="r" b="b"/>
              <a:pathLst>
                <a:path w="14" h="12">
                  <a:moveTo>
                    <a:pt x="4" y="2"/>
                  </a:moveTo>
                  <a:lnTo>
                    <a:pt x="10" y="2"/>
                  </a:lnTo>
                  <a:lnTo>
                    <a:pt x="10" y="0"/>
                  </a:lnTo>
                  <a:lnTo>
                    <a:pt x="14" y="8"/>
                  </a:lnTo>
                  <a:lnTo>
                    <a:pt x="14" y="12"/>
                  </a:lnTo>
                  <a:lnTo>
                    <a:pt x="4" y="12"/>
                  </a:lnTo>
                  <a:lnTo>
                    <a:pt x="6" y="10"/>
                  </a:lnTo>
                  <a:lnTo>
                    <a:pt x="2" y="10"/>
                  </a:lnTo>
                  <a:lnTo>
                    <a:pt x="0"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8" name="Freeform 471"/>
            <p:cNvSpPr>
              <a:spLocks/>
            </p:cNvSpPr>
            <p:nvPr/>
          </p:nvSpPr>
          <p:spPr bwMode="auto">
            <a:xfrm>
              <a:off x="4576763" y="3062288"/>
              <a:ext cx="6350" cy="15875"/>
            </a:xfrm>
            <a:custGeom>
              <a:avLst/>
              <a:gdLst/>
              <a:ahLst/>
              <a:cxnLst>
                <a:cxn ang="0">
                  <a:pos x="2" y="4"/>
                </a:cxn>
                <a:cxn ang="0">
                  <a:pos x="4" y="0"/>
                </a:cxn>
                <a:cxn ang="0">
                  <a:pos x="4" y="4"/>
                </a:cxn>
                <a:cxn ang="0">
                  <a:pos x="0" y="10"/>
                </a:cxn>
                <a:cxn ang="0">
                  <a:pos x="0" y="8"/>
                </a:cxn>
                <a:cxn ang="0">
                  <a:pos x="2" y="4"/>
                </a:cxn>
                <a:cxn ang="0">
                  <a:pos x="2" y="4"/>
                </a:cxn>
              </a:cxnLst>
              <a:rect l="0" t="0" r="r" b="b"/>
              <a:pathLst>
                <a:path w="4" h="10">
                  <a:moveTo>
                    <a:pt x="2" y="4"/>
                  </a:moveTo>
                  <a:lnTo>
                    <a:pt x="4" y="0"/>
                  </a:lnTo>
                  <a:lnTo>
                    <a:pt x="4" y="4"/>
                  </a:lnTo>
                  <a:lnTo>
                    <a:pt x="0" y="10"/>
                  </a:lnTo>
                  <a:lnTo>
                    <a:pt x="0" y="8"/>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9" name="Freeform 472"/>
            <p:cNvSpPr>
              <a:spLocks/>
            </p:cNvSpPr>
            <p:nvPr/>
          </p:nvSpPr>
          <p:spPr bwMode="auto">
            <a:xfrm>
              <a:off x="4627563" y="3081338"/>
              <a:ext cx="9525" cy="12700"/>
            </a:xfrm>
            <a:custGeom>
              <a:avLst/>
              <a:gdLst/>
              <a:ahLst/>
              <a:cxnLst>
                <a:cxn ang="0">
                  <a:pos x="6" y="4"/>
                </a:cxn>
                <a:cxn ang="0">
                  <a:pos x="6" y="8"/>
                </a:cxn>
                <a:cxn ang="0">
                  <a:pos x="0" y="8"/>
                </a:cxn>
                <a:cxn ang="0">
                  <a:pos x="0" y="4"/>
                </a:cxn>
                <a:cxn ang="0">
                  <a:pos x="4" y="4"/>
                </a:cxn>
                <a:cxn ang="0">
                  <a:pos x="2" y="0"/>
                </a:cxn>
                <a:cxn ang="0">
                  <a:pos x="6" y="2"/>
                </a:cxn>
                <a:cxn ang="0">
                  <a:pos x="6" y="4"/>
                </a:cxn>
                <a:cxn ang="0">
                  <a:pos x="6" y="4"/>
                </a:cxn>
              </a:cxnLst>
              <a:rect l="0" t="0" r="r" b="b"/>
              <a:pathLst>
                <a:path w="6" h="8">
                  <a:moveTo>
                    <a:pt x="6" y="4"/>
                  </a:moveTo>
                  <a:lnTo>
                    <a:pt x="6" y="8"/>
                  </a:lnTo>
                  <a:lnTo>
                    <a:pt x="0" y="8"/>
                  </a:lnTo>
                  <a:lnTo>
                    <a:pt x="0" y="4"/>
                  </a:lnTo>
                  <a:lnTo>
                    <a:pt x="4" y="4"/>
                  </a:lnTo>
                  <a:lnTo>
                    <a:pt x="2" y="0"/>
                  </a:lnTo>
                  <a:lnTo>
                    <a:pt x="6" y="2"/>
                  </a:lnTo>
                  <a:lnTo>
                    <a:pt x="6" y="4"/>
                  </a:lnTo>
                  <a:lnTo>
                    <a:pt x="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0" name="Freeform 473"/>
            <p:cNvSpPr>
              <a:spLocks/>
            </p:cNvSpPr>
            <p:nvPr/>
          </p:nvSpPr>
          <p:spPr bwMode="auto">
            <a:xfrm>
              <a:off x="4808538" y="2862263"/>
              <a:ext cx="3175" cy="3175"/>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1" name="Freeform 474"/>
            <p:cNvSpPr>
              <a:spLocks/>
            </p:cNvSpPr>
            <p:nvPr/>
          </p:nvSpPr>
          <p:spPr bwMode="auto">
            <a:xfrm>
              <a:off x="4821238" y="2859088"/>
              <a:ext cx="9525" cy="9525"/>
            </a:xfrm>
            <a:custGeom>
              <a:avLst/>
              <a:gdLst/>
              <a:ahLst/>
              <a:cxnLst>
                <a:cxn ang="0">
                  <a:pos x="4" y="6"/>
                </a:cxn>
                <a:cxn ang="0">
                  <a:pos x="6" y="0"/>
                </a:cxn>
                <a:cxn ang="0">
                  <a:pos x="2" y="2"/>
                </a:cxn>
                <a:cxn ang="0">
                  <a:pos x="0" y="6"/>
                </a:cxn>
                <a:cxn ang="0">
                  <a:pos x="4" y="6"/>
                </a:cxn>
                <a:cxn ang="0">
                  <a:pos x="4" y="6"/>
                </a:cxn>
              </a:cxnLst>
              <a:rect l="0" t="0" r="r" b="b"/>
              <a:pathLst>
                <a:path w="6" h="6">
                  <a:moveTo>
                    <a:pt x="4" y="6"/>
                  </a:moveTo>
                  <a:lnTo>
                    <a:pt x="6" y="0"/>
                  </a:lnTo>
                  <a:lnTo>
                    <a:pt x="2" y="2"/>
                  </a:lnTo>
                  <a:lnTo>
                    <a:pt x="0" y="6"/>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2" name="Freeform 475"/>
            <p:cNvSpPr>
              <a:spLocks/>
            </p:cNvSpPr>
            <p:nvPr/>
          </p:nvSpPr>
          <p:spPr bwMode="auto">
            <a:xfrm>
              <a:off x="4814888" y="2928938"/>
              <a:ext cx="28575" cy="25400"/>
            </a:xfrm>
            <a:custGeom>
              <a:avLst/>
              <a:gdLst/>
              <a:ahLst/>
              <a:cxnLst>
                <a:cxn ang="0">
                  <a:pos x="14" y="0"/>
                </a:cxn>
                <a:cxn ang="0">
                  <a:pos x="0" y="2"/>
                </a:cxn>
                <a:cxn ang="0">
                  <a:pos x="0" y="8"/>
                </a:cxn>
                <a:cxn ang="0">
                  <a:pos x="2" y="10"/>
                </a:cxn>
                <a:cxn ang="0">
                  <a:pos x="0" y="14"/>
                </a:cxn>
                <a:cxn ang="0">
                  <a:pos x="0" y="16"/>
                </a:cxn>
                <a:cxn ang="0">
                  <a:pos x="6" y="8"/>
                </a:cxn>
                <a:cxn ang="0">
                  <a:pos x="10" y="8"/>
                </a:cxn>
                <a:cxn ang="0">
                  <a:pos x="18" y="4"/>
                </a:cxn>
                <a:cxn ang="0">
                  <a:pos x="14" y="0"/>
                </a:cxn>
                <a:cxn ang="0">
                  <a:pos x="14" y="0"/>
                </a:cxn>
              </a:cxnLst>
              <a:rect l="0" t="0" r="r" b="b"/>
              <a:pathLst>
                <a:path w="18" h="16">
                  <a:moveTo>
                    <a:pt x="14" y="0"/>
                  </a:moveTo>
                  <a:lnTo>
                    <a:pt x="0" y="2"/>
                  </a:lnTo>
                  <a:lnTo>
                    <a:pt x="0" y="8"/>
                  </a:lnTo>
                  <a:lnTo>
                    <a:pt x="2" y="10"/>
                  </a:lnTo>
                  <a:lnTo>
                    <a:pt x="0" y="14"/>
                  </a:lnTo>
                  <a:lnTo>
                    <a:pt x="0" y="16"/>
                  </a:lnTo>
                  <a:lnTo>
                    <a:pt x="6" y="8"/>
                  </a:lnTo>
                  <a:lnTo>
                    <a:pt x="10" y="8"/>
                  </a:lnTo>
                  <a:lnTo>
                    <a:pt x="18" y="4"/>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3" name="Freeform 476"/>
            <p:cNvSpPr>
              <a:spLocks/>
            </p:cNvSpPr>
            <p:nvPr/>
          </p:nvSpPr>
          <p:spPr bwMode="auto">
            <a:xfrm>
              <a:off x="4818063" y="2909888"/>
              <a:ext cx="19050" cy="15875"/>
            </a:xfrm>
            <a:custGeom>
              <a:avLst/>
              <a:gdLst/>
              <a:ahLst/>
              <a:cxnLst>
                <a:cxn ang="0">
                  <a:pos x="8" y="2"/>
                </a:cxn>
                <a:cxn ang="0">
                  <a:pos x="6" y="0"/>
                </a:cxn>
                <a:cxn ang="0">
                  <a:pos x="4" y="2"/>
                </a:cxn>
                <a:cxn ang="0">
                  <a:pos x="0" y="4"/>
                </a:cxn>
                <a:cxn ang="0">
                  <a:pos x="0" y="6"/>
                </a:cxn>
                <a:cxn ang="0">
                  <a:pos x="2" y="4"/>
                </a:cxn>
                <a:cxn ang="0">
                  <a:pos x="4" y="10"/>
                </a:cxn>
                <a:cxn ang="0">
                  <a:pos x="12" y="6"/>
                </a:cxn>
                <a:cxn ang="0">
                  <a:pos x="12" y="2"/>
                </a:cxn>
                <a:cxn ang="0">
                  <a:pos x="8" y="2"/>
                </a:cxn>
                <a:cxn ang="0">
                  <a:pos x="8" y="2"/>
                </a:cxn>
              </a:cxnLst>
              <a:rect l="0" t="0" r="r" b="b"/>
              <a:pathLst>
                <a:path w="12" h="10">
                  <a:moveTo>
                    <a:pt x="8" y="2"/>
                  </a:moveTo>
                  <a:lnTo>
                    <a:pt x="6" y="0"/>
                  </a:lnTo>
                  <a:lnTo>
                    <a:pt x="4" y="2"/>
                  </a:lnTo>
                  <a:lnTo>
                    <a:pt x="0" y="4"/>
                  </a:lnTo>
                  <a:lnTo>
                    <a:pt x="0" y="6"/>
                  </a:lnTo>
                  <a:lnTo>
                    <a:pt x="2" y="4"/>
                  </a:lnTo>
                  <a:lnTo>
                    <a:pt x="4" y="10"/>
                  </a:lnTo>
                  <a:lnTo>
                    <a:pt x="12" y="6"/>
                  </a:lnTo>
                  <a:lnTo>
                    <a:pt x="12" y="2"/>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4" name="Freeform 477"/>
            <p:cNvSpPr>
              <a:spLocks/>
            </p:cNvSpPr>
            <p:nvPr/>
          </p:nvSpPr>
          <p:spPr bwMode="auto">
            <a:xfrm>
              <a:off x="4652963" y="2427288"/>
              <a:ext cx="47625" cy="41275"/>
            </a:xfrm>
            <a:custGeom>
              <a:avLst/>
              <a:gdLst/>
              <a:ahLst/>
              <a:cxnLst>
                <a:cxn ang="0">
                  <a:pos x="18" y="0"/>
                </a:cxn>
                <a:cxn ang="0">
                  <a:pos x="20" y="0"/>
                </a:cxn>
                <a:cxn ang="0">
                  <a:pos x="22" y="8"/>
                </a:cxn>
                <a:cxn ang="0">
                  <a:pos x="20" y="14"/>
                </a:cxn>
                <a:cxn ang="0">
                  <a:pos x="26" y="6"/>
                </a:cxn>
                <a:cxn ang="0">
                  <a:pos x="26" y="2"/>
                </a:cxn>
                <a:cxn ang="0">
                  <a:pos x="30" y="6"/>
                </a:cxn>
                <a:cxn ang="0">
                  <a:pos x="30" y="12"/>
                </a:cxn>
                <a:cxn ang="0">
                  <a:pos x="24" y="18"/>
                </a:cxn>
                <a:cxn ang="0">
                  <a:pos x="22" y="16"/>
                </a:cxn>
                <a:cxn ang="0">
                  <a:pos x="18" y="24"/>
                </a:cxn>
                <a:cxn ang="0">
                  <a:pos x="16" y="18"/>
                </a:cxn>
                <a:cxn ang="0">
                  <a:pos x="8" y="26"/>
                </a:cxn>
                <a:cxn ang="0">
                  <a:pos x="6" y="24"/>
                </a:cxn>
                <a:cxn ang="0">
                  <a:pos x="0" y="26"/>
                </a:cxn>
                <a:cxn ang="0">
                  <a:pos x="2" y="20"/>
                </a:cxn>
                <a:cxn ang="0">
                  <a:pos x="12" y="16"/>
                </a:cxn>
                <a:cxn ang="0">
                  <a:pos x="18" y="0"/>
                </a:cxn>
                <a:cxn ang="0">
                  <a:pos x="18" y="0"/>
                </a:cxn>
              </a:cxnLst>
              <a:rect l="0" t="0" r="r" b="b"/>
              <a:pathLst>
                <a:path w="30" h="26">
                  <a:moveTo>
                    <a:pt x="18" y="0"/>
                  </a:moveTo>
                  <a:lnTo>
                    <a:pt x="20" y="0"/>
                  </a:lnTo>
                  <a:lnTo>
                    <a:pt x="22" y="8"/>
                  </a:lnTo>
                  <a:lnTo>
                    <a:pt x="20" y="14"/>
                  </a:lnTo>
                  <a:lnTo>
                    <a:pt x="26" y="6"/>
                  </a:lnTo>
                  <a:lnTo>
                    <a:pt x="26" y="2"/>
                  </a:lnTo>
                  <a:lnTo>
                    <a:pt x="30" y="6"/>
                  </a:lnTo>
                  <a:lnTo>
                    <a:pt x="30" y="12"/>
                  </a:lnTo>
                  <a:lnTo>
                    <a:pt x="24" y="18"/>
                  </a:lnTo>
                  <a:lnTo>
                    <a:pt x="22" y="16"/>
                  </a:lnTo>
                  <a:lnTo>
                    <a:pt x="18" y="24"/>
                  </a:lnTo>
                  <a:lnTo>
                    <a:pt x="16" y="18"/>
                  </a:lnTo>
                  <a:lnTo>
                    <a:pt x="8" y="26"/>
                  </a:lnTo>
                  <a:lnTo>
                    <a:pt x="6" y="24"/>
                  </a:lnTo>
                  <a:lnTo>
                    <a:pt x="0" y="26"/>
                  </a:lnTo>
                  <a:lnTo>
                    <a:pt x="2" y="20"/>
                  </a:lnTo>
                  <a:lnTo>
                    <a:pt x="12" y="16"/>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5" name="Freeform 478"/>
            <p:cNvSpPr>
              <a:spLocks/>
            </p:cNvSpPr>
            <p:nvPr/>
          </p:nvSpPr>
          <p:spPr bwMode="auto">
            <a:xfrm>
              <a:off x="4656138" y="2427288"/>
              <a:ext cx="19050" cy="22225"/>
            </a:xfrm>
            <a:custGeom>
              <a:avLst/>
              <a:gdLst/>
              <a:ahLst/>
              <a:cxnLst>
                <a:cxn ang="0">
                  <a:pos x="0" y="10"/>
                </a:cxn>
                <a:cxn ang="0">
                  <a:pos x="6" y="2"/>
                </a:cxn>
                <a:cxn ang="0">
                  <a:pos x="8" y="4"/>
                </a:cxn>
                <a:cxn ang="0">
                  <a:pos x="8" y="0"/>
                </a:cxn>
                <a:cxn ang="0">
                  <a:pos x="12" y="4"/>
                </a:cxn>
                <a:cxn ang="0">
                  <a:pos x="12" y="10"/>
                </a:cxn>
                <a:cxn ang="0">
                  <a:pos x="6" y="14"/>
                </a:cxn>
                <a:cxn ang="0">
                  <a:pos x="6" y="12"/>
                </a:cxn>
                <a:cxn ang="0">
                  <a:pos x="8" y="8"/>
                </a:cxn>
                <a:cxn ang="0">
                  <a:pos x="0" y="12"/>
                </a:cxn>
                <a:cxn ang="0">
                  <a:pos x="0" y="10"/>
                </a:cxn>
                <a:cxn ang="0">
                  <a:pos x="0" y="10"/>
                </a:cxn>
              </a:cxnLst>
              <a:rect l="0" t="0" r="r" b="b"/>
              <a:pathLst>
                <a:path w="12" h="14">
                  <a:moveTo>
                    <a:pt x="0" y="10"/>
                  </a:moveTo>
                  <a:lnTo>
                    <a:pt x="6" y="2"/>
                  </a:lnTo>
                  <a:lnTo>
                    <a:pt x="8" y="4"/>
                  </a:lnTo>
                  <a:lnTo>
                    <a:pt x="8" y="0"/>
                  </a:lnTo>
                  <a:lnTo>
                    <a:pt x="12" y="4"/>
                  </a:lnTo>
                  <a:lnTo>
                    <a:pt x="12" y="10"/>
                  </a:lnTo>
                  <a:lnTo>
                    <a:pt x="6" y="14"/>
                  </a:lnTo>
                  <a:lnTo>
                    <a:pt x="6" y="12"/>
                  </a:lnTo>
                  <a:lnTo>
                    <a:pt x="8" y="8"/>
                  </a:lnTo>
                  <a:lnTo>
                    <a:pt x="0" y="12"/>
                  </a:lnTo>
                  <a:lnTo>
                    <a:pt x="0" y="10"/>
                  </a:lnTo>
                  <a:lnTo>
                    <a:pt x="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6" name="Freeform 479"/>
            <p:cNvSpPr>
              <a:spLocks/>
            </p:cNvSpPr>
            <p:nvPr/>
          </p:nvSpPr>
          <p:spPr bwMode="auto">
            <a:xfrm>
              <a:off x="4678363" y="2405063"/>
              <a:ext cx="15875" cy="19050"/>
            </a:xfrm>
            <a:custGeom>
              <a:avLst/>
              <a:gdLst/>
              <a:ahLst/>
              <a:cxnLst>
                <a:cxn ang="0">
                  <a:pos x="4" y="4"/>
                </a:cxn>
                <a:cxn ang="0">
                  <a:pos x="6" y="0"/>
                </a:cxn>
                <a:cxn ang="0">
                  <a:pos x="10" y="2"/>
                </a:cxn>
                <a:cxn ang="0">
                  <a:pos x="4" y="12"/>
                </a:cxn>
                <a:cxn ang="0">
                  <a:pos x="0" y="10"/>
                </a:cxn>
                <a:cxn ang="0">
                  <a:pos x="4" y="4"/>
                </a:cxn>
                <a:cxn ang="0">
                  <a:pos x="4" y="4"/>
                </a:cxn>
              </a:cxnLst>
              <a:rect l="0" t="0" r="r" b="b"/>
              <a:pathLst>
                <a:path w="10" h="12">
                  <a:moveTo>
                    <a:pt x="4" y="4"/>
                  </a:moveTo>
                  <a:lnTo>
                    <a:pt x="6" y="0"/>
                  </a:lnTo>
                  <a:lnTo>
                    <a:pt x="10" y="2"/>
                  </a:lnTo>
                  <a:lnTo>
                    <a:pt x="4" y="12"/>
                  </a:lnTo>
                  <a:lnTo>
                    <a:pt x="0" y="1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7" name="Freeform 480"/>
            <p:cNvSpPr>
              <a:spLocks/>
            </p:cNvSpPr>
            <p:nvPr/>
          </p:nvSpPr>
          <p:spPr bwMode="auto">
            <a:xfrm>
              <a:off x="4662488" y="2487613"/>
              <a:ext cx="12700" cy="12700"/>
            </a:xfrm>
            <a:custGeom>
              <a:avLst/>
              <a:gdLst/>
              <a:ahLst/>
              <a:cxnLst>
                <a:cxn ang="0">
                  <a:pos x="2" y="4"/>
                </a:cxn>
                <a:cxn ang="0">
                  <a:pos x="2" y="0"/>
                </a:cxn>
                <a:cxn ang="0">
                  <a:pos x="8" y="2"/>
                </a:cxn>
                <a:cxn ang="0">
                  <a:pos x="2" y="8"/>
                </a:cxn>
                <a:cxn ang="0">
                  <a:pos x="0" y="6"/>
                </a:cxn>
                <a:cxn ang="0">
                  <a:pos x="2" y="4"/>
                </a:cxn>
                <a:cxn ang="0">
                  <a:pos x="2" y="4"/>
                </a:cxn>
              </a:cxnLst>
              <a:rect l="0" t="0" r="r" b="b"/>
              <a:pathLst>
                <a:path w="8" h="8">
                  <a:moveTo>
                    <a:pt x="2" y="4"/>
                  </a:moveTo>
                  <a:lnTo>
                    <a:pt x="2" y="0"/>
                  </a:lnTo>
                  <a:lnTo>
                    <a:pt x="8" y="2"/>
                  </a:lnTo>
                  <a:lnTo>
                    <a:pt x="2" y="8"/>
                  </a:lnTo>
                  <a:lnTo>
                    <a:pt x="0" y="6"/>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8" name="Freeform 481"/>
            <p:cNvSpPr>
              <a:spLocks/>
            </p:cNvSpPr>
            <p:nvPr/>
          </p:nvSpPr>
          <p:spPr bwMode="auto">
            <a:xfrm>
              <a:off x="4706938" y="2389188"/>
              <a:ext cx="25400" cy="31750"/>
            </a:xfrm>
            <a:custGeom>
              <a:avLst/>
              <a:gdLst/>
              <a:ahLst/>
              <a:cxnLst>
                <a:cxn ang="0">
                  <a:pos x="2" y="14"/>
                </a:cxn>
                <a:cxn ang="0">
                  <a:pos x="0" y="12"/>
                </a:cxn>
                <a:cxn ang="0">
                  <a:pos x="2" y="12"/>
                </a:cxn>
                <a:cxn ang="0">
                  <a:pos x="2" y="8"/>
                </a:cxn>
                <a:cxn ang="0">
                  <a:pos x="8" y="4"/>
                </a:cxn>
                <a:cxn ang="0">
                  <a:pos x="10" y="4"/>
                </a:cxn>
                <a:cxn ang="0">
                  <a:pos x="8" y="0"/>
                </a:cxn>
                <a:cxn ang="0">
                  <a:pos x="12" y="0"/>
                </a:cxn>
                <a:cxn ang="0">
                  <a:pos x="16" y="8"/>
                </a:cxn>
                <a:cxn ang="0">
                  <a:pos x="14" y="16"/>
                </a:cxn>
                <a:cxn ang="0">
                  <a:pos x="0" y="20"/>
                </a:cxn>
                <a:cxn ang="0">
                  <a:pos x="0" y="18"/>
                </a:cxn>
                <a:cxn ang="0">
                  <a:pos x="2" y="16"/>
                </a:cxn>
                <a:cxn ang="0">
                  <a:pos x="2" y="14"/>
                </a:cxn>
                <a:cxn ang="0">
                  <a:pos x="2" y="14"/>
                </a:cxn>
              </a:cxnLst>
              <a:rect l="0" t="0" r="r" b="b"/>
              <a:pathLst>
                <a:path w="16" h="20">
                  <a:moveTo>
                    <a:pt x="2" y="14"/>
                  </a:moveTo>
                  <a:lnTo>
                    <a:pt x="0" y="12"/>
                  </a:lnTo>
                  <a:lnTo>
                    <a:pt x="2" y="12"/>
                  </a:lnTo>
                  <a:lnTo>
                    <a:pt x="2" y="8"/>
                  </a:lnTo>
                  <a:lnTo>
                    <a:pt x="8" y="4"/>
                  </a:lnTo>
                  <a:lnTo>
                    <a:pt x="10" y="4"/>
                  </a:lnTo>
                  <a:lnTo>
                    <a:pt x="8" y="0"/>
                  </a:lnTo>
                  <a:lnTo>
                    <a:pt x="12" y="0"/>
                  </a:lnTo>
                  <a:lnTo>
                    <a:pt x="16" y="8"/>
                  </a:lnTo>
                  <a:lnTo>
                    <a:pt x="14" y="16"/>
                  </a:lnTo>
                  <a:lnTo>
                    <a:pt x="0" y="20"/>
                  </a:lnTo>
                  <a:lnTo>
                    <a:pt x="0" y="18"/>
                  </a:lnTo>
                  <a:lnTo>
                    <a:pt x="2" y="16"/>
                  </a:lnTo>
                  <a:lnTo>
                    <a:pt x="2" y="14"/>
                  </a:lnTo>
                  <a:lnTo>
                    <a:pt x="2"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9" name="Freeform 482"/>
            <p:cNvSpPr>
              <a:spLocks/>
            </p:cNvSpPr>
            <p:nvPr/>
          </p:nvSpPr>
          <p:spPr bwMode="auto">
            <a:xfrm>
              <a:off x="4732338" y="2373313"/>
              <a:ext cx="22225" cy="19050"/>
            </a:xfrm>
            <a:custGeom>
              <a:avLst/>
              <a:gdLst/>
              <a:ahLst/>
              <a:cxnLst>
                <a:cxn ang="0">
                  <a:pos x="4" y="6"/>
                </a:cxn>
                <a:cxn ang="0">
                  <a:pos x="10" y="4"/>
                </a:cxn>
                <a:cxn ang="0">
                  <a:pos x="10" y="0"/>
                </a:cxn>
                <a:cxn ang="0">
                  <a:pos x="14" y="2"/>
                </a:cxn>
                <a:cxn ang="0">
                  <a:pos x="10" y="8"/>
                </a:cxn>
                <a:cxn ang="0">
                  <a:pos x="4" y="12"/>
                </a:cxn>
                <a:cxn ang="0">
                  <a:pos x="0" y="10"/>
                </a:cxn>
                <a:cxn ang="0">
                  <a:pos x="4" y="6"/>
                </a:cxn>
                <a:cxn ang="0">
                  <a:pos x="4" y="6"/>
                </a:cxn>
              </a:cxnLst>
              <a:rect l="0" t="0" r="r" b="b"/>
              <a:pathLst>
                <a:path w="14" h="12">
                  <a:moveTo>
                    <a:pt x="4" y="6"/>
                  </a:moveTo>
                  <a:lnTo>
                    <a:pt x="10" y="4"/>
                  </a:lnTo>
                  <a:lnTo>
                    <a:pt x="10" y="0"/>
                  </a:lnTo>
                  <a:lnTo>
                    <a:pt x="14" y="2"/>
                  </a:lnTo>
                  <a:lnTo>
                    <a:pt x="10" y="8"/>
                  </a:lnTo>
                  <a:lnTo>
                    <a:pt x="4" y="12"/>
                  </a:lnTo>
                  <a:lnTo>
                    <a:pt x="0" y="1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0" name="Freeform 483"/>
            <p:cNvSpPr>
              <a:spLocks/>
            </p:cNvSpPr>
            <p:nvPr/>
          </p:nvSpPr>
          <p:spPr bwMode="auto">
            <a:xfrm>
              <a:off x="4751388" y="2360613"/>
              <a:ext cx="12700" cy="15875"/>
            </a:xfrm>
            <a:custGeom>
              <a:avLst/>
              <a:gdLst/>
              <a:ahLst/>
              <a:cxnLst>
                <a:cxn ang="0">
                  <a:pos x="0" y="0"/>
                </a:cxn>
                <a:cxn ang="0">
                  <a:pos x="8" y="2"/>
                </a:cxn>
                <a:cxn ang="0">
                  <a:pos x="4" y="10"/>
                </a:cxn>
                <a:cxn ang="0">
                  <a:pos x="0" y="6"/>
                </a:cxn>
                <a:cxn ang="0">
                  <a:pos x="0" y="0"/>
                </a:cxn>
                <a:cxn ang="0">
                  <a:pos x="0" y="0"/>
                </a:cxn>
              </a:cxnLst>
              <a:rect l="0" t="0" r="r" b="b"/>
              <a:pathLst>
                <a:path w="8" h="10">
                  <a:moveTo>
                    <a:pt x="0" y="0"/>
                  </a:moveTo>
                  <a:lnTo>
                    <a:pt x="8" y="2"/>
                  </a:lnTo>
                  <a:lnTo>
                    <a:pt x="4" y="10"/>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1" name="Freeform 484"/>
            <p:cNvSpPr>
              <a:spLocks/>
            </p:cNvSpPr>
            <p:nvPr/>
          </p:nvSpPr>
          <p:spPr bwMode="auto">
            <a:xfrm>
              <a:off x="4764088" y="2347913"/>
              <a:ext cx="12700" cy="9525"/>
            </a:xfrm>
            <a:custGeom>
              <a:avLst/>
              <a:gdLst/>
              <a:ahLst/>
              <a:cxnLst>
                <a:cxn ang="0">
                  <a:pos x="4" y="4"/>
                </a:cxn>
                <a:cxn ang="0">
                  <a:pos x="8" y="6"/>
                </a:cxn>
                <a:cxn ang="0">
                  <a:pos x="2" y="6"/>
                </a:cxn>
                <a:cxn ang="0">
                  <a:pos x="0" y="0"/>
                </a:cxn>
                <a:cxn ang="0">
                  <a:pos x="4" y="4"/>
                </a:cxn>
                <a:cxn ang="0">
                  <a:pos x="4" y="4"/>
                </a:cxn>
              </a:cxnLst>
              <a:rect l="0" t="0" r="r" b="b"/>
              <a:pathLst>
                <a:path w="8" h="6">
                  <a:moveTo>
                    <a:pt x="4" y="4"/>
                  </a:moveTo>
                  <a:lnTo>
                    <a:pt x="8" y="6"/>
                  </a:lnTo>
                  <a:lnTo>
                    <a:pt x="2" y="6"/>
                  </a:lnTo>
                  <a:lnTo>
                    <a:pt x="0"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2" name="Freeform 485"/>
            <p:cNvSpPr>
              <a:spLocks/>
            </p:cNvSpPr>
            <p:nvPr/>
          </p:nvSpPr>
          <p:spPr bwMode="auto">
            <a:xfrm>
              <a:off x="4783138" y="2347913"/>
              <a:ext cx="9525" cy="12700"/>
            </a:xfrm>
            <a:custGeom>
              <a:avLst/>
              <a:gdLst/>
              <a:ahLst/>
              <a:cxnLst>
                <a:cxn ang="0">
                  <a:pos x="4" y="0"/>
                </a:cxn>
                <a:cxn ang="0">
                  <a:pos x="6" y="2"/>
                </a:cxn>
                <a:cxn ang="0">
                  <a:pos x="4" y="8"/>
                </a:cxn>
                <a:cxn ang="0">
                  <a:pos x="0" y="6"/>
                </a:cxn>
                <a:cxn ang="0">
                  <a:pos x="4" y="0"/>
                </a:cxn>
                <a:cxn ang="0">
                  <a:pos x="4" y="0"/>
                </a:cxn>
              </a:cxnLst>
              <a:rect l="0" t="0" r="r" b="b"/>
              <a:pathLst>
                <a:path w="6" h="8">
                  <a:moveTo>
                    <a:pt x="4" y="0"/>
                  </a:moveTo>
                  <a:lnTo>
                    <a:pt x="6" y="2"/>
                  </a:lnTo>
                  <a:lnTo>
                    <a:pt x="4" y="8"/>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3" name="Freeform 486"/>
            <p:cNvSpPr>
              <a:spLocks/>
            </p:cNvSpPr>
            <p:nvPr/>
          </p:nvSpPr>
          <p:spPr bwMode="auto">
            <a:xfrm>
              <a:off x="4827588" y="2341563"/>
              <a:ext cx="9525" cy="6350"/>
            </a:xfrm>
            <a:custGeom>
              <a:avLst/>
              <a:gdLst/>
              <a:ahLst/>
              <a:cxnLst>
                <a:cxn ang="0">
                  <a:pos x="4" y="4"/>
                </a:cxn>
                <a:cxn ang="0">
                  <a:pos x="0" y="0"/>
                </a:cxn>
                <a:cxn ang="0">
                  <a:pos x="4" y="0"/>
                </a:cxn>
                <a:cxn ang="0">
                  <a:pos x="6" y="4"/>
                </a:cxn>
                <a:cxn ang="0">
                  <a:pos x="4" y="4"/>
                </a:cxn>
                <a:cxn ang="0">
                  <a:pos x="4" y="4"/>
                </a:cxn>
              </a:cxnLst>
              <a:rect l="0" t="0" r="r" b="b"/>
              <a:pathLst>
                <a:path w="6" h="4">
                  <a:moveTo>
                    <a:pt x="4" y="4"/>
                  </a:moveTo>
                  <a:lnTo>
                    <a:pt x="0" y="0"/>
                  </a:lnTo>
                  <a:lnTo>
                    <a:pt x="4" y="0"/>
                  </a:lnTo>
                  <a:lnTo>
                    <a:pt x="6" y="4"/>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4" name="Freeform 487"/>
            <p:cNvSpPr>
              <a:spLocks/>
            </p:cNvSpPr>
            <p:nvPr/>
          </p:nvSpPr>
          <p:spPr bwMode="auto">
            <a:xfrm>
              <a:off x="4818063" y="2319338"/>
              <a:ext cx="22225" cy="15875"/>
            </a:xfrm>
            <a:custGeom>
              <a:avLst/>
              <a:gdLst/>
              <a:ahLst/>
              <a:cxnLst>
                <a:cxn ang="0">
                  <a:pos x="4" y="2"/>
                </a:cxn>
                <a:cxn ang="0">
                  <a:pos x="12" y="0"/>
                </a:cxn>
                <a:cxn ang="0">
                  <a:pos x="14" y="2"/>
                </a:cxn>
                <a:cxn ang="0">
                  <a:pos x="12" y="8"/>
                </a:cxn>
                <a:cxn ang="0">
                  <a:pos x="2" y="10"/>
                </a:cxn>
                <a:cxn ang="0">
                  <a:pos x="0" y="4"/>
                </a:cxn>
                <a:cxn ang="0">
                  <a:pos x="4" y="2"/>
                </a:cxn>
                <a:cxn ang="0">
                  <a:pos x="4" y="2"/>
                </a:cxn>
              </a:cxnLst>
              <a:rect l="0" t="0" r="r" b="b"/>
              <a:pathLst>
                <a:path w="14" h="10">
                  <a:moveTo>
                    <a:pt x="4" y="2"/>
                  </a:moveTo>
                  <a:lnTo>
                    <a:pt x="12" y="0"/>
                  </a:lnTo>
                  <a:lnTo>
                    <a:pt x="14" y="2"/>
                  </a:lnTo>
                  <a:lnTo>
                    <a:pt x="12" y="8"/>
                  </a:lnTo>
                  <a:lnTo>
                    <a:pt x="2" y="10"/>
                  </a:lnTo>
                  <a:lnTo>
                    <a:pt x="0"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5" name="Freeform 488"/>
            <p:cNvSpPr>
              <a:spLocks/>
            </p:cNvSpPr>
            <p:nvPr/>
          </p:nvSpPr>
          <p:spPr bwMode="auto">
            <a:xfrm>
              <a:off x="4837113" y="2328863"/>
              <a:ext cx="12700" cy="15875"/>
            </a:xfrm>
            <a:custGeom>
              <a:avLst/>
              <a:gdLst/>
              <a:ahLst/>
              <a:cxnLst>
                <a:cxn ang="0">
                  <a:pos x="6" y="8"/>
                </a:cxn>
                <a:cxn ang="0">
                  <a:pos x="2" y="10"/>
                </a:cxn>
                <a:cxn ang="0">
                  <a:pos x="0" y="4"/>
                </a:cxn>
                <a:cxn ang="0">
                  <a:pos x="6" y="0"/>
                </a:cxn>
                <a:cxn ang="0">
                  <a:pos x="8" y="4"/>
                </a:cxn>
                <a:cxn ang="0">
                  <a:pos x="6" y="8"/>
                </a:cxn>
                <a:cxn ang="0">
                  <a:pos x="6" y="8"/>
                </a:cxn>
              </a:cxnLst>
              <a:rect l="0" t="0" r="r" b="b"/>
              <a:pathLst>
                <a:path w="8" h="10">
                  <a:moveTo>
                    <a:pt x="6" y="8"/>
                  </a:moveTo>
                  <a:lnTo>
                    <a:pt x="2" y="10"/>
                  </a:lnTo>
                  <a:lnTo>
                    <a:pt x="0" y="4"/>
                  </a:lnTo>
                  <a:lnTo>
                    <a:pt x="6" y="0"/>
                  </a:lnTo>
                  <a:lnTo>
                    <a:pt x="8" y="4"/>
                  </a:lnTo>
                  <a:lnTo>
                    <a:pt x="6" y="8"/>
                  </a:lnTo>
                  <a:lnTo>
                    <a:pt x="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6" name="Freeform 489"/>
            <p:cNvSpPr>
              <a:spLocks/>
            </p:cNvSpPr>
            <p:nvPr/>
          </p:nvSpPr>
          <p:spPr bwMode="auto">
            <a:xfrm>
              <a:off x="4852988" y="2319338"/>
              <a:ext cx="6350" cy="12700"/>
            </a:xfrm>
            <a:custGeom>
              <a:avLst/>
              <a:gdLst/>
              <a:ahLst/>
              <a:cxnLst>
                <a:cxn ang="0">
                  <a:pos x="4" y="6"/>
                </a:cxn>
                <a:cxn ang="0">
                  <a:pos x="2" y="8"/>
                </a:cxn>
                <a:cxn ang="0">
                  <a:pos x="0" y="0"/>
                </a:cxn>
                <a:cxn ang="0">
                  <a:pos x="4" y="2"/>
                </a:cxn>
                <a:cxn ang="0">
                  <a:pos x="4" y="6"/>
                </a:cxn>
                <a:cxn ang="0">
                  <a:pos x="4" y="6"/>
                </a:cxn>
                <a:cxn ang="0">
                  <a:pos x="4" y="6"/>
                </a:cxn>
              </a:cxnLst>
              <a:rect l="0" t="0" r="r" b="b"/>
              <a:pathLst>
                <a:path w="4" h="8">
                  <a:moveTo>
                    <a:pt x="4" y="6"/>
                  </a:moveTo>
                  <a:lnTo>
                    <a:pt x="2" y="8"/>
                  </a:lnTo>
                  <a:lnTo>
                    <a:pt x="0" y="0"/>
                  </a:lnTo>
                  <a:lnTo>
                    <a:pt x="4" y="2"/>
                  </a:lnTo>
                  <a:lnTo>
                    <a:pt x="4" y="6"/>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7" name="Freeform 490"/>
            <p:cNvSpPr>
              <a:spLocks/>
            </p:cNvSpPr>
            <p:nvPr/>
          </p:nvSpPr>
          <p:spPr bwMode="auto">
            <a:xfrm>
              <a:off x="4887913" y="2290763"/>
              <a:ext cx="12700" cy="12700"/>
            </a:xfrm>
            <a:custGeom>
              <a:avLst/>
              <a:gdLst/>
              <a:ahLst/>
              <a:cxnLst>
                <a:cxn ang="0">
                  <a:pos x="6" y="2"/>
                </a:cxn>
                <a:cxn ang="0">
                  <a:pos x="8" y="8"/>
                </a:cxn>
                <a:cxn ang="0">
                  <a:pos x="0" y="4"/>
                </a:cxn>
                <a:cxn ang="0">
                  <a:pos x="4" y="0"/>
                </a:cxn>
                <a:cxn ang="0">
                  <a:pos x="6" y="2"/>
                </a:cxn>
                <a:cxn ang="0">
                  <a:pos x="6" y="2"/>
                </a:cxn>
              </a:cxnLst>
              <a:rect l="0" t="0" r="r" b="b"/>
              <a:pathLst>
                <a:path w="8" h="8">
                  <a:moveTo>
                    <a:pt x="6" y="2"/>
                  </a:moveTo>
                  <a:lnTo>
                    <a:pt x="8" y="8"/>
                  </a:lnTo>
                  <a:lnTo>
                    <a:pt x="0" y="4"/>
                  </a:lnTo>
                  <a:lnTo>
                    <a:pt x="4"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8" name="Freeform 491"/>
            <p:cNvSpPr>
              <a:spLocks/>
            </p:cNvSpPr>
            <p:nvPr/>
          </p:nvSpPr>
          <p:spPr bwMode="auto">
            <a:xfrm>
              <a:off x="4529138" y="2706688"/>
              <a:ext cx="15875" cy="9525"/>
            </a:xfrm>
            <a:custGeom>
              <a:avLst/>
              <a:gdLst/>
              <a:ahLst/>
              <a:cxnLst>
                <a:cxn ang="0">
                  <a:pos x="0" y="4"/>
                </a:cxn>
                <a:cxn ang="0">
                  <a:pos x="6" y="0"/>
                </a:cxn>
                <a:cxn ang="0">
                  <a:pos x="8" y="0"/>
                </a:cxn>
                <a:cxn ang="0">
                  <a:pos x="10" y="2"/>
                </a:cxn>
                <a:cxn ang="0">
                  <a:pos x="2" y="6"/>
                </a:cxn>
                <a:cxn ang="0">
                  <a:pos x="0" y="4"/>
                </a:cxn>
                <a:cxn ang="0">
                  <a:pos x="0" y="4"/>
                </a:cxn>
              </a:cxnLst>
              <a:rect l="0" t="0" r="r" b="b"/>
              <a:pathLst>
                <a:path w="10" h="6">
                  <a:moveTo>
                    <a:pt x="0" y="4"/>
                  </a:moveTo>
                  <a:lnTo>
                    <a:pt x="6" y="0"/>
                  </a:lnTo>
                  <a:lnTo>
                    <a:pt x="8" y="0"/>
                  </a:lnTo>
                  <a:lnTo>
                    <a:pt x="10" y="2"/>
                  </a:lnTo>
                  <a:lnTo>
                    <a:pt x="2"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9" name="Freeform 492"/>
            <p:cNvSpPr>
              <a:spLocks/>
            </p:cNvSpPr>
            <p:nvPr/>
          </p:nvSpPr>
          <p:spPr bwMode="auto">
            <a:xfrm>
              <a:off x="4471988" y="2767013"/>
              <a:ext cx="3175" cy="6350"/>
            </a:xfrm>
            <a:custGeom>
              <a:avLst/>
              <a:gdLst/>
              <a:ahLst/>
              <a:cxnLst>
                <a:cxn ang="0">
                  <a:pos x="2" y="4"/>
                </a:cxn>
                <a:cxn ang="0">
                  <a:pos x="2" y="0"/>
                </a:cxn>
                <a:cxn ang="0">
                  <a:pos x="0" y="0"/>
                </a:cxn>
                <a:cxn ang="0">
                  <a:pos x="2" y="4"/>
                </a:cxn>
                <a:cxn ang="0">
                  <a:pos x="2" y="4"/>
                </a:cxn>
              </a:cxnLst>
              <a:rect l="0" t="0" r="r" b="b"/>
              <a:pathLst>
                <a:path w="2" h="4">
                  <a:moveTo>
                    <a:pt x="2" y="4"/>
                  </a:moveTo>
                  <a:lnTo>
                    <a:pt x="2" y="0"/>
                  </a:lnTo>
                  <a:lnTo>
                    <a:pt x="0"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0" name="Freeform 493"/>
            <p:cNvSpPr>
              <a:spLocks/>
            </p:cNvSpPr>
            <p:nvPr/>
          </p:nvSpPr>
          <p:spPr bwMode="auto">
            <a:xfrm>
              <a:off x="4462463" y="2874963"/>
              <a:ext cx="3175" cy="6350"/>
            </a:xfrm>
            <a:custGeom>
              <a:avLst/>
              <a:gdLst/>
              <a:ahLst/>
              <a:cxnLst>
                <a:cxn ang="0">
                  <a:pos x="2" y="4"/>
                </a:cxn>
                <a:cxn ang="0">
                  <a:pos x="2" y="0"/>
                </a:cxn>
                <a:cxn ang="0">
                  <a:pos x="0" y="0"/>
                </a:cxn>
                <a:cxn ang="0">
                  <a:pos x="0" y="4"/>
                </a:cxn>
                <a:cxn ang="0">
                  <a:pos x="2" y="4"/>
                </a:cxn>
                <a:cxn ang="0">
                  <a:pos x="2" y="4"/>
                </a:cxn>
              </a:cxnLst>
              <a:rect l="0" t="0" r="r" b="b"/>
              <a:pathLst>
                <a:path w="2" h="4">
                  <a:moveTo>
                    <a:pt x="2" y="4"/>
                  </a:moveTo>
                  <a:lnTo>
                    <a:pt x="2" y="0"/>
                  </a:lnTo>
                  <a:lnTo>
                    <a:pt x="0" y="0"/>
                  </a:lnTo>
                  <a:lnTo>
                    <a:pt x="0" y="4"/>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1" name="Freeform 494"/>
            <p:cNvSpPr>
              <a:spLocks/>
            </p:cNvSpPr>
            <p:nvPr/>
          </p:nvSpPr>
          <p:spPr bwMode="auto">
            <a:xfrm>
              <a:off x="4459288" y="2900363"/>
              <a:ext cx="3175" cy="6350"/>
            </a:xfrm>
            <a:custGeom>
              <a:avLst/>
              <a:gdLst/>
              <a:ahLst/>
              <a:cxnLst>
                <a:cxn ang="0">
                  <a:pos x="2" y="4"/>
                </a:cxn>
                <a:cxn ang="0">
                  <a:pos x="0" y="0"/>
                </a:cxn>
                <a:cxn ang="0">
                  <a:pos x="0" y="4"/>
                </a:cxn>
                <a:cxn ang="0">
                  <a:pos x="2" y="4"/>
                </a:cxn>
                <a:cxn ang="0">
                  <a:pos x="2" y="4"/>
                </a:cxn>
              </a:cxnLst>
              <a:rect l="0" t="0" r="r" b="b"/>
              <a:pathLst>
                <a:path w="2" h="4">
                  <a:moveTo>
                    <a:pt x="2" y="4"/>
                  </a:moveTo>
                  <a:lnTo>
                    <a:pt x="0" y="0"/>
                  </a:lnTo>
                  <a:lnTo>
                    <a:pt x="0" y="4"/>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2" name="Freeform 495"/>
            <p:cNvSpPr>
              <a:spLocks/>
            </p:cNvSpPr>
            <p:nvPr/>
          </p:nvSpPr>
          <p:spPr bwMode="auto">
            <a:xfrm>
              <a:off x="3992563" y="3840163"/>
              <a:ext cx="15875" cy="12700"/>
            </a:xfrm>
            <a:custGeom>
              <a:avLst/>
              <a:gdLst/>
              <a:ahLst/>
              <a:cxnLst>
                <a:cxn ang="0">
                  <a:pos x="8" y="0"/>
                </a:cxn>
                <a:cxn ang="0">
                  <a:pos x="0" y="2"/>
                </a:cxn>
                <a:cxn ang="0">
                  <a:pos x="0" y="6"/>
                </a:cxn>
                <a:cxn ang="0">
                  <a:pos x="2" y="8"/>
                </a:cxn>
                <a:cxn ang="0">
                  <a:pos x="6" y="6"/>
                </a:cxn>
                <a:cxn ang="0">
                  <a:pos x="6" y="4"/>
                </a:cxn>
                <a:cxn ang="0">
                  <a:pos x="10" y="0"/>
                </a:cxn>
                <a:cxn ang="0">
                  <a:pos x="8" y="0"/>
                </a:cxn>
                <a:cxn ang="0">
                  <a:pos x="8" y="0"/>
                </a:cxn>
              </a:cxnLst>
              <a:rect l="0" t="0" r="r" b="b"/>
              <a:pathLst>
                <a:path w="10" h="8">
                  <a:moveTo>
                    <a:pt x="8" y="0"/>
                  </a:moveTo>
                  <a:lnTo>
                    <a:pt x="0" y="2"/>
                  </a:lnTo>
                  <a:lnTo>
                    <a:pt x="0" y="6"/>
                  </a:lnTo>
                  <a:lnTo>
                    <a:pt x="2" y="8"/>
                  </a:lnTo>
                  <a:lnTo>
                    <a:pt x="6" y="6"/>
                  </a:lnTo>
                  <a:lnTo>
                    <a:pt x="6" y="4"/>
                  </a:lnTo>
                  <a:lnTo>
                    <a:pt x="10" y="0"/>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3" name="Freeform 496"/>
            <p:cNvSpPr>
              <a:spLocks/>
            </p:cNvSpPr>
            <p:nvPr/>
          </p:nvSpPr>
          <p:spPr bwMode="auto">
            <a:xfrm>
              <a:off x="4014788" y="3849688"/>
              <a:ext cx="9525" cy="9525"/>
            </a:xfrm>
            <a:custGeom>
              <a:avLst/>
              <a:gdLst/>
              <a:ahLst/>
              <a:cxnLst>
                <a:cxn ang="0">
                  <a:pos x="2" y="0"/>
                </a:cxn>
                <a:cxn ang="0">
                  <a:pos x="0" y="6"/>
                </a:cxn>
                <a:cxn ang="0">
                  <a:pos x="4" y="6"/>
                </a:cxn>
                <a:cxn ang="0">
                  <a:pos x="6" y="4"/>
                </a:cxn>
                <a:cxn ang="0">
                  <a:pos x="6" y="0"/>
                </a:cxn>
                <a:cxn ang="0">
                  <a:pos x="2" y="0"/>
                </a:cxn>
                <a:cxn ang="0">
                  <a:pos x="2" y="0"/>
                </a:cxn>
              </a:cxnLst>
              <a:rect l="0" t="0" r="r" b="b"/>
              <a:pathLst>
                <a:path w="6" h="6">
                  <a:moveTo>
                    <a:pt x="2" y="0"/>
                  </a:moveTo>
                  <a:lnTo>
                    <a:pt x="0" y="6"/>
                  </a:lnTo>
                  <a:lnTo>
                    <a:pt x="4" y="6"/>
                  </a:lnTo>
                  <a:lnTo>
                    <a:pt x="6" y="4"/>
                  </a:lnTo>
                  <a:lnTo>
                    <a:pt x="6"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4" name="Freeform 497"/>
            <p:cNvSpPr>
              <a:spLocks/>
            </p:cNvSpPr>
            <p:nvPr/>
          </p:nvSpPr>
          <p:spPr bwMode="auto">
            <a:xfrm>
              <a:off x="4046538" y="3833813"/>
              <a:ext cx="9525" cy="15875"/>
            </a:xfrm>
            <a:custGeom>
              <a:avLst/>
              <a:gdLst/>
              <a:ahLst/>
              <a:cxnLst>
                <a:cxn ang="0">
                  <a:pos x="6" y="2"/>
                </a:cxn>
                <a:cxn ang="0">
                  <a:pos x="4" y="0"/>
                </a:cxn>
                <a:cxn ang="0">
                  <a:pos x="0" y="10"/>
                </a:cxn>
                <a:cxn ang="0">
                  <a:pos x="0" y="10"/>
                </a:cxn>
                <a:cxn ang="0">
                  <a:pos x="6" y="6"/>
                </a:cxn>
                <a:cxn ang="0">
                  <a:pos x="6" y="2"/>
                </a:cxn>
                <a:cxn ang="0">
                  <a:pos x="6" y="2"/>
                </a:cxn>
              </a:cxnLst>
              <a:rect l="0" t="0" r="r" b="b"/>
              <a:pathLst>
                <a:path w="6" h="10">
                  <a:moveTo>
                    <a:pt x="6" y="2"/>
                  </a:moveTo>
                  <a:lnTo>
                    <a:pt x="4" y="0"/>
                  </a:lnTo>
                  <a:lnTo>
                    <a:pt x="0" y="10"/>
                  </a:lnTo>
                  <a:lnTo>
                    <a:pt x="0" y="10"/>
                  </a:lnTo>
                  <a:lnTo>
                    <a:pt x="6" y="6"/>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5" name="Freeform 498"/>
            <p:cNvSpPr>
              <a:spLocks/>
            </p:cNvSpPr>
            <p:nvPr/>
          </p:nvSpPr>
          <p:spPr bwMode="auto">
            <a:xfrm>
              <a:off x="4056063" y="3824288"/>
              <a:ext cx="9525" cy="6350"/>
            </a:xfrm>
            <a:custGeom>
              <a:avLst/>
              <a:gdLst/>
              <a:ahLst/>
              <a:cxnLst>
                <a:cxn ang="0">
                  <a:pos x="6" y="0"/>
                </a:cxn>
                <a:cxn ang="0">
                  <a:pos x="2" y="2"/>
                </a:cxn>
                <a:cxn ang="0">
                  <a:pos x="0" y="4"/>
                </a:cxn>
                <a:cxn ang="0">
                  <a:pos x="4" y="2"/>
                </a:cxn>
                <a:cxn ang="0">
                  <a:pos x="6" y="0"/>
                </a:cxn>
                <a:cxn ang="0">
                  <a:pos x="6" y="0"/>
                </a:cxn>
              </a:cxnLst>
              <a:rect l="0" t="0" r="r" b="b"/>
              <a:pathLst>
                <a:path w="6" h="4">
                  <a:moveTo>
                    <a:pt x="6" y="0"/>
                  </a:moveTo>
                  <a:lnTo>
                    <a:pt x="2" y="2"/>
                  </a:lnTo>
                  <a:lnTo>
                    <a:pt x="0" y="4"/>
                  </a:lnTo>
                  <a:lnTo>
                    <a:pt x="4"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6" name="Freeform 499"/>
            <p:cNvSpPr>
              <a:spLocks/>
            </p:cNvSpPr>
            <p:nvPr/>
          </p:nvSpPr>
          <p:spPr bwMode="auto">
            <a:xfrm>
              <a:off x="4573588" y="3706813"/>
              <a:ext cx="6350" cy="6350"/>
            </a:xfrm>
            <a:custGeom>
              <a:avLst/>
              <a:gdLst/>
              <a:ahLst/>
              <a:cxnLst>
                <a:cxn ang="0">
                  <a:pos x="4" y="0"/>
                </a:cxn>
                <a:cxn ang="0">
                  <a:pos x="4" y="4"/>
                </a:cxn>
                <a:cxn ang="0">
                  <a:pos x="0" y="4"/>
                </a:cxn>
                <a:cxn ang="0">
                  <a:pos x="0" y="0"/>
                </a:cxn>
                <a:cxn ang="0">
                  <a:pos x="4" y="0"/>
                </a:cxn>
                <a:cxn ang="0">
                  <a:pos x="4" y="0"/>
                </a:cxn>
              </a:cxnLst>
              <a:rect l="0" t="0" r="r" b="b"/>
              <a:pathLst>
                <a:path w="4" h="4">
                  <a:moveTo>
                    <a:pt x="4" y="0"/>
                  </a:moveTo>
                  <a:lnTo>
                    <a:pt x="4" y="4"/>
                  </a:lnTo>
                  <a:lnTo>
                    <a:pt x="0" y="4"/>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7" name="Freeform 500"/>
            <p:cNvSpPr>
              <a:spLocks/>
            </p:cNvSpPr>
            <p:nvPr/>
          </p:nvSpPr>
          <p:spPr bwMode="auto">
            <a:xfrm>
              <a:off x="5199063" y="4125913"/>
              <a:ext cx="3175" cy="1588"/>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8" name="Freeform 501"/>
            <p:cNvSpPr>
              <a:spLocks/>
            </p:cNvSpPr>
            <p:nvPr/>
          </p:nvSpPr>
          <p:spPr bwMode="auto">
            <a:xfrm>
              <a:off x="5195888" y="4129088"/>
              <a:ext cx="12700" cy="6350"/>
            </a:xfrm>
            <a:custGeom>
              <a:avLst/>
              <a:gdLst/>
              <a:ahLst/>
              <a:cxnLst>
                <a:cxn ang="0">
                  <a:pos x="4" y="2"/>
                </a:cxn>
                <a:cxn ang="0">
                  <a:pos x="2" y="0"/>
                </a:cxn>
                <a:cxn ang="0">
                  <a:pos x="0" y="2"/>
                </a:cxn>
                <a:cxn ang="0">
                  <a:pos x="2" y="2"/>
                </a:cxn>
                <a:cxn ang="0">
                  <a:pos x="2" y="4"/>
                </a:cxn>
                <a:cxn ang="0">
                  <a:pos x="2" y="4"/>
                </a:cxn>
                <a:cxn ang="0">
                  <a:pos x="2" y="4"/>
                </a:cxn>
                <a:cxn ang="0">
                  <a:pos x="8" y="4"/>
                </a:cxn>
                <a:cxn ang="0">
                  <a:pos x="4" y="2"/>
                </a:cxn>
                <a:cxn ang="0">
                  <a:pos x="4" y="2"/>
                </a:cxn>
              </a:cxnLst>
              <a:rect l="0" t="0" r="r" b="b"/>
              <a:pathLst>
                <a:path w="8" h="4">
                  <a:moveTo>
                    <a:pt x="4" y="2"/>
                  </a:moveTo>
                  <a:lnTo>
                    <a:pt x="2" y="0"/>
                  </a:lnTo>
                  <a:lnTo>
                    <a:pt x="0" y="2"/>
                  </a:lnTo>
                  <a:lnTo>
                    <a:pt x="2" y="2"/>
                  </a:lnTo>
                  <a:lnTo>
                    <a:pt x="2" y="4"/>
                  </a:lnTo>
                  <a:lnTo>
                    <a:pt x="2" y="4"/>
                  </a:lnTo>
                  <a:lnTo>
                    <a:pt x="2" y="4"/>
                  </a:lnTo>
                  <a:lnTo>
                    <a:pt x="8"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9" name="Freeform 502"/>
            <p:cNvSpPr>
              <a:spLocks/>
            </p:cNvSpPr>
            <p:nvPr/>
          </p:nvSpPr>
          <p:spPr bwMode="auto">
            <a:xfrm>
              <a:off x="5268913" y="4710113"/>
              <a:ext cx="3175" cy="12700"/>
            </a:xfrm>
            <a:custGeom>
              <a:avLst/>
              <a:gdLst/>
              <a:ahLst/>
              <a:cxnLst>
                <a:cxn ang="0">
                  <a:pos x="2" y="0"/>
                </a:cxn>
                <a:cxn ang="0">
                  <a:pos x="2" y="8"/>
                </a:cxn>
                <a:cxn ang="0">
                  <a:pos x="0" y="4"/>
                </a:cxn>
                <a:cxn ang="0">
                  <a:pos x="0" y="0"/>
                </a:cxn>
                <a:cxn ang="0">
                  <a:pos x="2" y="0"/>
                </a:cxn>
                <a:cxn ang="0">
                  <a:pos x="2" y="0"/>
                </a:cxn>
              </a:cxnLst>
              <a:rect l="0" t="0" r="r" b="b"/>
              <a:pathLst>
                <a:path w="2" h="8">
                  <a:moveTo>
                    <a:pt x="2" y="0"/>
                  </a:moveTo>
                  <a:lnTo>
                    <a:pt x="2" y="8"/>
                  </a:lnTo>
                  <a:lnTo>
                    <a:pt x="0"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0" name="Freeform 503"/>
            <p:cNvSpPr>
              <a:spLocks/>
            </p:cNvSpPr>
            <p:nvPr/>
          </p:nvSpPr>
          <p:spPr bwMode="auto">
            <a:xfrm>
              <a:off x="5278438" y="4729163"/>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1" name="Freeform 504"/>
            <p:cNvSpPr>
              <a:spLocks/>
            </p:cNvSpPr>
            <p:nvPr/>
          </p:nvSpPr>
          <p:spPr bwMode="auto">
            <a:xfrm>
              <a:off x="5291138" y="4725988"/>
              <a:ext cx="3175" cy="6350"/>
            </a:xfrm>
            <a:custGeom>
              <a:avLst/>
              <a:gdLst/>
              <a:ahLst/>
              <a:cxnLst>
                <a:cxn ang="0">
                  <a:pos x="2" y="0"/>
                </a:cxn>
                <a:cxn ang="0">
                  <a:pos x="2" y="4"/>
                </a:cxn>
                <a:cxn ang="0">
                  <a:pos x="0" y="2"/>
                </a:cxn>
                <a:cxn ang="0">
                  <a:pos x="2" y="0"/>
                </a:cxn>
                <a:cxn ang="0">
                  <a:pos x="2" y="0"/>
                </a:cxn>
              </a:cxnLst>
              <a:rect l="0" t="0" r="r" b="b"/>
              <a:pathLst>
                <a:path w="2" h="4">
                  <a:moveTo>
                    <a:pt x="2" y="0"/>
                  </a:move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2" name="Freeform 505"/>
            <p:cNvSpPr>
              <a:spLocks/>
            </p:cNvSpPr>
            <p:nvPr/>
          </p:nvSpPr>
          <p:spPr bwMode="auto">
            <a:xfrm>
              <a:off x="5307013" y="4738688"/>
              <a:ext cx="3175" cy="6350"/>
            </a:xfrm>
            <a:custGeom>
              <a:avLst/>
              <a:gdLst/>
              <a:ahLst/>
              <a:cxnLst>
                <a:cxn ang="0">
                  <a:pos x="2" y="2"/>
                </a:cxn>
                <a:cxn ang="0">
                  <a:pos x="2" y="4"/>
                </a:cxn>
                <a:cxn ang="0">
                  <a:pos x="0" y="4"/>
                </a:cxn>
                <a:cxn ang="0">
                  <a:pos x="0" y="0"/>
                </a:cxn>
                <a:cxn ang="0">
                  <a:pos x="2" y="2"/>
                </a:cxn>
                <a:cxn ang="0">
                  <a:pos x="2" y="2"/>
                </a:cxn>
              </a:cxnLst>
              <a:rect l="0" t="0" r="r" b="b"/>
              <a:pathLst>
                <a:path w="2" h="4">
                  <a:moveTo>
                    <a:pt x="2" y="2"/>
                  </a:moveTo>
                  <a:lnTo>
                    <a:pt x="2" y="4"/>
                  </a:lnTo>
                  <a:lnTo>
                    <a:pt x="0" y="4"/>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3" name="Freeform 506"/>
            <p:cNvSpPr>
              <a:spLocks/>
            </p:cNvSpPr>
            <p:nvPr/>
          </p:nvSpPr>
          <p:spPr bwMode="auto">
            <a:xfrm>
              <a:off x="5195888" y="4573588"/>
              <a:ext cx="3175" cy="9525"/>
            </a:xfrm>
            <a:custGeom>
              <a:avLst/>
              <a:gdLst/>
              <a:ahLst/>
              <a:cxnLst>
                <a:cxn ang="0">
                  <a:pos x="2" y="2"/>
                </a:cxn>
                <a:cxn ang="0">
                  <a:pos x="0" y="6"/>
                </a:cxn>
                <a:cxn ang="0">
                  <a:pos x="0" y="6"/>
                </a:cxn>
                <a:cxn ang="0">
                  <a:pos x="0" y="0"/>
                </a:cxn>
                <a:cxn ang="0">
                  <a:pos x="2" y="0"/>
                </a:cxn>
                <a:cxn ang="0">
                  <a:pos x="2" y="2"/>
                </a:cxn>
                <a:cxn ang="0">
                  <a:pos x="2" y="2"/>
                </a:cxn>
              </a:cxnLst>
              <a:rect l="0" t="0" r="r" b="b"/>
              <a:pathLst>
                <a:path w="2" h="6">
                  <a:moveTo>
                    <a:pt x="2" y="2"/>
                  </a:moveTo>
                  <a:lnTo>
                    <a:pt x="0" y="6"/>
                  </a:lnTo>
                  <a:lnTo>
                    <a:pt x="0" y="6"/>
                  </a:lnTo>
                  <a:lnTo>
                    <a:pt x="0" y="0"/>
                  </a:lnTo>
                  <a:lnTo>
                    <a:pt x="2"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4" name="Freeform 507"/>
            <p:cNvSpPr>
              <a:spLocks/>
            </p:cNvSpPr>
            <p:nvPr/>
          </p:nvSpPr>
          <p:spPr bwMode="auto">
            <a:xfrm>
              <a:off x="5186363" y="4589463"/>
              <a:ext cx="6350" cy="15875"/>
            </a:xfrm>
            <a:custGeom>
              <a:avLst/>
              <a:gdLst/>
              <a:ahLst/>
              <a:cxnLst>
                <a:cxn ang="0">
                  <a:pos x="0" y="0"/>
                </a:cxn>
                <a:cxn ang="0">
                  <a:pos x="4" y="10"/>
                </a:cxn>
                <a:cxn ang="0">
                  <a:pos x="0" y="8"/>
                </a:cxn>
                <a:cxn ang="0">
                  <a:pos x="0" y="0"/>
                </a:cxn>
                <a:cxn ang="0">
                  <a:pos x="0" y="0"/>
                </a:cxn>
              </a:cxnLst>
              <a:rect l="0" t="0" r="r" b="b"/>
              <a:pathLst>
                <a:path w="4" h="10">
                  <a:moveTo>
                    <a:pt x="0" y="0"/>
                  </a:moveTo>
                  <a:lnTo>
                    <a:pt x="4" y="10"/>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5" name="Freeform 508"/>
            <p:cNvSpPr>
              <a:spLocks/>
            </p:cNvSpPr>
            <p:nvPr/>
          </p:nvSpPr>
          <p:spPr bwMode="auto">
            <a:xfrm>
              <a:off x="5332413" y="4668838"/>
              <a:ext cx="6350" cy="1588"/>
            </a:xfrm>
            <a:custGeom>
              <a:avLst/>
              <a:gdLst/>
              <a:ahLst/>
              <a:cxnLst>
                <a:cxn ang="0">
                  <a:pos x="2" y="0"/>
                </a:cxn>
                <a:cxn ang="0">
                  <a:pos x="0" y="0"/>
                </a:cxn>
                <a:cxn ang="0">
                  <a:pos x="2" y="0"/>
                </a:cxn>
                <a:cxn ang="0">
                  <a:pos x="4" y="0"/>
                </a:cxn>
                <a:cxn ang="0">
                  <a:pos x="2" y="0"/>
                </a:cxn>
                <a:cxn ang="0">
                  <a:pos x="2" y="0"/>
                </a:cxn>
              </a:cxnLst>
              <a:rect l="0" t="0" r="r" b="b"/>
              <a:pathLst>
                <a:path w="4">
                  <a:moveTo>
                    <a:pt x="2" y="0"/>
                  </a:moveTo>
                  <a:lnTo>
                    <a:pt x="0" y="0"/>
                  </a:lnTo>
                  <a:lnTo>
                    <a:pt x="2" y="0"/>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6" name="Freeform 509"/>
            <p:cNvSpPr>
              <a:spLocks/>
            </p:cNvSpPr>
            <p:nvPr/>
          </p:nvSpPr>
          <p:spPr bwMode="auto">
            <a:xfrm>
              <a:off x="5265738" y="4729163"/>
              <a:ext cx="152400" cy="298450"/>
            </a:xfrm>
            <a:custGeom>
              <a:avLst/>
              <a:gdLst/>
              <a:ahLst/>
              <a:cxnLst>
                <a:cxn ang="0">
                  <a:pos x="18" y="54"/>
                </a:cxn>
                <a:cxn ang="0">
                  <a:pos x="26" y="52"/>
                </a:cxn>
                <a:cxn ang="0">
                  <a:pos x="30" y="52"/>
                </a:cxn>
                <a:cxn ang="0">
                  <a:pos x="32" y="48"/>
                </a:cxn>
                <a:cxn ang="0">
                  <a:pos x="38" y="48"/>
                </a:cxn>
                <a:cxn ang="0">
                  <a:pos x="46" y="52"/>
                </a:cxn>
                <a:cxn ang="0">
                  <a:pos x="42" y="46"/>
                </a:cxn>
                <a:cxn ang="0">
                  <a:pos x="50" y="42"/>
                </a:cxn>
                <a:cxn ang="0">
                  <a:pos x="54" y="44"/>
                </a:cxn>
                <a:cxn ang="0">
                  <a:pos x="54" y="36"/>
                </a:cxn>
                <a:cxn ang="0">
                  <a:pos x="56" y="38"/>
                </a:cxn>
                <a:cxn ang="0">
                  <a:pos x="64" y="34"/>
                </a:cxn>
                <a:cxn ang="0">
                  <a:pos x="62" y="26"/>
                </a:cxn>
                <a:cxn ang="0">
                  <a:pos x="62" y="20"/>
                </a:cxn>
                <a:cxn ang="0">
                  <a:pos x="66" y="18"/>
                </a:cxn>
                <a:cxn ang="0">
                  <a:pos x="70" y="14"/>
                </a:cxn>
                <a:cxn ang="0">
                  <a:pos x="74" y="14"/>
                </a:cxn>
                <a:cxn ang="0">
                  <a:pos x="74" y="2"/>
                </a:cxn>
                <a:cxn ang="0">
                  <a:pos x="80" y="0"/>
                </a:cxn>
                <a:cxn ang="0">
                  <a:pos x="96" y="44"/>
                </a:cxn>
                <a:cxn ang="0">
                  <a:pos x="92" y="50"/>
                </a:cxn>
                <a:cxn ang="0">
                  <a:pos x="88" y="44"/>
                </a:cxn>
                <a:cxn ang="0">
                  <a:pos x="88" y="60"/>
                </a:cxn>
                <a:cxn ang="0">
                  <a:pos x="80" y="88"/>
                </a:cxn>
                <a:cxn ang="0">
                  <a:pos x="58" y="166"/>
                </a:cxn>
                <a:cxn ang="0">
                  <a:pos x="52" y="178"/>
                </a:cxn>
                <a:cxn ang="0">
                  <a:pos x="38" y="184"/>
                </a:cxn>
                <a:cxn ang="0">
                  <a:pos x="12" y="178"/>
                </a:cxn>
                <a:cxn ang="0">
                  <a:pos x="6" y="164"/>
                </a:cxn>
                <a:cxn ang="0">
                  <a:pos x="4" y="152"/>
                </a:cxn>
                <a:cxn ang="0">
                  <a:pos x="0" y="134"/>
                </a:cxn>
                <a:cxn ang="0">
                  <a:pos x="6" y="126"/>
                </a:cxn>
                <a:cxn ang="0">
                  <a:pos x="10" y="118"/>
                </a:cxn>
                <a:cxn ang="0">
                  <a:pos x="18" y="102"/>
                </a:cxn>
                <a:cxn ang="0">
                  <a:pos x="12" y="76"/>
                </a:cxn>
                <a:cxn ang="0">
                  <a:pos x="16" y="60"/>
                </a:cxn>
                <a:cxn ang="0">
                  <a:pos x="16" y="56"/>
                </a:cxn>
              </a:cxnLst>
              <a:rect l="0" t="0" r="r" b="b"/>
              <a:pathLst>
                <a:path w="96" h="188">
                  <a:moveTo>
                    <a:pt x="16" y="56"/>
                  </a:moveTo>
                  <a:lnTo>
                    <a:pt x="18" y="54"/>
                  </a:lnTo>
                  <a:lnTo>
                    <a:pt x="22" y="54"/>
                  </a:lnTo>
                  <a:lnTo>
                    <a:pt x="26" y="52"/>
                  </a:lnTo>
                  <a:lnTo>
                    <a:pt x="28" y="54"/>
                  </a:lnTo>
                  <a:lnTo>
                    <a:pt x="30" y="52"/>
                  </a:lnTo>
                  <a:lnTo>
                    <a:pt x="30" y="52"/>
                  </a:lnTo>
                  <a:lnTo>
                    <a:pt x="32" y="48"/>
                  </a:lnTo>
                  <a:lnTo>
                    <a:pt x="36" y="50"/>
                  </a:lnTo>
                  <a:lnTo>
                    <a:pt x="38" y="48"/>
                  </a:lnTo>
                  <a:lnTo>
                    <a:pt x="42" y="52"/>
                  </a:lnTo>
                  <a:lnTo>
                    <a:pt x="46" y="52"/>
                  </a:lnTo>
                  <a:lnTo>
                    <a:pt x="42" y="48"/>
                  </a:lnTo>
                  <a:lnTo>
                    <a:pt x="42" y="46"/>
                  </a:lnTo>
                  <a:lnTo>
                    <a:pt x="48" y="42"/>
                  </a:lnTo>
                  <a:lnTo>
                    <a:pt x="50" y="42"/>
                  </a:lnTo>
                  <a:lnTo>
                    <a:pt x="50" y="46"/>
                  </a:lnTo>
                  <a:lnTo>
                    <a:pt x="54" y="44"/>
                  </a:lnTo>
                  <a:lnTo>
                    <a:pt x="52" y="40"/>
                  </a:lnTo>
                  <a:lnTo>
                    <a:pt x="54" y="36"/>
                  </a:lnTo>
                  <a:lnTo>
                    <a:pt x="56" y="34"/>
                  </a:lnTo>
                  <a:lnTo>
                    <a:pt x="56" y="38"/>
                  </a:lnTo>
                  <a:lnTo>
                    <a:pt x="60" y="34"/>
                  </a:lnTo>
                  <a:lnTo>
                    <a:pt x="64" y="34"/>
                  </a:lnTo>
                  <a:lnTo>
                    <a:pt x="60" y="30"/>
                  </a:lnTo>
                  <a:lnTo>
                    <a:pt x="62" y="26"/>
                  </a:lnTo>
                  <a:lnTo>
                    <a:pt x="64" y="26"/>
                  </a:lnTo>
                  <a:lnTo>
                    <a:pt x="62" y="20"/>
                  </a:lnTo>
                  <a:lnTo>
                    <a:pt x="62" y="18"/>
                  </a:lnTo>
                  <a:lnTo>
                    <a:pt x="66" y="18"/>
                  </a:lnTo>
                  <a:lnTo>
                    <a:pt x="66" y="22"/>
                  </a:lnTo>
                  <a:lnTo>
                    <a:pt x="70" y="14"/>
                  </a:lnTo>
                  <a:lnTo>
                    <a:pt x="72" y="16"/>
                  </a:lnTo>
                  <a:lnTo>
                    <a:pt x="74" y="14"/>
                  </a:lnTo>
                  <a:lnTo>
                    <a:pt x="76" y="6"/>
                  </a:lnTo>
                  <a:lnTo>
                    <a:pt x="74" y="2"/>
                  </a:lnTo>
                  <a:lnTo>
                    <a:pt x="76" y="4"/>
                  </a:lnTo>
                  <a:lnTo>
                    <a:pt x="80" y="0"/>
                  </a:lnTo>
                  <a:lnTo>
                    <a:pt x="88" y="10"/>
                  </a:lnTo>
                  <a:lnTo>
                    <a:pt x="96" y="44"/>
                  </a:lnTo>
                  <a:lnTo>
                    <a:pt x="94" y="50"/>
                  </a:lnTo>
                  <a:lnTo>
                    <a:pt x="92" y="50"/>
                  </a:lnTo>
                  <a:lnTo>
                    <a:pt x="90" y="44"/>
                  </a:lnTo>
                  <a:lnTo>
                    <a:pt x="88" y="44"/>
                  </a:lnTo>
                  <a:lnTo>
                    <a:pt x="86" y="54"/>
                  </a:lnTo>
                  <a:lnTo>
                    <a:pt x="88" y="60"/>
                  </a:lnTo>
                  <a:lnTo>
                    <a:pt x="84" y="68"/>
                  </a:lnTo>
                  <a:lnTo>
                    <a:pt x="80" y="88"/>
                  </a:lnTo>
                  <a:lnTo>
                    <a:pt x="70" y="118"/>
                  </a:lnTo>
                  <a:lnTo>
                    <a:pt x="58" y="166"/>
                  </a:lnTo>
                  <a:lnTo>
                    <a:pt x="54" y="174"/>
                  </a:lnTo>
                  <a:lnTo>
                    <a:pt x="52" y="178"/>
                  </a:lnTo>
                  <a:lnTo>
                    <a:pt x="48" y="182"/>
                  </a:lnTo>
                  <a:lnTo>
                    <a:pt x="38" y="184"/>
                  </a:lnTo>
                  <a:lnTo>
                    <a:pt x="26" y="188"/>
                  </a:lnTo>
                  <a:lnTo>
                    <a:pt x="12" y="178"/>
                  </a:lnTo>
                  <a:lnTo>
                    <a:pt x="8" y="174"/>
                  </a:lnTo>
                  <a:lnTo>
                    <a:pt x="6" y="164"/>
                  </a:lnTo>
                  <a:lnTo>
                    <a:pt x="8" y="158"/>
                  </a:lnTo>
                  <a:lnTo>
                    <a:pt x="4" y="152"/>
                  </a:lnTo>
                  <a:lnTo>
                    <a:pt x="0" y="146"/>
                  </a:lnTo>
                  <a:lnTo>
                    <a:pt x="0" y="134"/>
                  </a:lnTo>
                  <a:lnTo>
                    <a:pt x="4" y="128"/>
                  </a:lnTo>
                  <a:lnTo>
                    <a:pt x="6" y="126"/>
                  </a:lnTo>
                  <a:lnTo>
                    <a:pt x="8" y="126"/>
                  </a:lnTo>
                  <a:lnTo>
                    <a:pt x="10" y="118"/>
                  </a:lnTo>
                  <a:lnTo>
                    <a:pt x="18" y="106"/>
                  </a:lnTo>
                  <a:lnTo>
                    <a:pt x="18" y="102"/>
                  </a:lnTo>
                  <a:lnTo>
                    <a:pt x="14" y="90"/>
                  </a:lnTo>
                  <a:lnTo>
                    <a:pt x="12" y="76"/>
                  </a:lnTo>
                  <a:lnTo>
                    <a:pt x="10" y="72"/>
                  </a:lnTo>
                  <a:lnTo>
                    <a:pt x="16" y="60"/>
                  </a:lnTo>
                  <a:lnTo>
                    <a:pt x="16" y="56"/>
                  </a:lnTo>
                  <a:lnTo>
                    <a:pt x="16"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7" name="Freeform 510"/>
            <p:cNvSpPr>
              <a:spLocks/>
            </p:cNvSpPr>
            <p:nvPr/>
          </p:nvSpPr>
          <p:spPr bwMode="auto">
            <a:xfrm>
              <a:off x="4529138" y="4386263"/>
              <a:ext cx="9525" cy="12700"/>
            </a:xfrm>
            <a:custGeom>
              <a:avLst/>
              <a:gdLst/>
              <a:ahLst/>
              <a:cxnLst>
                <a:cxn ang="0">
                  <a:pos x="6" y="2"/>
                </a:cxn>
                <a:cxn ang="0">
                  <a:pos x="4" y="8"/>
                </a:cxn>
                <a:cxn ang="0">
                  <a:pos x="0" y="8"/>
                </a:cxn>
                <a:cxn ang="0">
                  <a:pos x="2" y="0"/>
                </a:cxn>
                <a:cxn ang="0">
                  <a:pos x="6" y="2"/>
                </a:cxn>
                <a:cxn ang="0">
                  <a:pos x="6" y="2"/>
                </a:cxn>
              </a:cxnLst>
              <a:rect l="0" t="0" r="r" b="b"/>
              <a:pathLst>
                <a:path w="6" h="8">
                  <a:moveTo>
                    <a:pt x="6" y="2"/>
                  </a:moveTo>
                  <a:lnTo>
                    <a:pt x="4" y="8"/>
                  </a:lnTo>
                  <a:lnTo>
                    <a:pt x="0" y="8"/>
                  </a:lnTo>
                  <a:lnTo>
                    <a:pt x="2"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8" name="Freeform 511"/>
            <p:cNvSpPr>
              <a:spLocks/>
            </p:cNvSpPr>
            <p:nvPr/>
          </p:nvSpPr>
          <p:spPr bwMode="auto">
            <a:xfrm>
              <a:off x="4503738" y="4430713"/>
              <a:ext cx="3175" cy="6350"/>
            </a:xfrm>
            <a:custGeom>
              <a:avLst/>
              <a:gdLst/>
              <a:ahLst/>
              <a:cxnLst>
                <a:cxn ang="0">
                  <a:pos x="0" y="0"/>
                </a:cxn>
                <a:cxn ang="0">
                  <a:pos x="2" y="2"/>
                </a:cxn>
                <a:cxn ang="0">
                  <a:pos x="0" y="4"/>
                </a:cxn>
                <a:cxn ang="0">
                  <a:pos x="0" y="0"/>
                </a:cxn>
                <a:cxn ang="0">
                  <a:pos x="0" y="0"/>
                </a:cxn>
              </a:cxnLst>
              <a:rect l="0" t="0" r="r" b="b"/>
              <a:pathLst>
                <a:path w="2" h="4">
                  <a:moveTo>
                    <a:pt x="0" y="0"/>
                  </a:moveTo>
                  <a:lnTo>
                    <a:pt x="2"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9" name="Freeform 512"/>
            <p:cNvSpPr>
              <a:spLocks/>
            </p:cNvSpPr>
            <p:nvPr/>
          </p:nvSpPr>
          <p:spPr bwMode="auto">
            <a:xfrm>
              <a:off x="4484688" y="4459288"/>
              <a:ext cx="9525" cy="6350"/>
            </a:xfrm>
            <a:custGeom>
              <a:avLst/>
              <a:gdLst/>
              <a:ahLst/>
              <a:cxnLst>
                <a:cxn ang="0">
                  <a:pos x="4" y="0"/>
                </a:cxn>
                <a:cxn ang="0">
                  <a:pos x="6" y="2"/>
                </a:cxn>
                <a:cxn ang="0">
                  <a:pos x="2" y="4"/>
                </a:cxn>
                <a:cxn ang="0">
                  <a:pos x="0" y="2"/>
                </a:cxn>
                <a:cxn ang="0">
                  <a:pos x="4" y="0"/>
                </a:cxn>
                <a:cxn ang="0">
                  <a:pos x="4" y="0"/>
                </a:cxn>
              </a:cxnLst>
              <a:rect l="0" t="0" r="r" b="b"/>
              <a:pathLst>
                <a:path w="6" h="4">
                  <a:moveTo>
                    <a:pt x="4" y="0"/>
                  </a:moveTo>
                  <a:lnTo>
                    <a:pt x="6" y="2"/>
                  </a:lnTo>
                  <a:lnTo>
                    <a:pt x="2"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0" name="Freeform 513"/>
            <p:cNvSpPr>
              <a:spLocks/>
            </p:cNvSpPr>
            <p:nvPr/>
          </p:nvSpPr>
          <p:spPr bwMode="auto">
            <a:xfrm>
              <a:off x="4468813" y="44973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1" name="Freeform 514"/>
            <p:cNvSpPr>
              <a:spLocks/>
            </p:cNvSpPr>
            <p:nvPr/>
          </p:nvSpPr>
          <p:spPr bwMode="auto">
            <a:xfrm>
              <a:off x="3986213" y="3735388"/>
              <a:ext cx="9525" cy="3175"/>
            </a:xfrm>
            <a:custGeom>
              <a:avLst/>
              <a:gdLst/>
              <a:ahLst/>
              <a:cxnLst>
                <a:cxn ang="0">
                  <a:pos x="4" y="0"/>
                </a:cxn>
                <a:cxn ang="0">
                  <a:pos x="0" y="0"/>
                </a:cxn>
                <a:cxn ang="0">
                  <a:pos x="4" y="2"/>
                </a:cxn>
                <a:cxn ang="0">
                  <a:pos x="6" y="2"/>
                </a:cxn>
                <a:cxn ang="0">
                  <a:pos x="6" y="0"/>
                </a:cxn>
                <a:cxn ang="0">
                  <a:pos x="4" y="0"/>
                </a:cxn>
                <a:cxn ang="0">
                  <a:pos x="4" y="0"/>
                </a:cxn>
              </a:cxnLst>
              <a:rect l="0" t="0" r="r" b="b"/>
              <a:pathLst>
                <a:path w="6" h="2">
                  <a:moveTo>
                    <a:pt x="4" y="0"/>
                  </a:moveTo>
                  <a:lnTo>
                    <a:pt x="0" y="0"/>
                  </a:lnTo>
                  <a:lnTo>
                    <a:pt x="4" y="2"/>
                  </a:lnTo>
                  <a:lnTo>
                    <a:pt x="6" y="2"/>
                  </a:lnTo>
                  <a:lnTo>
                    <a:pt x="6"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2" name="Freeform 515"/>
            <p:cNvSpPr>
              <a:spLocks/>
            </p:cNvSpPr>
            <p:nvPr/>
          </p:nvSpPr>
          <p:spPr bwMode="auto">
            <a:xfrm>
              <a:off x="4002088" y="3725863"/>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3" name="Freeform 516"/>
            <p:cNvSpPr>
              <a:spLocks/>
            </p:cNvSpPr>
            <p:nvPr/>
          </p:nvSpPr>
          <p:spPr bwMode="auto">
            <a:xfrm>
              <a:off x="3811588" y="4100513"/>
              <a:ext cx="6350" cy="6350"/>
            </a:xfrm>
            <a:custGeom>
              <a:avLst/>
              <a:gdLst/>
              <a:ahLst/>
              <a:cxnLst>
                <a:cxn ang="0">
                  <a:pos x="4" y="0"/>
                </a:cxn>
                <a:cxn ang="0">
                  <a:pos x="0" y="0"/>
                </a:cxn>
                <a:cxn ang="0">
                  <a:pos x="0" y="4"/>
                </a:cxn>
                <a:cxn ang="0">
                  <a:pos x="4" y="2"/>
                </a:cxn>
                <a:cxn ang="0">
                  <a:pos x="4" y="0"/>
                </a:cxn>
                <a:cxn ang="0">
                  <a:pos x="4" y="0"/>
                </a:cxn>
              </a:cxnLst>
              <a:rect l="0" t="0" r="r" b="b"/>
              <a:pathLst>
                <a:path w="4" h="4">
                  <a:moveTo>
                    <a:pt x="4" y="0"/>
                  </a:moveTo>
                  <a:lnTo>
                    <a:pt x="0" y="0"/>
                  </a:lnTo>
                  <a:lnTo>
                    <a:pt x="0" y="4"/>
                  </a:lnTo>
                  <a:lnTo>
                    <a:pt x="4"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4" name="Freeform 517"/>
            <p:cNvSpPr>
              <a:spLocks/>
            </p:cNvSpPr>
            <p:nvPr/>
          </p:nvSpPr>
          <p:spPr bwMode="auto">
            <a:xfrm>
              <a:off x="3833813" y="4113213"/>
              <a:ext cx="6350" cy="3175"/>
            </a:xfrm>
            <a:custGeom>
              <a:avLst/>
              <a:gdLst/>
              <a:ahLst/>
              <a:cxnLst>
                <a:cxn ang="0">
                  <a:pos x="4" y="0"/>
                </a:cxn>
                <a:cxn ang="0">
                  <a:pos x="0" y="0"/>
                </a:cxn>
                <a:cxn ang="0">
                  <a:pos x="0" y="2"/>
                </a:cxn>
                <a:cxn ang="0">
                  <a:pos x="4" y="0"/>
                </a:cxn>
                <a:cxn ang="0">
                  <a:pos x="4" y="0"/>
                </a:cxn>
              </a:cxnLst>
              <a:rect l="0" t="0" r="r" b="b"/>
              <a:pathLst>
                <a:path w="4" h="2">
                  <a:moveTo>
                    <a:pt x="4" y="0"/>
                  </a:moveTo>
                  <a:lnTo>
                    <a:pt x="0" y="0"/>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5" name="Rectangle 518"/>
            <p:cNvSpPr>
              <a:spLocks noChangeArrowheads="1"/>
            </p:cNvSpPr>
            <p:nvPr/>
          </p:nvSpPr>
          <p:spPr bwMode="auto">
            <a:xfrm>
              <a:off x="3862388" y="4106863"/>
              <a:ext cx="1588" cy="6350"/>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366" name="Freeform 519"/>
            <p:cNvSpPr>
              <a:spLocks/>
            </p:cNvSpPr>
            <p:nvPr/>
          </p:nvSpPr>
          <p:spPr bwMode="auto">
            <a:xfrm>
              <a:off x="3862388" y="4122738"/>
              <a:ext cx="6350" cy="6350"/>
            </a:xfrm>
            <a:custGeom>
              <a:avLst/>
              <a:gdLst/>
              <a:ahLst/>
              <a:cxnLst>
                <a:cxn ang="0">
                  <a:pos x="0" y="0"/>
                </a:cxn>
                <a:cxn ang="0">
                  <a:pos x="4" y="0"/>
                </a:cxn>
                <a:cxn ang="0">
                  <a:pos x="4" y="2"/>
                </a:cxn>
                <a:cxn ang="0">
                  <a:pos x="2" y="4"/>
                </a:cxn>
                <a:cxn ang="0">
                  <a:pos x="0" y="0"/>
                </a:cxn>
                <a:cxn ang="0">
                  <a:pos x="0" y="0"/>
                </a:cxn>
              </a:cxnLst>
              <a:rect l="0" t="0" r="r" b="b"/>
              <a:pathLst>
                <a:path w="4" h="4">
                  <a:moveTo>
                    <a:pt x="0" y="0"/>
                  </a:moveTo>
                  <a:lnTo>
                    <a:pt x="4" y="0"/>
                  </a:lnTo>
                  <a:lnTo>
                    <a:pt x="4" y="2"/>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7" name="Freeform 520"/>
            <p:cNvSpPr>
              <a:spLocks/>
            </p:cNvSpPr>
            <p:nvPr/>
          </p:nvSpPr>
          <p:spPr bwMode="auto">
            <a:xfrm>
              <a:off x="3846513" y="4141788"/>
              <a:ext cx="3175" cy="9525"/>
            </a:xfrm>
            <a:custGeom>
              <a:avLst/>
              <a:gdLst/>
              <a:ahLst/>
              <a:cxnLst>
                <a:cxn ang="0">
                  <a:pos x="0" y="0"/>
                </a:cxn>
                <a:cxn ang="0">
                  <a:pos x="0" y="6"/>
                </a:cxn>
                <a:cxn ang="0">
                  <a:pos x="2" y="6"/>
                </a:cxn>
                <a:cxn ang="0">
                  <a:pos x="2" y="4"/>
                </a:cxn>
                <a:cxn ang="0">
                  <a:pos x="0" y="0"/>
                </a:cxn>
                <a:cxn ang="0">
                  <a:pos x="0" y="0"/>
                </a:cxn>
              </a:cxnLst>
              <a:rect l="0" t="0" r="r" b="b"/>
              <a:pathLst>
                <a:path w="2" h="6">
                  <a:moveTo>
                    <a:pt x="0" y="0"/>
                  </a:moveTo>
                  <a:lnTo>
                    <a:pt x="0" y="6"/>
                  </a:lnTo>
                  <a:lnTo>
                    <a:pt x="2" y="6"/>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8" name="Freeform 521"/>
            <p:cNvSpPr>
              <a:spLocks/>
            </p:cNvSpPr>
            <p:nvPr/>
          </p:nvSpPr>
          <p:spPr bwMode="auto">
            <a:xfrm>
              <a:off x="3830638" y="4151313"/>
              <a:ext cx="3175" cy="3175"/>
            </a:xfrm>
            <a:custGeom>
              <a:avLst/>
              <a:gdLst/>
              <a:ahLst/>
              <a:cxnLst>
                <a:cxn ang="0">
                  <a:pos x="0" y="0"/>
                </a:cxn>
                <a:cxn ang="0">
                  <a:pos x="0" y="0"/>
                </a:cxn>
                <a:cxn ang="0">
                  <a:pos x="0" y="2"/>
                </a:cxn>
                <a:cxn ang="0">
                  <a:pos x="2" y="0"/>
                </a:cxn>
                <a:cxn ang="0">
                  <a:pos x="0" y="0"/>
                </a:cxn>
                <a:cxn ang="0">
                  <a:pos x="0" y="0"/>
                </a:cxn>
              </a:cxnLst>
              <a:rect l="0" t="0" r="r" b="b"/>
              <a:pathLst>
                <a:path w="2" h="2">
                  <a:moveTo>
                    <a:pt x="0" y="0"/>
                  </a:moveTo>
                  <a:lnTo>
                    <a:pt x="0" y="0"/>
                  </a:lnTo>
                  <a:lnTo>
                    <a:pt x="0"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9" name="Freeform 522"/>
            <p:cNvSpPr>
              <a:spLocks/>
            </p:cNvSpPr>
            <p:nvPr/>
          </p:nvSpPr>
          <p:spPr bwMode="auto">
            <a:xfrm>
              <a:off x="3687763" y="3557588"/>
              <a:ext cx="1588" cy="3175"/>
            </a:xfrm>
            <a:custGeom>
              <a:avLst/>
              <a:gdLst/>
              <a:ahLst/>
              <a:cxnLst>
                <a:cxn ang="0">
                  <a:pos x="0" y="2"/>
                </a:cxn>
                <a:cxn ang="0">
                  <a:pos x="0" y="0"/>
                </a:cxn>
                <a:cxn ang="0">
                  <a:pos x="0" y="2"/>
                </a:cxn>
                <a:cxn ang="0">
                  <a:pos x="0" y="2"/>
                </a:cxn>
                <a:cxn ang="0">
                  <a:pos x="0" y="2"/>
                </a:cxn>
              </a:cxnLst>
              <a:rect l="0" t="0" r="r" b="b"/>
              <a:pathLst>
                <a:path h="2">
                  <a:moveTo>
                    <a:pt x="0" y="2"/>
                  </a:moveTo>
                  <a:lnTo>
                    <a:pt x="0" y="0"/>
                  </a:lnTo>
                  <a:lnTo>
                    <a:pt x="0"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0" name="Freeform 523"/>
            <p:cNvSpPr>
              <a:spLocks/>
            </p:cNvSpPr>
            <p:nvPr/>
          </p:nvSpPr>
          <p:spPr bwMode="auto">
            <a:xfrm>
              <a:off x="3741738" y="35829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1" name="Freeform 524"/>
            <p:cNvSpPr>
              <a:spLocks/>
            </p:cNvSpPr>
            <p:nvPr/>
          </p:nvSpPr>
          <p:spPr bwMode="auto">
            <a:xfrm>
              <a:off x="3744913" y="3586163"/>
              <a:ext cx="9525" cy="3175"/>
            </a:xfrm>
            <a:custGeom>
              <a:avLst/>
              <a:gdLst/>
              <a:ahLst/>
              <a:cxnLst>
                <a:cxn ang="0">
                  <a:pos x="6" y="2"/>
                </a:cxn>
                <a:cxn ang="0">
                  <a:pos x="6" y="2"/>
                </a:cxn>
                <a:cxn ang="0">
                  <a:pos x="6" y="0"/>
                </a:cxn>
                <a:cxn ang="0">
                  <a:pos x="0" y="0"/>
                </a:cxn>
                <a:cxn ang="0">
                  <a:pos x="6" y="2"/>
                </a:cxn>
                <a:cxn ang="0">
                  <a:pos x="6" y="2"/>
                </a:cxn>
              </a:cxnLst>
              <a:rect l="0" t="0" r="r" b="b"/>
              <a:pathLst>
                <a:path w="6" h="2">
                  <a:moveTo>
                    <a:pt x="6" y="2"/>
                  </a:moveTo>
                  <a:lnTo>
                    <a:pt x="6" y="2"/>
                  </a:lnTo>
                  <a:lnTo>
                    <a:pt x="6" y="0"/>
                  </a:lnTo>
                  <a:lnTo>
                    <a:pt x="0"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2" name="Freeform 525"/>
            <p:cNvSpPr>
              <a:spLocks/>
            </p:cNvSpPr>
            <p:nvPr/>
          </p:nvSpPr>
          <p:spPr bwMode="auto">
            <a:xfrm>
              <a:off x="3751263" y="3579813"/>
              <a:ext cx="9525" cy="3175"/>
            </a:xfrm>
            <a:custGeom>
              <a:avLst/>
              <a:gdLst/>
              <a:ahLst/>
              <a:cxnLst>
                <a:cxn ang="0">
                  <a:pos x="6" y="2"/>
                </a:cxn>
                <a:cxn ang="0">
                  <a:pos x="0" y="0"/>
                </a:cxn>
                <a:cxn ang="0">
                  <a:pos x="6" y="2"/>
                </a:cxn>
                <a:cxn ang="0">
                  <a:pos x="6" y="2"/>
                </a:cxn>
              </a:cxnLst>
              <a:rect l="0" t="0" r="r" b="b"/>
              <a:pathLst>
                <a:path w="6" h="2">
                  <a:moveTo>
                    <a:pt x="6" y="2"/>
                  </a:moveTo>
                  <a:lnTo>
                    <a:pt x="0"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3" name="Freeform 526"/>
            <p:cNvSpPr>
              <a:spLocks/>
            </p:cNvSpPr>
            <p:nvPr/>
          </p:nvSpPr>
          <p:spPr bwMode="auto">
            <a:xfrm>
              <a:off x="3770313" y="3579813"/>
              <a:ext cx="6350" cy="3175"/>
            </a:xfrm>
            <a:custGeom>
              <a:avLst/>
              <a:gdLst/>
              <a:ahLst/>
              <a:cxnLst>
                <a:cxn ang="0">
                  <a:pos x="2" y="0"/>
                </a:cxn>
                <a:cxn ang="0">
                  <a:pos x="0" y="0"/>
                </a:cxn>
                <a:cxn ang="0">
                  <a:pos x="2" y="2"/>
                </a:cxn>
                <a:cxn ang="0">
                  <a:pos x="4" y="0"/>
                </a:cxn>
                <a:cxn ang="0">
                  <a:pos x="2" y="0"/>
                </a:cxn>
                <a:cxn ang="0">
                  <a:pos x="2" y="0"/>
                </a:cxn>
              </a:cxnLst>
              <a:rect l="0" t="0" r="r" b="b"/>
              <a:pathLst>
                <a:path w="4" h="2">
                  <a:moveTo>
                    <a:pt x="2" y="0"/>
                  </a:moveTo>
                  <a:lnTo>
                    <a:pt x="0" y="0"/>
                  </a:lnTo>
                  <a:lnTo>
                    <a:pt x="2" y="2"/>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4" name="Freeform 527"/>
            <p:cNvSpPr>
              <a:spLocks/>
            </p:cNvSpPr>
            <p:nvPr/>
          </p:nvSpPr>
          <p:spPr bwMode="auto">
            <a:xfrm>
              <a:off x="3802063" y="3602038"/>
              <a:ext cx="15875" cy="6350"/>
            </a:xfrm>
            <a:custGeom>
              <a:avLst/>
              <a:gdLst/>
              <a:ahLst/>
              <a:cxnLst>
                <a:cxn ang="0">
                  <a:pos x="10" y="2"/>
                </a:cxn>
                <a:cxn ang="0">
                  <a:pos x="0" y="0"/>
                </a:cxn>
                <a:cxn ang="0">
                  <a:pos x="6" y="4"/>
                </a:cxn>
                <a:cxn ang="0">
                  <a:pos x="10" y="2"/>
                </a:cxn>
                <a:cxn ang="0">
                  <a:pos x="10" y="2"/>
                </a:cxn>
              </a:cxnLst>
              <a:rect l="0" t="0" r="r" b="b"/>
              <a:pathLst>
                <a:path w="10" h="4">
                  <a:moveTo>
                    <a:pt x="10" y="2"/>
                  </a:moveTo>
                  <a:lnTo>
                    <a:pt x="0" y="0"/>
                  </a:lnTo>
                  <a:lnTo>
                    <a:pt x="6" y="4"/>
                  </a:lnTo>
                  <a:lnTo>
                    <a:pt x="10" y="2"/>
                  </a:lnTo>
                  <a:lnTo>
                    <a:pt x="1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5" name="Rectangle 528"/>
            <p:cNvSpPr>
              <a:spLocks noChangeArrowheads="1"/>
            </p:cNvSpPr>
            <p:nvPr/>
          </p:nvSpPr>
          <p:spPr bwMode="auto">
            <a:xfrm>
              <a:off x="3817938" y="3627438"/>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376" name="Freeform 529"/>
            <p:cNvSpPr>
              <a:spLocks/>
            </p:cNvSpPr>
            <p:nvPr/>
          </p:nvSpPr>
          <p:spPr bwMode="auto">
            <a:xfrm>
              <a:off x="4316413" y="2843213"/>
              <a:ext cx="9525" cy="34925"/>
            </a:xfrm>
            <a:custGeom>
              <a:avLst/>
              <a:gdLst/>
              <a:ahLst/>
              <a:cxnLst>
                <a:cxn ang="0">
                  <a:pos x="4" y="0"/>
                </a:cxn>
                <a:cxn ang="0">
                  <a:pos x="2" y="4"/>
                </a:cxn>
                <a:cxn ang="0">
                  <a:pos x="2" y="8"/>
                </a:cxn>
                <a:cxn ang="0">
                  <a:pos x="0" y="12"/>
                </a:cxn>
                <a:cxn ang="0">
                  <a:pos x="4" y="14"/>
                </a:cxn>
                <a:cxn ang="0">
                  <a:pos x="4" y="22"/>
                </a:cxn>
                <a:cxn ang="0">
                  <a:pos x="6" y="18"/>
                </a:cxn>
                <a:cxn ang="0">
                  <a:pos x="6" y="6"/>
                </a:cxn>
                <a:cxn ang="0">
                  <a:pos x="4" y="6"/>
                </a:cxn>
                <a:cxn ang="0">
                  <a:pos x="4" y="0"/>
                </a:cxn>
                <a:cxn ang="0">
                  <a:pos x="4" y="0"/>
                </a:cxn>
              </a:cxnLst>
              <a:rect l="0" t="0" r="r" b="b"/>
              <a:pathLst>
                <a:path w="6" h="22">
                  <a:moveTo>
                    <a:pt x="4" y="0"/>
                  </a:moveTo>
                  <a:lnTo>
                    <a:pt x="2" y="4"/>
                  </a:lnTo>
                  <a:lnTo>
                    <a:pt x="2" y="8"/>
                  </a:lnTo>
                  <a:lnTo>
                    <a:pt x="0" y="12"/>
                  </a:lnTo>
                  <a:lnTo>
                    <a:pt x="4" y="14"/>
                  </a:lnTo>
                  <a:lnTo>
                    <a:pt x="4" y="22"/>
                  </a:lnTo>
                  <a:lnTo>
                    <a:pt x="6" y="18"/>
                  </a:lnTo>
                  <a:lnTo>
                    <a:pt x="6" y="6"/>
                  </a:lnTo>
                  <a:lnTo>
                    <a:pt x="4"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7" name="Freeform 530"/>
            <p:cNvSpPr>
              <a:spLocks/>
            </p:cNvSpPr>
            <p:nvPr/>
          </p:nvSpPr>
          <p:spPr bwMode="auto">
            <a:xfrm>
              <a:off x="4202113" y="2935288"/>
              <a:ext cx="19050" cy="28575"/>
            </a:xfrm>
            <a:custGeom>
              <a:avLst/>
              <a:gdLst/>
              <a:ahLst/>
              <a:cxnLst>
                <a:cxn ang="0">
                  <a:pos x="10" y="0"/>
                </a:cxn>
                <a:cxn ang="0">
                  <a:pos x="2" y="6"/>
                </a:cxn>
                <a:cxn ang="0">
                  <a:pos x="4" y="8"/>
                </a:cxn>
                <a:cxn ang="0">
                  <a:pos x="0" y="6"/>
                </a:cxn>
                <a:cxn ang="0">
                  <a:pos x="0" y="18"/>
                </a:cxn>
                <a:cxn ang="0">
                  <a:pos x="8" y="12"/>
                </a:cxn>
                <a:cxn ang="0">
                  <a:pos x="8" y="8"/>
                </a:cxn>
                <a:cxn ang="0">
                  <a:pos x="12" y="6"/>
                </a:cxn>
                <a:cxn ang="0">
                  <a:pos x="10" y="6"/>
                </a:cxn>
                <a:cxn ang="0">
                  <a:pos x="10" y="0"/>
                </a:cxn>
                <a:cxn ang="0">
                  <a:pos x="10" y="0"/>
                </a:cxn>
              </a:cxnLst>
              <a:rect l="0" t="0" r="r" b="b"/>
              <a:pathLst>
                <a:path w="12" h="18">
                  <a:moveTo>
                    <a:pt x="10" y="0"/>
                  </a:moveTo>
                  <a:lnTo>
                    <a:pt x="2" y="6"/>
                  </a:lnTo>
                  <a:lnTo>
                    <a:pt x="4" y="8"/>
                  </a:lnTo>
                  <a:lnTo>
                    <a:pt x="0" y="6"/>
                  </a:lnTo>
                  <a:lnTo>
                    <a:pt x="0" y="18"/>
                  </a:lnTo>
                  <a:lnTo>
                    <a:pt x="8" y="12"/>
                  </a:lnTo>
                  <a:lnTo>
                    <a:pt x="8" y="8"/>
                  </a:lnTo>
                  <a:lnTo>
                    <a:pt x="12" y="6"/>
                  </a:lnTo>
                  <a:lnTo>
                    <a:pt x="10" y="6"/>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8" name="Freeform 531"/>
            <p:cNvSpPr>
              <a:spLocks/>
            </p:cNvSpPr>
            <p:nvPr/>
          </p:nvSpPr>
          <p:spPr bwMode="auto">
            <a:xfrm>
              <a:off x="4192588" y="2970213"/>
              <a:ext cx="6350" cy="3175"/>
            </a:xfrm>
            <a:custGeom>
              <a:avLst/>
              <a:gdLst/>
              <a:ahLst/>
              <a:cxnLst>
                <a:cxn ang="0">
                  <a:pos x="4" y="0"/>
                </a:cxn>
                <a:cxn ang="0">
                  <a:pos x="0" y="0"/>
                </a:cxn>
                <a:cxn ang="0">
                  <a:pos x="4" y="2"/>
                </a:cxn>
                <a:cxn ang="0">
                  <a:pos x="4" y="0"/>
                </a:cxn>
                <a:cxn ang="0">
                  <a:pos x="4" y="0"/>
                </a:cxn>
              </a:cxnLst>
              <a:rect l="0" t="0" r="r" b="b"/>
              <a:pathLst>
                <a:path w="4" h="2">
                  <a:moveTo>
                    <a:pt x="4" y="0"/>
                  </a:moveTo>
                  <a:lnTo>
                    <a:pt x="0" y="0"/>
                  </a:lnTo>
                  <a:lnTo>
                    <a:pt x="4"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9" name="Freeform 532"/>
            <p:cNvSpPr>
              <a:spLocks/>
            </p:cNvSpPr>
            <p:nvPr/>
          </p:nvSpPr>
          <p:spPr bwMode="auto">
            <a:xfrm>
              <a:off x="4281488" y="2906713"/>
              <a:ext cx="12700" cy="9525"/>
            </a:xfrm>
            <a:custGeom>
              <a:avLst/>
              <a:gdLst/>
              <a:ahLst/>
              <a:cxnLst>
                <a:cxn ang="0">
                  <a:pos x="8" y="6"/>
                </a:cxn>
                <a:cxn ang="0">
                  <a:pos x="4" y="4"/>
                </a:cxn>
                <a:cxn ang="0">
                  <a:pos x="2" y="0"/>
                </a:cxn>
                <a:cxn ang="0">
                  <a:pos x="0" y="2"/>
                </a:cxn>
                <a:cxn ang="0">
                  <a:pos x="0" y="6"/>
                </a:cxn>
                <a:cxn ang="0">
                  <a:pos x="8" y="6"/>
                </a:cxn>
                <a:cxn ang="0">
                  <a:pos x="8" y="6"/>
                </a:cxn>
              </a:cxnLst>
              <a:rect l="0" t="0" r="r" b="b"/>
              <a:pathLst>
                <a:path w="8" h="6">
                  <a:moveTo>
                    <a:pt x="8" y="6"/>
                  </a:moveTo>
                  <a:lnTo>
                    <a:pt x="4" y="4"/>
                  </a:lnTo>
                  <a:lnTo>
                    <a:pt x="2" y="0"/>
                  </a:lnTo>
                  <a:lnTo>
                    <a:pt x="0" y="2"/>
                  </a:lnTo>
                  <a:lnTo>
                    <a:pt x="0" y="6"/>
                  </a:lnTo>
                  <a:lnTo>
                    <a:pt x="8" y="6"/>
                  </a:lnTo>
                  <a:lnTo>
                    <a:pt x="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0" name="Freeform 533"/>
            <p:cNvSpPr>
              <a:spLocks/>
            </p:cNvSpPr>
            <p:nvPr/>
          </p:nvSpPr>
          <p:spPr bwMode="auto">
            <a:xfrm>
              <a:off x="4278313" y="2916238"/>
              <a:ext cx="6350" cy="3175"/>
            </a:xfrm>
            <a:custGeom>
              <a:avLst/>
              <a:gdLst/>
              <a:ahLst/>
              <a:cxnLst>
                <a:cxn ang="0">
                  <a:pos x="4" y="2"/>
                </a:cxn>
                <a:cxn ang="0">
                  <a:pos x="0" y="0"/>
                </a:cxn>
                <a:cxn ang="0">
                  <a:pos x="4" y="2"/>
                </a:cxn>
                <a:cxn ang="0">
                  <a:pos x="4" y="2"/>
                </a:cxn>
              </a:cxnLst>
              <a:rect l="0" t="0" r="r" b="b"/>
              <a:pathLst>
                <a:path w="4" h="2">
                  <a:moveTo>
                    <a:pt x="4" y="2"/>
                  </a:moveTo>
                  <a:lnTo>
                    <a:pt x="0"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1" name="Freeform 534"/>
            <p:cNvSpPr>
              <a:spLocks/>
            </p:cNvSpPr>
            <p:nvPr/>
          </p:nvSpPr>
          <p:spPr bwMode="auto">
            <a:xfrm>
              <a:off x="4221163" y="2928938"/>
              <a:ext cx="168275" cy="314325"/>
            </a:xfrm>
            <a:custGeom>
              <a:avLst/>
              <a:gdLst/>
              <a:ahLst/>
              <a:cxnLst>
                <a:cxn ang="0">
                  <a:pos x="56" y="184"/>
                </a:cxn>
                <a:cxn ang="0">
                  <a:pos x="64" y="180"/>
                </a:cxn>
                <a:cxn ang="0">
                  <a:pos x="100" y="174"/>
                </a:cxn>
                <a:cxn ang="0">
                  <a:pos x="90" y="166"/>
                </a:cxn>
                <a:cxn ang="0">
                  <a:pos x="98" y="160"/>
                </a:cxn>
                <a:cxn ang="0">
                  <a:pos x="106" y="144"/>
                </a:cxn>
                <a:cxn ang="0">
                  <a:pos x="90" y="136"/>
                </a:cxn>
                <a:cxn ang="0">
                  <a:pos x="82" y="138"/>
                </a:cxn>
                <a:cxn ang="0">
                  <a:pos x="84" y="120"/>
                </a:cxn>
                <a:cxn ang="0">
                  <a:pos x="66" y="98"/>
                </a:cxn>
                <a:cxn ang="0">
                  <a:pos x="54" y="68"/>
                </a:cxn>
                <a:cxn ang="0">
                  <a:pos x="40" y="62"/>
                </a:cxn>
                <a:cxn ang="0">
                  <a:pos x="46" y="54"/>
                </a:cxn>
                <a:cxn ang="0">
                  <a:pos x="58" y="32"/>
                </a:cxn>
                <a:cxn ang="0">
                  <a:pos x="26" y="28"/>
                </a:cxn>
                <a:cxn ang="0">
                  <a:pos x="30" y="22"/>
                </a:cxn>
                <a:cxn ang="0">
                  <a:pos x="40" y="8"/>
                </a:cxn>
                <a:cxn ang="0">
                  <a:pos x="16" y="2"/>
                </a:cxn>
                <a:cxn ang="0">
                  <a:pos x="10" y="14"/>
                </a:cxn>
                <a:cxn ang="0">
                  <a:pos x="4" y="22"/>
                </a:cxn>
                <a:cxn ang="0">
                  <a:pos x="4" y="28"/>
                </a:cxn>
                <a:cxn ang="0">
                  <a:pos x="6" y="34"/>
                </a:cxn>
                <a:cxn ang="0">
                  <a:pos x="0" y="48"/>
                </a:cxn>
                <a:cxn ang="0">
                  <a:pos x="6" y="68"/>
                </a:cxn>
                <a:cxn ang="0">
                  <a:pos x="8" y="80"/>
                </a:cxn>
                <a:cxn ang="0">
                  <a:pos x="14" y="60"/>
                </a:cxn>
                <a:cxn ang="0">
                  <a:pos x="16" y="64"/>
                </a:cxn>
                <a:cxn ang="0">
                  <a:pos x="16" y="74"/>
                </a:cxn>
                <a:cxn ang="0">
                  <a:pos x="12" y="90"/>
                </a:cxn>
                <a:cxn ang="0">
                  <a:pos x="18" y="92"/>
                </a:cxn>
                <a:cxn ang="0">
                  <a:pos x="40" y="90"/>
                </a:cxn>
                <a:cxn ang="0">
                  <a:pos x="38" y="110"/>
                </a:cxn>
                <a:cxn ang="0">
                  <a:pos x="44" y="118"/>
                </a:cxn>
                <a:cxn ang="0">
                  <a:pos x="42" y="128"/>
                </a:cxn>
                <a:cxn ang="0">
                  <a:pos x="26" y="136"/>
                </a:cxn>
                <a:cxn ang="0">
                  <a:pos x="26" y="150"/>
                </a:cxn>
                <a:cxn ang="0">
                  <a:pos x="22" y="162"/>
                </a:cxn>
                <a:cxn ang="0">
                  <a:pos x="36" y="170"/>
                </a:cxn>
                <a:cxn ang="0">
                  <a:pos x="42" y="174"/>
                </a:cxn>
                <a:cxn ang="0">
                  <a:pos x="8" y="198"/>
                </a:cxn>
                <a:cxn ang="0">
                  <a:pos x="20" y="192"/>
                </a:cxn>
                <a:cxn ang="0">
                  <a:pos x="44" y="184"/>
                </a:cxn>
              </a:cxnLst>
              <a:rect l="0" t="0" r="r" b="b"/>
              <a:pathLst>
                <a:path w="106" h="198">
                  <a:moveTo>
                    <a:pt x="48" y="188"/>
                  </a:moveTo>
                  <a:lnTo>
                    <a:pt x="56" y="186"/>
                  </a:lnTo>
                  <a:lnTo>
                    <a:pt x="56" y="184"/>
                  </a:lnTo>
                  <a:lnTo>
                    <a:pt x="62" y="184"/>
                  </a:lnTo>
                  <a:lnTo>
                    <a:pt x="64" y="182"/>
                  </a:lnTo>
                  <a:lnTo>
                    <a:pt x="64" y="180"/>
                  </a:lnTo>
                  <a:lnTo>
                    <a:pt x="72" y="184"/>
                  </a:lnTo>
                  <a:lnTo>
                    <a:pt x="94" y="180"/>
                  </a:lnTo>
                  <a:lnTo>
                    <a:pt x="100" y="174"/>
                  </a:lnTo>
                  <a:lnTo>
                    <a:pt x="102" y="172"/>
                  </a:lnTo>
                  <a:lnTo>
                    <a:pt x="92" y="170"/>
                  </a:lnTo>
                  <a:lnTo>
                    <a:pt x="90" y="166"/>
                  </a:lnTo>
                  <a:lnTo>
                    <a:pt x="94" y="164"/>
                  </a:lnTo>
                  <a:lnTo>
                    <a:pt x="92" y="162"/>
                  </a:lnTo>
                  <a:lnTo>
                    <a:pt x="98" y="160"/>
                  </a:lnTo>
                  <a:lnTo>
                    <a:pt x="98" y="156"/>
                  </a:lnTo>
                  <a:lnTo>
                    <a:pt x="104" y="154"/>
                  </a:lnTo>
                  <a:lnTo>
                    <a:pt x="106" y="144"/>
                  </a:lnTo>
                  <a:lnTo>
                    <a:pt x="104" y="140"/>
                  </a:lnTo>
                  <a:lnTo>
                    <a:pt x="98" y="136"/>
                  </a:lnTo>
                  <a:lnTo>
                    <a:pt x="90" y="136"/>
                  </a:lnTo>
                  <a:lnTo>
                    <a:pt x="86" y="140"/>
                  </a:lnTo>
                  <a:lnTo>
                    <a:pt x="84" y="138"/>
                  </a:lnTo>
                  <a:lnTo>
                    <a:pt x="82" y="138"/>
                  </a:lnTo>
                  <a:lnTo>
                    <a:pt x="86" y="128"/>
                  </a:lnTo>
                  <a:lnTo>
                    <a:pt x="78" y="118"/>
                  </a:lnTo>
                  <a:lnTo>
                    <a:pt x="84" y="120"/>
                  </a:lnTo>
                  <a:lnTo>
                    <a:pt x="84" y="116"/>
                  </a:lnTo>
                  <a:lnTo>
                    <a:pt x="74" y="100"/>
                  </a:lnTo>
                  <a:lnTo>
                    <a:pt x="66" y="98"/>
                  </a:lnTo>
                  <a:lnTo>
                    <a:pt x="62" y="86"/>
                  </a:lnTo>
                  <a:lnTo>
                    <a:pt x="60" y="76"/>
                  </a:lnTo>
                  <a:lnTo>
                    <a:pt x="54" y="68"/>
                  </a:lnTo>
                  <a:lnTo>
                    <a:pt x="48" y="66"/>
                  </a:lnTo>
                  <a:lnTo>
                    <a:pt x="38" y="66"/>
                  </a:lnTo>
                  <a:lnTo>
                    <a:pt x="40" y="62"/>
                  </a:lnTo>
                  <a:lnTo>
                    <a:pt x="46" y="60"/>
                  </a:lnTo>
                  <a:lnTo>
                    <a:pt x="42" y="54"/>
                  </a:lnTo>
                  <a:lnTo>
                    <a:pt x="46" y="54"/>
                  </a:lnTo>
                  <a:lnTo>
                    <a:pt x="52" y="44"/>
                  </a:lnTo>
                  <a:lnTo>
                    <a:pt x="54" y="36"/>
                  </a:lnTo>
                  <a:lnTo>
                    <a:pt x="58" y="32"/>
                  </a:lnTo>
                  <a:lnTo>
                    <a:pt x="56" y="24"/>
                  </a:lnTo>
                  <a:lnTo>
                    <a:pt x="38" y="24"/>
                  </a:lnTo>
                  <a:lnTo>
                    <a:pt x="26" y="28"/>
                  </a:lnTo>
                  <a:lnTo>
                    <a:pt x="26" y="24"/>
                  </a:lnTo>
                  <a:lnTo>
                    <a:pt x="24" y="24"/>
                  </a:lnTo>
                  <a:lnTo>
                    <a:pt x="30" y="22"/>
                  </a:lnTo>
                  <a:lnTo>
                    <a:pt x="26" y="20"/>
                  </a:lnTo>
                  <a:lnTo>
                    <a:pt x="26" y="18"/>
                  </a:lnTo>
                  <a:lnTo>
                    <a:pt x="40" y="8"/>
                  </a:lnTo>
                  <a:lnTo>
                    <a:pt x="40" y="2"/>
                  </a:lnTo>
                  <a:lnTo>
                    <a:pt x="38" y="0"/>
                  </a:lnTo>
                  <a:lnTo>
                    <a:pt x="16" y="2"/>
                  </a:lnTo>
                  <a:lnTo>
                    <a:pt x="14" y="10"/>
                  </a:lnTo>
                  <a:lnTo>
                    <a:pt x="10" y="10"/>
                  </a:lnTo>
                  <a:lnTo>
                    <a:pt x="10" y="14"/>
                  </a:lnTo>
                  <a:lnTo>
                    <a:pt x="10" y="14"/>
                  </a:lnTo>
                  <a:lnTo>
                    <a:pt x="12" y="18"/>
                  </a:lnTo>
                  <a:lnTo>
                    <a:pt x="4" y="22"/>
                  </a:lnTo>
                  <a:lnTo>
                    <a:pt x="6" y="26"/>
                  </a:lnTo>
                  <a:lnTo>
                    <a:pt x="6" y="28"/>
                  </a:lnTo>
                  <a:lnTo>
                    <a:pt x="4" y="28"/>
                  </a:lnTo>
                  <a:lnTo>
                    <a:pt x="4" y="32"/>
                  </a:lnTo>
                  <a:lnTo>
                    <a:pt x="8" y="32"/>
                  </a:lnTo>
                  <a:lnTo>
                    <a:pt x="6" y="34"/>
                  </a:lnTo>
                  <a:lnTo>
                    <a:pt x="8" y="34"/>
                  </a:lnTo>
                  <a:lnTo>
                    <a:pt x="4" y="46"/>
                  </a:lnTo>
                  <a:lnTo>
                    <a:pt x="0" y="48"/>
                  </a:lnTo>
                  <a:lnTo>
                    <a:pt x="6" y="54"/>
                  </a:lnTo>
                  <a:lnTo>
                    <a:pt x="12" y="50"/>
                  </a:lnTo>
                  <a:lnTo>
                    <a:pt x="6" y="68"/>
                  </a:lnTo>
                  <a:lnTo>
                    <a:pt x="8" y="72"/>
                  </a:lnTo>
                  <a:lnTo>
                    <a:pt x="4" y="82"/>
                  </a:lnTo>
                  <a:lnTo>
                    <a:pt x="8" y="80"/>
                  </a:lnTo>
                  <a:lnTo>
                    <a:pt x="10" y="72"/>
                  </a:lnTo>
                  <a:lnTo>
                    <a:pt x="10" y="66"/>
                  </a:lnTo>
                  <a:lnTo>
                    <a:pt x="14" y="60"/>
                  </a:lnTo>
                  <a:lnTo>
                    <a:pt x="12" y="68"/>
                  </a:lnTo>
                  <a:lnTo>
                    <a:pt x="16" y="68"/>
                  </a:lnTo>
                  <a:lnTo>
                    <a:pt x="16" y="64"/>
                  </a:lnTo>
                  <a:lnTo>
                    <a:pt x="20" y="66"/>
                  </a:lnTo>
                  <a:lnTo>
                    <a:pt x="18" y="68"/>
                  </a:lnTo>
                  <a:lnTo>
                    <a:pt x="16" y="74"/>
                  </a:lnTo>
                  <a:lnTo>
                    <a:pt x="20" y="78"/>
                  </a:lnTo>
                  <a:lnTo>
                    <a:pt x="14" y="90"/>
                  </a:lnTo>
                  <a:lnTo>
                    <a:pt x="12" y="90"/>
                  </a:lnTo>
                  <a:lnTo>
                    <a:pt x="14" y="96"/>
                  </a:lnTo>
                  <a:lnTo>
                    <a:pt x="16" y="98"/>
                  </a:lnTo>
                  <a:lnTo>
                    <a:pt x="18" y="92"/>
                  </a:lnTo>
                  <a:lnTo>
                    <a:pt x="22" y="96"/>
                  </a:lnTo>
                  <a:lnTo>
                    <a:pt x="24" y="92"/>
                  </a:lnTo>
                  <a:lnTo>
                    <a:pt x="40" y="90"/>
                  </a:lnTo>
                  <a:lnTo>
                    <a:pt x="36" y="92"/>
                  </a:lnTo>
                  <a:lnTo>
                    <a:pt x="34" y="102"/>
                  </a:lnTo>
                  <a:lnTo>
                    <a:pt x="38" y="110"/>
                  </a:lnTo>
                  <a:lnTo>
                    <a:pt x="46" y="108"/>
                  </a:lnTo>
                  <a:lnTo>
                    <a:pt x="42" y="116"/>
                  </a:lnTo>
                  <a:lnTo>
                    <a:pt x="44" y="118"/>
                  </a:lnTo>
                  <a:lnTo>
                    <a:pt x="42" y="124"/>
                  </a:lnTo>
                  <a:lnTo>
                    <a:pt x="44" y="126"/>
                  </a:lnTo>
                  <a:lnTo>
                    <a:pt x="42" y="128"/>
                  </a:lnTo>
                  <a:lnTo>
                    <a:pt x="32" y="128"/>
                  </a:lnTo>
                  <a:lnTo>
                    <a:pt x="20" y="138"/>
                  </a:lnTo>
                  <a:lnTo>
                    <a:pt x="26" y="136"/>
                  </a:lnTo>
                  <a:lnTo>
                    <a:pt x="28" y="142"/>
                  </a:lnTo>
                  <a:lnTo>
                    <a:pt x="30" y="144"/>
                  </a:lnTo>
                  <a:lnTo>
                    <a:pt x="26" y="150"/>
                  </a:lnTo>
                  <a:lnTo>
                    <a:pt x="12" y="160"/>
                  </a:lnTo>
                  <a:lnTo>
                    <a:pt x="14" y="164"/>
                  </a:lnTo>
                  <a:lnTo>
                    <a:pt x="22" y="162"/>
                  </a:lnTo>
                  <a:lnTo>
                    <a:pt x="24" y="166"/>
                  </a:lnTo>
                  <a:lnTo>
                    <a:pt x="30" y="164"/>
                  </a:lnTo>
                  <a:lnTo>
                    <a:pt x="36" y="170"/>
                  </a:lnTo>
                  <a:lnTo>
                    <a:pt x="48" y="162"/>
                  </a:lnTo>
                  <a:lnTo>
                    <a:pt x="48" y="164"/>
                  </a:lnTo>
                  <a:lnTo>
                    <a:pt x="42" y="174"/>
                  </a:lnTo>
                  <a:lnTo>
                    <a:pt x="26" y="174"/>
                  </a:lnTo>
                  <a:lnTo>
                    <a:pt x="8" y="196"/>
                  </a:lnTo>
                  <a:lnTo>
                    <a:pt x="8" y="198"/>
                  </a:lnTo>
                  <a:lnTo>
                    <a:pt x="8" y="196"/>
                  </a:lnTo>
                  <a:lnTo>
                    <a:pt x="14" y="198"/>
                  </a:lnTo>
                  <a:lnTo>
                    <a:pt x="20" y="192"/>
                  </a:lnTo>
                  <a:lnTo>
                    <a:pt x="34" y="194"/>
                  </a:lnTo>
                  <a:lnTo>
                    <a:pt x="36" y="186"/>
                  </a:lnTo>
                  <a:lnTo>
                    <a:pt x="44" y="184"/>
                  </a:lnTo>
                  <a:lnTo>
                    <a:pt x="48" y="188"/>
                  </a:lnTo>
                  <a:lnTo>
                    <a:pt x="48" y="18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2" name="Freeform 535"/>
            <p:cNvSpPr>
              <a:spLocks/>
            </p:cNvSpPr>
            <p:nvPr/>
          </p:nvSpPr>
          <p:spPr bwMode="auto">
            <a:xfrm>
              <a:off x="4319588" y="3221038"/>
              <a:ext cx="9525" cy="3175"/>
            </a:xfrm>
            <a:custGeom>
              <a:avLst/>
              <a:gdLst/>
              <a:ahLst/>
              <a:cxnLst>
                <a:cxn ang="0">
                  <a:pos x="4" y="0"/>
                </a:cxn>
                <a:cxn ang="0">
                  <a:pos x="0" y="2"/>
                </a:cxn>
                <a:cxn ang="0">
                  <a:pos x="4" y="2"/>
                </a:cxn>
                <a:cxn ang="0">
                  <a:pos x="6" y="0"/>
                </a:cxn>
                <a:cxn ang="0">
                  <a:pos x="4" y="0"/>
                </a:cxn>
                <a:cxn ang="0">
                  <a:pos x="4" y="0"/>
                </a:cxn>
              </a:cxnLst>
              <a:rect l="0" t="0" r="r" b="b"/>
              <a:pathLst>
                <a:path w="6" h="2">
                  <a:moveTo>
                    <a:pt x="4" y="0"/>
                  </a:moveTo>
                  <a:lnTo>
                    <a:pt x="0" y="2"/>
                  </a:lnTo>
                  <a:lnTo>
                    <a:pt x="4" y="2"/>
                  </a:lnTo>
                  <a:lnTo>
                    <a:pt x="6"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3" name="Freeform 536"/>
            <p:cNvSpPr>
              <a:spLocks/>
            </p:cNvSpPr>
            <p:nvPr/>
          </p:nvSpPr>
          <p:spPr bwMode="auto">
            <a:xfrm>
              <a:off x="4259263" y="3128963"/>
              <a:ext cx="6350" cy="6350"/>
            </a:xfrm>
            <a:custGeom>
              <a:avLst/>
              <a:gdLst/>
              <a:ahLst/>
              <a:cxnLst>
                <a:cxn ang="0">
                  <a:pos x="2" y="4"/>
                </a:cxn>
                <a:cxn ang="0">
                  <a:pos x="4" y="2"/>
                </a:cxn>
                <a:cxn ang="0">
                  <a:pos x="0" y="0"/>
                </a:cxn>
                <a:cxn ang="0">
                  <a:pos x="2" y="4"/>
                </a:cxn>
                <a:cxn ang="0">
                  <a:pos x="2" y="4"/>
                </a:cxn>
              </a:cxnLst>
              <a:rect l="0" t="0" r="r" b="b"/>
              <a:pathLst>
                <a:path w="4" h="4">
                  <a:moveTo>
                    <a:pt x="2" y="4"/>
                  </a:moveTo>
                  <a:lnTo>
                    <a:pt x="4" y="2"/>
                  </a:lnTo>
                  <a:lnTo>
                    <a:pt x="0"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4" name="Freeform 537"/>
            <p:cNvSpPr>
              <a:spLocks/>
            </p:cNvSpPr>
            <p:nvPr/>
          </p:nvSpPr>
          <p:spPr bwMode="auto">
            <a:xfrm>
              <a:off x="4249738" y="3094038"/>
              <a:ext cx="9525" cy="9525"/>
            </a:xfrm>
            <a:custGeom>
              <a:avLst/>
              <a:gdLst/>
              <a:ahLst/>
              <a:cxnLst>
                <a:cxn ang="0">
                  <a:pos x="6" y="0"/>
                </a:cxn>
                <a:cxn ang="0">
                  <a:pos x="0" y="6"/>
                </a:cxn>
                <a:cxn ang="0">
                  <a:pos x="4" y="4"/>
                </a:cxn>
                <a:cxn ang="0">
                  <a:pos x="6" y="2"/>
                </a:cxn>
                <a:cxn ang="0">
                  <a:pos x="6" y="0"/>
                </a:cxn>
                <a:cxn ang="0">
                  <a:pos x="6" y="0"/>
                </a:cxn>
              </a:cxnLst>
              <a:rect l="0" t="0" r="r" b="b"/>
              <a:pathLst>
                <a:path w="6" h="6">
                  <a:moveTo>
                    <a:pt x="6" y="0"/>
                  </a:moveTo>
                  <a:lnTo>
                    <a:pt x="0" y="6"/>
                  </a:lnTo>
                  <a:lnTo>
                    <a:pt x="4" y="4"/>
                  </a:lnTo>
                  <a:lnTo>
                    <a:pt x="6"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5" name="Freeform 538"/>
            <p:cNvSpPr>
              <a:spLocks/>
            </p:cNvSpPr>
            <p:nvPr/>
          </p:nvSpPr>
          <p:spPr bwMode="auto">
            <a:xfrm>
              <a:off x="4237038" y="3046413"/>
              <a:ext cx="6350" cy="6350"/>
            </a:xfrm>
            <a:custGeom>
              <a:avLst/>
              <a:gdLst/>
              <a:ahLst/>
              <a:cxnLst>
                <a:cxn ang="0">
                  <a:pos x="0" y="0"/>
                </a:cxn>
                <a:cxn ang="0">
                  <a:pos x="0" y="4"/>
                </a:cxn>
                <a:cxn ang="0">
                  <a:pos x="2" y="4"/>
                </a:cxn>
                <a:cxn ang="0">
                  <a:pos x="4" y="0"/>
                </a:cxn>
                <a:cxn ang="0">
                  <a:pos x="0" y="0"/>
                </a:cxn>
                <a:cxn ang="0">
                  <a:pos x="0" y="0"/>
                </a:cxn>
              </a:cxnLst>
              <a:rect l="0" t="0" r="r" b="b"/>
              <a:pathLst>
                <a:path w="4" h="4">
                  <a:moveTo>
                    <a:pt x="0" y="0"/>
                  </a:moveTo>
                  <a:lnTo>
                    <a:pt x="0" y="4"/>
                  </a:lnTo>
                  <a:lnTo>
                    <a:pt x="2" y="4"/>
                  </a:lnTo>
                  <a:lnTo>
                    <a:pt x="4"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6" name="Freeform 539"/>
            <p:cNvSpPr>
              <a:spLocks/>
            </p:cNvSpPr>
            <p:nvPr/>
          </p:nvSpPr>
          <p:spPr bwMode="auto">
            <a:xfrm>
              <a:off x="4214813" y="3036888"/>
              <a:ext cx="6350" cy="9525"/>
            </a:xfrm>
            <a:custGeom>
              <a:avLst/>
              <a:gdLst/>
              <a:ahLst/>
              <a:cxnLst>
                <a:cxn ang="0">
                  <a:pos x="4" y="0"/>
                </a:cxn>
                <a:cxn ang="0">
                  <a:pos x="0" y="2"/>
                </a:cxn>
                <a:cxn ang="0">
                  <a:pos x="0" y="6"/>
                </a:cxn>
                <a:cxn ang="0">
                  <a:pos x="0" y="2"/>
                </a:cxn>
                <a:cxn ang="0">
                  <a:pos x="2" y="6"/>
                </a:cxn>
                <a:cxn ang="0">
                  <a:pos x="4" y="6"/>
                </a:cxn>
                <a:cxn ang="0">
                  <a:pos x="4" y="0"/>
                </a:cxn>
                <a:cxn ang="0">
                  <a:pos x="4" y="0"/>
                </a:cxn>
              </a:cxnLst>
              <a:rect l="0" t="0" r="r" b="b"/>
              <a:pathLst>
                <a:path w="4" h="6">
                  <a:moveTo>
                    <a:pt x="4" y="0"/>
                  </a:moveTo>
                  <a:lnTo>
                    <a:pt x="0" y="2"/>
                  </a:lnTo>
                  <a:lnTo>
                    <a:pt x="0" y="6"/>
                  </a:lnTo>
                  <a:lnTo>
                    <a:pt x="0" y="2"/>
                  </a:lnTo>
                  <a:lnTo>
                    <a:pt x="2" y="6"/>
                  </a:lnTo>
                  <a:lnTo>
                    <a:pt x="4"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7" name="Freeform 540"/>
            <p:cNvSpPr>
              <a:spLocks/>
            </p:cNvSpPr>
            <p:nvPr/>
          </p:nvSpPr>
          <p:spPr bwMode="auto">
            <a:xfrm>
              <a:off x="4224338" y="3030538"/>
              <a:ext cx="6350" cy="9525"/>
            </a:xfrm>
            <a:custGeom>
              <a:avLst/>
              <a:gdLst/>
              <a:ahLst/>
              <a:cxnLst>
                <a:cxn ang="0">
                  <a:pos x="4" y="0"/>
                </a:cxn>
                <a:cxn ang="0">
                  <a:pos x="0" y="6"/>
                </a:cxn>
                <a:cxn ang="0">
                  <a:pos x="4" y="0"/>
                </a:cxn>
                <a:cxn ang="0">
                  <a:pos x="4" y="0"/>
                </a:cxn>
              </a:cxnLst>
              <a:rect l="0" t="0" r="r" b="b"/>
              <a:pathLst>
                <a:path w="4" h="6">
                  <a:moveTo>
                    <a:pt x="4" y="0"/>
                  </a:move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8" name="Freeform 541"/>
            <p:cNvSpPr>
              <a:spLocks/>
            </p:cNvSpPr>
            <p:nvPr/>
          </p:nvSpPr>
          <p:spPr bwMode="auto">
            <a:xfrm>
              <a:off x="4217988" y="3008313"/>
              <a:ext cx="12700" cy="12700"/>
            </a:xfrm>
            <a:custGeom>
              <a:avLst/>
              <a:gdLst/>
              <a:ahLst/>
              <a:cxnLst>
                <a:cxn ang="0">
                  <a:pos x="0" y="8"/>
                </a:cxn>
                <a:cxn ang="0">
                  <a:pos x="8" y="6"/>
                </a:cxn>
                <a:cxn ang="0">
                  <a:pos x="2" y="0"/>
                </a:cxn>
                <a:cxn ang="0">
                  <a:pos x="0" y="2"/>
                </a:cxn>
                <a:cxn ang="0">
                  <a:pos x="2" y="6"/>
                </a:cxn>
                <a:cxn ang="0">
                  <a:pos x="0" y="8"/>
                </a:cxn>
                <a:cxn ang="0">
                  <a:pos x="0" y="8"/>
                </a:cxn>
              </a:cxnLst>
              <a:rect l="0" t="0" r="r" b="b"/>
              <a:pathLst>
                <a:path w="8" h="8">
                  <a:moveTo>
                    <a:pt x="0" y="8"/>
                  </a:moveTo>
                  <a:lnTo>
                    <a:pt x="8" y="6"/>
                  </a:lnTo>
                  <a:lnTo>
                    <a:pt x="2" y="0"/>
                  </a:lnTo>
                  <a:lnTo>
                    <a:pt x="0" y="2"/>
                  </a:lnTo>
                  <a:lnTo>
                    <a:pt x="2" y="6"/>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9" name="Freeform 542"/>
            <p:cNvSpPr>
              <a:spLocks/>
            </p:cNvSpPr>
            <p:nvPr/>
          </p:nvSpPr>
          <p:spPr bwMode="auto">
            <a:xfrm>
              <a:off x="4208463" y="2967038"/>
              <a:ext cx="22225" cy="25400"/>
            </a:xfrm>
            <a:custGeom>
              <a:avLst/>
              <a:gdLst/>
              <a:ahLst/>
              <a:cxnLst>
                <a:cxn ang="0">
                  <a:pos x="6" y="0"/>
                </a:cxn>
                <a:cxn ang="0">
                  <a:pos x="4" y="6"/>
                </a:cxn>
                <a:cxn ang="0">
                  <a:pos x="2" y="4"/>
                </a:cxn>
                <a:cxn ang="0">
                  <a:pos x="0" y="8"/>
                </a:cxn>
                <a:cxn ang="0">
                  <a:pos x="2" y="8"/>
                </a:cxn>
                <a:cxn ang="0">
                  <a:pos x="6" y="14"/>
                </a:cxn>
                <a:cxn ang="0">
                  <a:pos x="12" y="16"/>
                </a:cxn>
                <a:cxn ang="0">
                  <a:pos x="14" y="12"/>
                </a:cxn>
                <a:cxn ang="0">
                  <a:pos x="8" y="10"/>
                </a:cxn>
                <a:cxn ang="0">
                  <a:pos x="6" y="0"/>
                </a:cxn>
                <a:cxn ang="0">
                  <a:pos x="6" y="0"/>
                </a:cxn>
              </a:cxnLst>
              <a:rect l="0" t="0" r="r" b="b"/>
              <a:pathLst>
                <a:path w="14" h="16">
                  <a:moveTo>
                    <a:pt x="6" y="0"/>
                  </a:moveTo>
                  <a:lnTo>
                    <a:pt x="4" y="6"/>
                  </a:lnTo>
                  <a:lnTo>
                    <a:pt x="2" y="4"/>
                  </a:lnTo>
                  <a:lnTo>
                    <a:pt x="0" y="8"/>
                  </a:lnTo>
                  <a:lnTo>
                    <a:pt x="2" y="8"/>
                  </a:lnTo>
                  <a:lnTo>
                    <a:pt x="6" y="14"/>
                  </a:lnTo>
                  <a:lnTo>
                    <a:pt x="12" y="16"/>
                  </a:lnTo>
                  <a:lnTo>
                    <a:pt x="14" y="12"/>
                  </a:lnTo>
                  <a:lnTo>
                    <a:pt x="8" y="1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0" name="Freeform 543"/>
            <p:cNvSpPr>
              <a:spLocks/>
            </p:cNvSpPr>
            <p:nvPr/>
          </p:nvSpPr>
          <p:spPr bwMode="auto">
            <a:xfrm>
              <a:off x="2884488" y="1792288"/>
              <a:ext cx="63500" cy="22225"/>
            </a:xfrm>
            <a:custGeom>
              <a:avLst/>
              <a:gdLst/>
              <a:ahLst/>
              <a:cxnLst>
                <a:cxn ang="0">
                  <a:pos x="0" y="8"/>
                </a:cxn>
                <a:cxn ang="0">
                  <a:pos x="6" y="2"/>
                </a:cxn>
                <a:cxn ang="0">
                  <a:pos x="22" y="0"/>
                </a:cxn>
                <a:cxn ang="0">
                  <a:pos x="40" y="10"/>
                </a:cxn>
                <a:cxn ang="0">
                  <a:pos x="30" y="14"/>
                </a:cxn>
                <a:cxn ang="0">
                  <a:pos x="0" y="8"/>
                </a:cxn>
                <a:cxn ang="0">
                  <a:pos x="0" y="8"/>
                </a:cxn>
              </a:cxnLst>
              <a:rect l="0" t="0" r="r" b="b"/>
              <a:pathLst>
                <a:path w="40" h="14">
                  <a:moveTo>
                    <a:pt x="0" y="8"/>
                  </a:moveTo>
                  <a:lnTo>
                    <a:pt x="6" y="2"/>
                  </a:lnTo>
                  <a:lnTo>
                    <a:pt x="22" y="0"/>
                  </a:lnTo>
                  <a:lnTo>
                    <a:pt x="40" y="10"/>
                  </a:lnTo>
                  <a:lnTo>
                    <a:pt x="30" y="14"/>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1" name="Freeform 544"/>
            <p:cNvSpPr>
              <a:spLocks/>
            </p:cNvSpPr>
            <p:nvPr/>
          </p:nvSpPr>
          <p:spPr bwMode="auto">
            <a:xfrm>
              <a:off x="3201988" y="1185863"/>
              <a:ext cx="47625" cy="53975"/>
            </a:xfrm>
            <a:custGeom>
              <a:avLst/>
              <a:gdLst/>
              <a:ahLst/>
              <a:cxnLst>
                <a:cxn ang="0">
                  <a:pos x="4" y="0"/>
                </a:cxn>
                <a:cxn ang="0">
                  <a:pos x="30" y="34"/>
                </a:cxn>
                <a:cxn ang="0">
                  <a:pos x="6" y="24"/>
                </a:cxn>
                <a:cxn ang="0">
                  <a:pos x="0" y="8"/>
                </a:cxn>
                <a:cxn ang="0">
                  <a:pos x="4" y="0"/>
                </a:cxn>
                <a:cxn ang="0">
                  <a:pos x="4" y="0"/>
                </a:cxn>
              </a:cxnLst>
              <a:rect l="0" t="0" r="r" b="b"/>
              <a:pathLst>
                <a:path w="30" h="34">
                  <a:moveTo>
                    <a:pt x="4" y="0"/>
                  </a:moveTo>
                  <a:lnTo>
                    <a:pt x="30" y="34"/>
                  </a:lnTo>
                  <a:lnTo>
                    <a:pt x="6" y="24"/>
                  </a:lnTo>
                  <a:lnTo>
                    <a:pt x="0" y="8"/>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2" name="Freeform 545"/>
            <p:cNvSpPr>
              <a:spLocks/>
            </p:cNvSpPr>
            <p:nvPr/>
          </p:nvSpPr>
          <p:spPr bwMode="auto">
            <a:xfrm>
              <a:off x="3319463" y="1131888"/>
              <a:ext cx="66675" cy="101600"/>
            </a:xfrm>
            <a:custGeom>
              <a:avLst/>
              <a:gdLst/>
              <a:ahLst/>
              <a:cxnLst>
                <a:cxn ang="0">
                  <a:pos x="0" y="4"/>
                </a:cxn>
                <a:cxn ang="0">
                  <a:pos x="20" y="0"/>
                </a:cxn>
                <a:cxn ang="0">
                  <a:pos x="42" y="34"/>
                </a:cxn>
                <a:cxn ang="0">
                  <a:pos x="34" y="46"/>
                </a:cxn>
                <a:cxn ang="0">
                  <a:pos x="36" y="64"/>
                </a:cxn>
                <a:cxn ang="0">
                  <a:pos x="10" y="30"/>
                </a:cxn>
                <a:cxn ang="0">
                  <a:pos x="0" y="4"/>
                </a:cxn>
                <a:cxn ang="0">
                  <a:pos x="0" y="4"/>
                </a:cxn>
              </a:cxnLst>
              <a:rect l="0" t="0" r="r" b="b"/>
              <a:pathLst>
                <a:path w="42" h="64">
                  <a:moveTo>
                    <a:pt x="0" y="4"/>
                  </a:moveTo>
                  <a:lnTo>
                    <a:pt x="20" y="0"/>
                  </a:lnTo>
                  <a:lnTo>
                    <a:pt x="42" y="34"/>
                  </a:lnTo>
                  <a:lnTo>
                    <a:pt x="34" y="46"/>
                  </a:lnTo>
                  <a:lnTo>
                    <a:pt x="36" y="64"/>
                  </a:lnTo>
                  <a:lnTo>
                    <a:pt x="10" y="30"/>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3" name="Freeform 546"/>
            <p:cNvSpPr>
              <a:spLocks/>
            </p:cNvSpPr>
            <p:nvPr/>
          </p:nvSpPr>
          <p:spPr bwMode="auto">
            <a:xfrm>
              <a:off x="3338513" y="1062038"/>
              <a:ext cx="34925" cy="38100"/>
            </a:xfrm>
            <a:custGeom>
              <a:avLst/>
              <a:gdLst/>
              <a:ahLst/>
              <a:cxnLst>
                <a:cxn ang="0">
                  <a:pos x="8" y="18"/>
                </a:cxn>
                <a:cxn ang="0">
                  <a:pos x="0" y="8"/>
                </a:cxn>
                <a:cxn ang="0">
                  <a:pos x="10" y="0"/>
                </a:cxn>
                <a:cxn ang="0">
                  <a:pos x="22" y="24"/>
                </a:cxn>
                <a:cxn ang="0">
                  <a:pos x="8" y="18"/>
                </a:cxn>
                <a:cxn ang="0">
                  <a:pos x="8" y="18"/>
                </a:cxn>
              </a:cxnLst>
              <a:rect l="0" t="0" r="r" b="b"/>
              <a:pathLst>
                <a:path w="22" h="24">
                  <a:moveTo>
                    <a:pt x="8" y="18"/>
                  </a:moveTo>
                  <a:lnTo>
                    <a:pt x="0" y="8"/>
                  </a:lnTo>
                  <a:lnTo>
                    <a:pt x="10" y="0"/>
                  </a:lnTo>
                  <a:lnTo>
                    <a:pt x="22" y="24"/>
                  </a:lnTo>
                  <a:lnTo>
                    <a:pt x="8" y="18"/>
                  </a:lnTo>
                  <a:lnTo>
                    <a:pt x="8"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4" name="Freeform 547"/>
            <p:cNvSpPr>
              <a:spLocks/>
            </p:cNvSpPr>
            <p:nvPr/>
          </p:nvSpPr>
          <p:spPr bwMode="auto">
            <a:xfrm>
              <a:off x="3465513" y="1049338"/>
              <a:ext cx="25400" cy="31750"/>
            </a:xfrm>
            <a:custGeom>
              <a:avLst/>
              <a:gdLst/>
              <a:ahLst/>
              <a:cxnLst>
                <a:cxn ang="0">
                  <a:pos x="0" y="0"/>
                </a:cxn>
                <a:cxn ang="0">
                  <a:pos x="16" y="10"/>
                </a:cxn>
                <a:cxn ang="0">
                  <a:pos x="12" y="20"/>
                </a:cxn>
                <a:cxn ang="0">
                  <a:pos x="0" y="0"/>
                </a:cxn>
                <a:cxn ang="0">
                  <a:pos x="0" y="0"/>
                </a:cxn>
              </a:cxnLst>
              <a:rect l="0" t="0" r="r" b="b"/>
              <a:pathLst>
                <a:path w="16" h="20">
                  <a:moveTo>
                    <a:pt x="0" y="0"/>
                  </a:moveTo>
                  <a:lnTo>
                    <a:pt x="16" y="10"/>
                  </a:lnTo>
                  <a:lnTo>
                    <a:pt x="12" y="2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5" name="Freeform 548"/>
            <p:cNvSpPr>
              <a:spLocks/>
            </p:cNvSpPr>
            <p:nvPr/>
          </p:nvSpPr>
          <p:spPr bwMode="auto">
            <a:xfrm>
              <a:off x="3462338" y="1008063"/>
              <a:ext cx="38100" cy="47625"/>
            </a:xfrm>
            <a:custGeom>
              <a:avLst/>
              <a:gdLst/>
              <a:ahLst/>
              <a:cxnLst>
                <a:cxn ang="0">
                  <a:pos x="2" y="0"/>
                </a:cxn>
                <a:cxn ang="0">
                  <a:pos x="24" y="30"/>
                </a:cxn>
                <a:cxn ang="0">
                  <a:pos x="0" y="12"/>
                </a:cxn>
                <a:cxn ang="0">
                  <a:pos x="0" y="6"/>
                </a:cxn>
                <a:cxn ang="0">
                  <a:pos x="2" y="0"/>
                </a:cxn>
                <a:cxn ang="0">
                  <a:pos x="2" y="0"/>
                </a:cxn>
              </a:cxnLst>
              <a:rect l="0" t="0" r="r" b="b"/>
              <a:pathLst>
                <a:path w="24" h="30">
                  <a:moveTo>
                    <a:pt x="2" y="0"/>
                  </a:moveTo>
                  <a:lnTo>
                    <a:pt x="24" y="30"/>
                  </a:lnTo>
                  <a:lnTo>
                    <a:pt x="0" y="12"/>
                  </a:lnTo>
                  <a:lnTo>
                    <a:pt x="0"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6" name="Freeform 549"/>
            <p:cNvSpPr>
              <a:spLocks/>
            </p:cNvSpPr>
            <p:nvPr/>
          </p:nvSpPr>
          <p:spPr bwMode="auto">
            <a:xfrm>
              <a:off x="3894138" y="1214438"/>
              <a:ext cx="28575" cy="47625"/>
            </a:xfrm>
            <a:custGeom>
              <a:avLst/>
              <a:gdLst/>
              <a:ahLst/>
              <a:cxnLst>
                <a:cxn ang="0">
                  <a:pos x="4" y="0"/>
                </a:cxn>
                <a:cxn ang="0">
                  <a:pos x="18" y="30"/>
                </a:cxn>
                <a:cxn ang="0">
                  <a:pos x="2" y="12"/>
                </a:cxn>
                <a:cxn ang="0">
                  <a:pos x="0" y="6"/>
                </a:cxn>
                <a:cxn ang="0">
                  <a:pos x="4" y="0"/>
                </a:cxn>
                <a:cxn ang="0">
                  <a:pos x="4" y="0"/>
                </a:cxn>
              </a:cxnLst>
              <a:rect l="0" t="0" r="r" b="b"/>
              <a:pathLst>
                <a:path w="18" h="30">
                  <a:moveTo>
                    <a:pt x="4" y="0"/>
                  </a:moveTo>
                  <a:lnTo>
                    <a:pt x="18" y="30"/>
                  </a:lnTo>
                  <a:lnTo>
                    <a:pt x="2" y="12"/>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7" name="Freeform 550"/>
            <p:cNvSpPr>
              <a:spLocks/>
            </p:cNvSpPr>
            <p:nvPr/>
          </p:nvSpPr>
          <p:spPr bwMode="auto">
            <a:xfrm>
              <a:off x="3925888" y="1481138"/>
              <a:ext cx="19050" cy="25400"/>
            </a:xfrm>
            <a:custGeom>
              <a:avLst/>
              <a:gdLst/>
              <a:ahLst/>
              <a:cxnLst>
                <a:cxn ang="0">
                  <a:pos x="4" y="0"/>
                </a:cxn>
                <a:cxn ang="0">
                  <a:pos x="12" y="6"/>
                </a:cxn>
                <a:cxn ang="0">
                  <a:pos x="0" y="16"/>
                </a:cxn>
                <a:cxn ang="0">
                  <a:pos x="0" y="4"/>
                </a:cxn>
                <a:cxn ang="0">
                  <a:pos x="4" y="0"/>
                </a:cxn>
                <a:cxn ang="0">
                  <a:pos x="4" y="0"/>
                </a:cxn>
              </a:cxnLst>
              <a:rect l="0" t="0" r="r" b="b"/>
              <a:pathLst>
                <a:path w="12" h="16">
                  <a:moveTo>
                    <a:pt x="4" y="0"/>
                  </a:moveTo>
                  <a:lnTo>
                    <a:pt x="12" y="6"/>
                  </a:lnTo>
                  <a:lnTo>
                    <a:pt x="0" y="16"/>
                  </a:lnTo>
                  <a:lnTo>
                    <a:pt x="0"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8" name="Freeform 551"/>
            <p:cNvSpPr>
              <a:spLocks/>
            </p:cNvSpPr>
            <p:nvPr/>
          </p:nvSpPr>
          <p:spPr bwMode="auto">
            <a:xfrm>
              <a:off x="3967163" y="1604963"/>
              <a:ext cx="9525" cy="22225"/>
            </a:xfrm>
            <a:custGeom>
              <a:avLst/>
              <a:gdLst/>
              <a:ahLst/>
              <a:cxnLst>
                <a:cxn ang="0">
                  <a:pos x="4" y="0"/>
                </a:cxn>
                <a:cxn ang="0">
                  <a:pos x="6" y="6"/>
                </a:cxn>
                <a:cxn ang="0">
                  <a:pos x="0" y="14"/>
                </a:cxn>
                <a:cxn ang="0">
                  <a:pos x="0" y="6"/>
                </a:cxn>
                <a:cxn ang="0">
                  <a:pos x="4" y="0"/>
                </a:cxn>
                <a:cxn ang="0">
                  <a:pos x="4" y="0"/>
                </a:cxn>
              </a:cxnLst>
              <a:rect l="0" t="0" r="r" b="b"/>
              <a:pathLst>
                <a:path w="6" h="14">
                  <a:moveTo>
                    <a:pt x="4" y="0"/>
                  </a:moveTo>
                  <a:lnTo>
                    <a:pt x="6" y="6"/>
                  </a:lnTo>
                  <a:lnTo>
                    <a:pt x="0" y="14"/>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9" name="Freeform 552"/>
            <p:cNvSpPr>
              <a:spLocks/>
            </p:cNvSpPr>
            <p:nvPr/>
          </p:nvSpPr>
          <p:spPr bwMode="auto">
            <a:xfrm>
              <a:off x="3963988" y="1741488"/>
              <a:ext cx="12700" cy="28575"/>
            </a:xfrm>
            <a:custGeom>
              <a:avLst/>
              <a:gdLst/>
              <a:ahLst/>
              <a:cxnLst>
                <a:cxn ang="0">
                  <a:pos x="6" y="0"/>
                </a:cxn>
                <a:cxn ang="0">
                  <a:pos x="8" y="4"/>
                </a:cxn>
                <a:cxn ang="0">
                  <a:pos x="6" y="12"/>
                </a:cxn>
                <a:cxn ang="0">
                  <a:pos x="0" y="18"/>
                </a:cxn>
                <a:cxn ang="0">
                  <a:pos x="6" y="0"/>
                </a:cxn>
                <a:cxn ang="0">
                  <a:pos x="6" y="0"/>
                </a:cxn>
              </a:cxnLst>
              <a:rect l="0" t="0" r="r" b="b"/>
              <a:pathLst>
                <a:path w="8" h="18">
                  <a:moveTo>
                    <a:pt x="6" y="0"/>
                  </a:moveTo>
                  <a:lnTo>
                    <a:pt x="8" y="4"/>
                  </a:lnTo>
                  <a:lnTo>
                    <a:pt x="6" y="12"/>
                  </a:lnTo>
                  <a:lnTo>
                    <a:pt x="0" y="18"/>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0" name="Freeform 553"/>
            <p:cNvSpPr>
              <a:spLocks/>
            </p:cNvSpPr>
            <p:nvPr/>
          </p:nvSpPr>
          <p:spPr bwMode="auto">
            <a:xfrm>
              <a:off x="3182938" y="2341563"/>
              <a:ext cx="63500" cy="63500"/>
            </a:xfrm>
            <a:custGeom>
              <a:avLst/>
              <a:gdLst/>
              <a:ahLst/>
              <a:cxnLst>
                <a:cxn ang="0">
                  <a:pos x="8" y="0"/>
                </a:cxn>
                <a:cxn ang="0">
                  <a:pos x="22" y="6"/>
                </a:cxn>
                <a:cxn ang="0">
                  <a:pos x="32" y="20"/>
                </a:cxn>
                <a:cxn ang="0">
                  <a:pos x="40" y="24"/>
                </a:cxn>
                <a:cxn ang="0">
                  <a:pos x="40" y="28"/>
                </a:cxn>
                <a:cxn ang="0">
                  <a:pos x="36" y="36"/>
                </a:cxn>
                <a:cxn ang="0">
                  <a:pos x="22" y="40"/>
                </a:cxn>
                <a:cxn ang="0">
                  <a:pos x="10" y="38"/>
                </a:cxn>
                <a:cxn ang="0">
                  <a:pos x="18" y="32"/>
                </a:cxn>
                <a:cxn ang="0">
                  <a:pos x="0" y="28"/>
                </a:cxn>
                <a:cxn ang="0">
                  <a:pos x="0" y="26"/>
                </a:cxn>
                <a:cxn ang="0">
                  <a:pos x="6" y="26"/>
                </a:cxn>
                <a:cxn ang="0">
                  <a:pos x="0" y="20"/>
                </a:cxn>
                <a:cxn ang="0">
                  <a:pos x="8" y="18"/>
                </a:cxn>
                <a:cxn ang="0">
                  <a:pos x="2" y="8"/>
                </a:cxn>
                <a:cxn ang="0">
                  <a:pos x="2" y="4"/>
                </a:cxn>
                <a:cxn ang="0">
                  <a:pos x="8" y="0"/>
                </a:cxn>
                <a:cxn ang="0">
                  <a:pos x="8" y="0"/>
                </a:cxn>
              </a:cxnLst>
              <a:rect l="0" t="0" r="r" b="b"/>
              <a:pathLst>
                <a:path w="40" h="40">
                  <a:moveTo>
                    <a:pt x="8" y="0"/>
                  </a:moveTo>
                  <a:lnTo>
                    <a:pt x="22" y="6"/>
                  </a:lnTo>
                  <a:lnTo>
                    <a:pt x="32" y="20"/>
                  </a:lnTo>
                  <a:lnTo>
                    <a:pt x="40" y="24"/>
                  </a:lnTo>
                  <a:lnTo>
                    <a:pt x="40" y="28"/>
                  </a:lnTo>
                  <a:lnTo>
                    <a:pt x="36" y="36"/>
                  </a:lnTo>
                  <a:lnTo>
                    <a:pt x="22" y="40"/>
                  </a:lnTo>
                  <a:lnTo>
                    <a:pt x="10" y="38"/>
                  </a:lnTo>
                  <a:lnTo>
                    <a:pt x="18" y="32"/>
                  </a:lnTo>
                  <a:lnTo>
                    <a:pt x="0" y="28"/>
                  </a:lnTo>
                  <a:lnTo>
                    <a:pt x="0" y="26"/>
                  </a:lnTo>
                  <a:lnTo>
                    <a:pt x="6" y="26"/>
                  </a:lnTo>
                  <a:lnTo>
                    <a:pt x="0" y="20"/>
                  </a:lnTo>
                  <a:lnTo>
                    <a:pt x="8" y="18"/>
                  </a:lnTo>
                  <a:lnTo>
                    <a:pt x="2" y="8"/>
                  </a:lnTo>
                  <a:lnTo>
                    <a:pt x="2"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1" name="Freeform 554"/>
            <p:cNvSpPr>
              <a:spLocks/>
            </p:cNvSpPr>
            <p:nvPr/>
          </p:nvSpPr>
          <p:spPr bwMode="auto">
            <a:xfrm>
              <a:off x="3941763" y="1855788"/>
              <a:ext cx="9525" cy="73025"/>
            </a:xfrm>
            <a:custGeom>
              <a:avLst/>
              <a:gdLst/>
              <a:ahLst/>
              <a:cxnLst>
                <a:cxn ang="0">
                  <a:pos x="6" y="14"/>
                </a:cxn>
                <a:cxn ang="0">
                  <a:pos x="6" y="46"/>
                </a:cxn>
                <a:cxn ang="0">
                  <a:pos x="4" y="24"/>
                </a:cxn>
                <a:cxn ang="0">
                  <a:pos x="0" y="12"/>
                </a:cxn>
                <a:cxn ang="0">
                  <a:pos x="2" y="8"/>
                </a:cxn>
                <a:cxn ang="0">
                  <a:pos x="2" y="0"/>
                </a:cxn>
                <a:cxn ang="0">
                  <a:pos x="6" y="14"/>
                </a:cxn>
                <a:cxn ang="0">
                  <a:pos x="6" y="14"/>
                </a:cxn>
              </a:cxnLst>
              <a:rect l="0" t="0" r="r" b="b"/>
              <a:pathLst>
                <a:path w="6" h="46">
                  <a:moveTo>
                    <a:pt x="6" y="14"/>
                  </a:moveTo>
                  <a:lnTo>
                    <a:pt x="6" y="46"/>
                  </a:lnTo>
                  <a:lnTo>
                    <a:pt x="4" y="24"/>
                  </a:lnTo>
                  <a:lnTo>
                    <a:pt x="0" y="12"/>
                  </a:lnTo>
                  <a:lnTo>
                    <a:pt x="2" y="8"/>
                  </a:lnTo>
                  <a:lnTo>
                    <a:pt x="2" y="0"/>
                  </a:lnTo>
                  <a:lnTo>
                    <a:pt x="6" y="14"/>
                  </a:lnTo>
                  <a:lnTo>
                    <a:pt x="6"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2" name="Freeform 555"/>
            <p:cNvSpPr>
              <a:spLocks/>
            </p:cNvSpPr>
            <p:nvPr/>
          </p:nvSpPr>
          <p:spPr bwMode="auto">
            <a:xfrm>
              <a:off x="3948113" y="1976438"/>
              <a:ext cx="28575" cy="38100"/>
            </a:xfrm>
            <a:custGeom>
              <a:avLst/>
              <a:gdLst/>
              <a:ahLst/>
              <a:cxnLst>
                <a:cxn ang="0">
                  <a:pos x="12" y="4"/>
                </a:cxn>
                <a:cxn ang="0">
                  <a:pos x="10" y="10"/>
                </a:cxn>
                <a:cxn ang="0">
                  <a:pos x="12" y="16"/>
                </a:cxn>
                <a:cxn ang="0">
                  <a:pos x="18" y="12"/>
                </a:cxn>
                <a:cxn ang="0">
                  <a:pos x="16" y="24"/>
                </a:cxn>
                <a:cxn ang="0">
                  <a:pos x="0" y="20"/>
                </a:cxn>
                <a:cxn ang="0">
                  <a:pos x="0" y="16"/>
                </a:cxn>
                <a:cxn ang="0">
                  <a:pos x="0" y="2"/>
                </a:cxn>
                <a:cxn ang="0">
                  <a:pos x="10" y="0"/>
                </a:cxn>
                <a:cxn ang="0">
                  <a:pos x="12" y="4"/>
                </a:cxn>
                <a:cxn ang="0">
                  <a:pos x="12" y="4"/>
                </a:cxn>
              </a:cxnLst>
              <a:rect l="0" t="0" r="r" b="b"/>
              <a:pathLst>
                <a:path w="18" h="24">
                  <a:moveTo>
                    <a:pt x="12" y="4"/>
                  </a:moveTo>
                  <a:lnTo>
                    <a:pt x="10" y="10"/>
                  </a:lnTo>
                  <a:lnTo>
                    <a:pt x="12" y="16"/>
                  </a:lnTo>
                  <a:lnTo>
                    <a:pt x="18" y="12"/>
                  </a:lnTo>
                  <a:lnTo>
                    <a:pt x="16" y="24"/>
                  </a:lnTo>
                  <a:lnTo>
                    <a:pt x="0" y="20"/>
                  </a:lnTo>
                  <a:lnTo>
                    <a:pt x="0" y="16"/>
                  </a:lnTo>
                  <a:lnTo>
                    <a:pt x="0" y="2"/>
                  </a:lnTo>
                  <a:lnTo>
                    <a:pt x="10" y="0"/>
                  </a:lnTo>
                  <a:lnTo>
                    <a:pt x="12" y="4"/>
                  </a:lnTo>
                  <a:lnTo>
                    <a:pt x="1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3" name="Freeform 556"/>
            <p:cNvSpPr>
              <a:spLocks/>
            </p:cNvSpPr>
            <p:nvPr/>
          </p:nvSpPr>
          <p:spPr bwMode="auto">
            <a:xfrm>
              <a:off x="3881438" y="2055813"/>
              <a:ext cx="38100" cy="25400"/>
            </a:xfrm>
            <a:custGeom>
              <a:avLst/>
              <a:gdLst/>
              <a:ahLst/>
              <a:cxnLst>
                <a:cxn ang="0">
                  <a:pos x="4" y="2"/>
                </a:cxn>
                <a:cxn ang="0">
                  <a:pos x="0" y="10"/>
                </a:cxn>
                <a:cxn ang="0">
                  <a:pos x="10" y="16"/>
                </a:cxn>
                <a:cxn ang="0">
                  <a:pos x="24" y="10"/>
                </a:cxn>
                <a:cxn ang="0">
                  <a:pos x="20" y="8"/>
                </a:cxn>
                <a:cxn ang="0">
                  <a:pos x="20" y="0"/>
                </a:cxn>
                <a:cxn ang="0">
                  <a:pos x="4" y="2"/>
                </a:cxn>
                <a:cxn ang="0">
                  <a:pos x="4" y="2"/>
                </a:cxn>
              </a:cxnLst>
              <a:rect l="0" t="0" r="r" b="b"/>
              <a:pathLst>
                <a:path w="24" h="16">
                  <a:moveTo>
                    <a:pt x="4" y="2"/>
                  </a:moveTo>
                  <a:lnTo>
                    <a:pt x="0" y="10"/>
                  </a:lnTo>
                  <a:lnTo>
                    <a:pt x="10" y="16"/>
                  </a:lnTo>
                  <a:lnTo>
                    <a:pt x="24" y="10"/>
                  </a:lnTo>
                  <a:lnTo>
                    <a:pt x="20" y="8"/>
                  </a:lnTo>
                  <a:lnTo>
                    <a:pt x="20"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4" name="Freeform 557"/>
            <p:cNvSpPr>
              <a:spLocks/>
            </p:cNvSpPr>
            <p:nvPr/>
          </p:nvSpPr>
          <p:spPr bwMode="auto">
            <a:xfrm>
              <a:off x="3802063" y="2132013"/>
              <a:ext cx="57150" cy="25400"/>
            </a:xfrm>
            <a:custGeom>
              <a:avLst/>
              <a:gdLst/>
              <a:ahLst/>
              <a:cxnLst>
                <a:cxn ang="0">
                  <a:pos x="2" y="10"/>
                </a:cxn>
                <a:cxn ang="0">
                  <a:pos x="0" y="14"/>
                </a:cxn>
                <a:cxn ang="0">
                  <a:pos x="18" y="16"/>
                </a:cxn>
                <a:cxn ang="0">
                  <a:pos x="36" y="12"/>
                </a:cxn>
                <a:cxn ang="0">
                  <a:pos x="32" y="8"/>
                </a:cxn>
                <a:cxn ang="0">
                  <a:pos x="8" y="0"/>
                </a:cxn>
                <a:cxn ang="0">
                  <a:pos x="2" y="10"/>
                </a:cxn>
                <a:cxn ang="0">
                  <a:pos x="2" y="10"/>
                </a:cxn>
              </a:cxnLst>
              <a:rect l="0" t="0" r="r" b="b"/>
              <a:pathLst>
                <a:path w="36" h="16">
                  <a:moveTo>
                    <a:pt x="2" y="10"/>
                  </a:moveTo>
                  <a:lnTo>
                    <a:pt x="0" y="14"/>
                  </a:lnTo>
                  <a:lnTo>
                    <a:pt x="18" y="16"/>
                  </a:lnTo>
                  <a:lnTo>
                    <a:pt x="36" y="12"/>
                  </a:lnTo>
                  <a:lnTo>
                    <a:pt x="32" y="8"/>
                  </a:lnTo>
                  <a:lnTo>
                    <a:pt x="8" y="0"/>
                  </a:lnTo>
                  <a:lnTo>
                    <a:pt x="2" y="10"/>
                  </a:lnTo>
                  <a:lnTo>
                    <a:pt x="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5" name="Freeform 558"/>
            <p:cNvSpPr>
              <a:spLocks/>
            </p:cNvSpPr>
            <p:nvPr/>
          </p:nvSpPr>
          <p:spPr bwMode="auto">
            <a:xfrm>
              <a:off x="3824288" y="2157413"/>
              <a:ext cx="57150" cy="25400"/>
            </a:xfrm>
            <a:custGeom>
              <a:avLst/>
              <a:gdLst/>
              <a:ahLst/>
              <a:cxnLst>
                <a:cxn ang="0">
                  <a:pos x="36" y="8"/>
                </a:cxn>
                <a:cxn ang="0">
                  <a:pos x="32" y="12"/>
                </a:cxn>
                <a:cxn ang="0">
                  <a:pos x="36" y="16"/>
                </a:cxn>
                <a:cxn ang="0">
                  <a:pos x="32" y="16"/>
                </a:cxn>
                <a:cxn ang="0">
                  <a:pos x="18" y="8"/>
                </a:cxn>
                <a:cxn ang="0">
                  <a:pos x="6" y="8"/>
                </a:cxn>
                <a:cxn ang="0">
                  <a:pos x="0" y="4"/>
                </a:cxn>
                <a:cxn ang="0">
                  <a:pos x="18" y="0"/>
                </a:cxn>
                <a:cxn ang="0">
                  <a:pos x="36" y="8"/>
                </a:cxn>
                <a:cxn ang="0">
                  <a:pos x="36" y="8"/>
                </a:cxn>
              </a:cxnLst>
              <a:rect l="0" t="0" r="r" b="b"/>
              <a:pathLst>
                <a:path w="36" h="16">
                  <a:moveTo>
                    <a:pt x="36" y="8"/>
                  </a:moveTo>
                  <a:lnTo>
                    <a:pt x="32" y="12"/>
                  </a:lnTo>
                  <a:lnTo>
                    <a:pt x="36" y="16"/>
                  </a:lnTo>
                  <a:lnTo>
                    <a:pt x="32" y="16"/>
                  </a:lnTo>
                  <a:lnTo>
                    <a:pt x="18" y="8"/>
                  </a:lnTo>
                  <a:lnTo>
                    <a:pt x="6" y="8"/>
                  </a:lnTo>
                  <a:lnTo>
                    <a:pt x="0" y="4"/>
                  </a:lnTo>
                  <a:lnTo>
                    <a:pt x="18" y="0"/>
                  </a:lnTo>
                  <a:lnTo>
                    <a:pt x="36" y="8"/>
                  </a:lnTo>
                  <a:lnTo>
                    <a:pt x="3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6" name="Freeform 559"/>
            <p:cNvSpPr>
              <a:spLocks/>
            </p:cNvSpPr>
            <p:nvPr/>
          </p:nvSpPr>
          <p:spPr bwMode="auto">
            <a:xfrm>
              <a:off x="3827463" y="2173288"/>
              <a:ext cx="53975" cy="50800"/>
            </a:xfrm>
            <a:custGeom>
              <a:avLst/>
              <a:gdLst/>
              <a:ahLst/>
              <a:cxnLst>
                <a:cxn ang="0">
                  <a:pos x="20" y="6"/>
                </a:cxn>
                <a:cxn ang="0">
                  <a:pos x="34" y="14"/>
                </a:cxn>
                <a:cxn ang="0">
                  <a:pos x="34" y="20"/>
                </a:cxn>
                <a:cxn ang="0">
                  <a:pos x="24" y="22"/>
                </a:cxn>
                <a:cxn ang="0">
                  <a:pos x="32" y="26"/>
                </a:cxn>
                <a:cxn ang="0">
                  <a:pos x="32" y="32"/>
                </a:cxn>
                <a:cxn ang="0">
                  <a:pos x="30" y="32"/>
                </a:cxn>
                <a:cxn ang="0">
                  <a:pos x="8" y="18"/>
                </a:cxn>
                <a:cxn ang="0">
                  <a:pos x="2" y="10"/>
                </a:cxn>
                <a:cxn ang="0">
                  <a:pos x="0" y="0"/>
                </a:cxn>
                <a:cxn ang="0">
                  <a:pos x="14" y="0"/>
                </a:cxn>
                <a:cxn ang="0">
                  <a:pos x="20" y="6"/>
                </a:cxn>
                <a:cxn ang="0">
                  <a:pos x="20" y="6"/>
                </a:cxn>
              </a:cxnLst>
              <a:rect l="0" t="0" r="r" b="b"/>
              <a:pathLst>
                <a:path w="34" h="32">
                  <a:moveTo>
                    <a:pt x="20" y="6"/>
                  </a:moveTo>
                  <a:lnTo>
                    <a:pt x="34" y="14"/>
                  </a:lnTo>
                  <a:lnTo>
                    <a:pt x="34" y="20"/>
                  </a:lnTo>
                  <a:lnTo>
                    <a:pt x="24" y="22"/>
                  </a:lnTo>
                  <a:lnTo>
                    <a:pt x="32" y="26"/>
                  </a:lnTo>
                  <a:lnTo>
                    <a:pt x="32" y="32"/>
                  </a:lnTo>
                  <a:lnTo>
                    <a:pt x="30" y="32"/>
                  </a:lnTo>
                  <a:lnTo>
                    <a:pt x="8" y="18"/>
                  </a:lnTo>
                  <a:lnTo>
                    <a:pt x="2" y="10"/>
                  </a:lnTo>
                  <a:lnTo>
                    <a:pt x="0" y="0"/>
                  </a:lnTo>
                  <a:lnTo>
                    <a:pt x="14" y="0"/>
                  </a:lnTo>
                  <a:lnTo>
                    <a:pt x="20" y="6"/>
                  </a:lnTo>
                  <a:lnTo>
                    <a:pt x="2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7" name="Freeform 560"/>
            <p:cNvSpPr>
              <a:spLocks/>
            </p:cNvSpPr>
            <p:nvPr/>
          </p:nvSpPr>
          <p:spPr bwMode="auto">
            <a:xfrm>
              <a:off x="3751263" y="2297113"/>
              <a:ext cx="57150" cy="38100"/>
            </a:xfrm>
            <a:custGeom>
              <a:avLst/>
              <a:gdLst/>
              <a:ahLst/>
              <a:cxnLst>
                <a:cxn ang="0">
                  <a:pos x="36" y="6"/>
                </a:cxn>
                <a:cxn ang="0">
                  <a:pos x="36" y="16"/>
                </a:cxn>
                <a:cxn ang="0">
                  <a:pos x="34" y="18"/>
                </a:cxn>
                <a:cxn ang="0">
                  <a:pos x="0" y="24"/>
                </a:cxn>
                <a:cxn ang="0">
                  <a:pos x="2" y="16"/>
                </a:cxn>
                <a:cxn ang="0">
                  <a:pos x="14" y="8"/>
                </a:cxn>
                <a:cxn ang="0">
                  <a:pos x="30" y="0"/>
                </a:cxn>
                <a:cxn ang="0">
                  <a:pos x="36" y="6"/>
                </a:cxn>
                <a:cxn ang="0">
                  <a:pos x="36" y="6"/>
                </a:cxn>
              </a:cxnLst>
              <a:rect l="0" t="0" r="r" b="b"/>
              <a:pathLst>
                <a:path w="36" h="24">
                  <a:moveTo>
                    <a:pt x="36" y="6"/>
                  </a:moveTo>
                  <a:lnTo>
                    <a:pt x="36" y="16"/>
                  </a:lnTo>
                  <a:lnTo>
                    <a:pt x="34" y="18"/>
                  </a:lnTo>
                  <a:lnTo>
                    <a:pt x="0" y="24"/>
                  </a:lnTo>
                  <a:lnTo>
                    <a:pt x="2" y="16"/>
                  </a:lnTo>
                  <a:lnTo>
                    <a:pt x="14" y="8"/>
                  </a:lnTo>
                  <a:lnTo>
                    <a:pt x="30" y="0"/>
                  </a:lnTo>
                  <a:lnTo>
                    <a:pt x="36" y="6"/>
                  </a:lnTo>
                  <a:lnTo>
                    <a:pt x="3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8" name="Freeform 561"/>
            <p:cNvSpPr>
              <a:spLocks/>
            </p:cNvSpPr>
            <p:nvPr/>
          </p:nvSpPr>
          <p:spPr bwMode="auto">
            <a:xfrm>
              <a:off x="4154488" y="2287588"/>
              <a:ext cx="25400" cy="22225"/>
            </a:xfrm>
            <a:custGeom>
              <a:avLst/>
              <a:gdLst/>
              <a:ahLst/>
              <a:cxnLst>
                <a:cxn ang="0">
                  <a:pos x="10" y="4"/>
                </a:cxn>
                <a:cxn ang="0">
                  <a:pos x="0" y="14"/>
                </a:cxn>
                <a:cxn ang="0">
                  <a:pos x="14" y="8"/>
                </a:cxn>
                <a:cxn ang="0">
                  <a:pos x="16" y="0"/>
                </a:cxn>
                <a:cxn ang="0">
                  <a:pos x="10" y="4"/>
                </a:cxn>
                <a:cxn ang="0">
                  <a:pos x="10" y="4"/>
                </a:cxn>
              </a:cxnLst>
              <a:rect l="0" t="0" r="r" b="b"/>
              <a:pathLst>
                <a:path w="16" h="14">
                  <a:moveTo>
                    <a:pt x="10" y="4"/>
                  </a:moveTo>
                  <a:lnTo>
                    <a:pt x="0" y="14"/>
                  </a:lnTo>
                  <a:lnTo>
                    <a:pt x="14" y="8"/>
                  </a:lnTo>
                  <a:lnTo>
                    <a:pt x="16" y="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9" name="Freeform 562"/>
            <p:cNvSpPr>
              <a:spLocks/>
            </p:cNvSpPr>
            <p:nvPr/>
          </p:nvSpPr>
          <p:spPr bwMode="auto">
            <a:xfrm>
              <a:off x="3827463" y="2560638"/>
              <a:ext cx="234950" cy="158750"/>
            </a:xfrm>
            <a:custGeom>
              <a:avLst/>
              <a:gdLst/>
              <a:ahLst/>
              <a:cxnLst>
                <a:cxn ang="0">
                  <a:pos x="44" y="86"/>
                </a:cxn>
                <a:cxn ang="0">
                  <a:pos x="24" y="80"/>
                </a:cxn>
                <a:cxn ang="0">
                  <a:pos x="36" y="76"/>
                </a:cxn>
                <a:cxn ang="0">
                  <a:pos x="32" y="72"/>
                </a:cxn>
                <a:cxn ang="0">
                  <a:pos x="32" y="68"/>
                </a:cxn>
                <a:cxn ang="0">
                  <a:pos x="8" y="58"/>
                </a:cxn>
                <a:cxn ang="0">
                  <a:pos x="24" y="50"/>
                </a:cxn>
                <a:cxn ang="0">
                  <a:pos x="38" y="44"/>
                </a:cxn>
                <a:cxn ang="0">
                  <a:pos x="28" y="46"/>
                </a:cxn>
                <a:cxn ang="0">
                  <a:pos x="30" y="36"/>
                </a:cxn>
                <a:cxn ang="0">
                  <a:pos x="22" y="30"/>
                </a:cxn>
                <a:cxn ang="0">
                  <a:pos x="0" y="36"/>
                </a:cxn>
                <a:cxn ang="0">
                  <a:pos x="8" y="32"/>
                </a:cxn>
                <a:cxn ang="0">
                  <a:pos x="6" y="24"/>
                </a:cxn>
                <a:cxn ang="0">
                  <a:pos x="18" y="30"/>
                </a:cxn>
                <a:cxn ang="0">
                  <a:pos x="18" y="26"/>
                </a:cxn>
                <a:cxn ang="0">
                  <a:pos x="12" y="22"/>
                </a:cxn>
                <a:cxn ang="0">
                  <a:pos x="12" y="18"/>
                </a:cxn>
                <a:cxn ang="0">
                  <a:pos x="14" y="16"/>
                </a:cxn>
                <a:cxn ang="0">
                  <a:pos x="18" y="14"/>
                </a:cxn>
                <a:cxn ang="0">
                  <a:pos x="22" y="18"/>
                </a:cxn>
                <a:cxn ang="0">
                  <a:pos x="26" y="20"/>
                </a:cxn>
                <a:cxn ang="0">
                  <a:pos x="30" y="20"/>
                </a:cxn>
                <a:cxn ang="0">
                  <a:pos x="22" y="12"/>
                </a:cxn>
                <a:cxn ang="0">
                  <a:pos x="28" y="10"/>
                </a:cxn>
                <a:cxn ang="0">
                  <a:pos x="18" y="8"/>
                </a:cxn>
                <a:cxn ang="0">
                  <a:pos x="28" y="4"/>
                </a:cxn>
                <a:cxn ang="0">
                  <a:pos x="40" y="20"/>
                </a:cxn>
                <a:cxn ang="0">
                  <a:pos x="44" y="26"/>
                </a:cxn>
                <a:cxn ang="0">
                  <a:pos x="42" y="30"/>
                </a:cxn>
                <a:cxn ang="0">
                  <a:pos x="42" y="32"/>
                </a:cxn>
                <a:cxn ang="0">
                  <a:pos x="42" y="36"/>
                </a:cxn>
                <a:cxn ang="0">
                  <a:pos x="44" y="44"/>
                </a:cxn>
                <a:cxn ang="0">
                  <a:pos x="50" y="38"/>
                </a:cxn>
                <a:cxn ang="0">
                  <a:pos x="54" y="34"/>
                </a:cxn>
                <a:cxn ang="0">
                  <a:pos x="58" y="24"/>
                </a:cxn>
                <a:cxn ang="0">
                  <a:pos x="58" y="14"/>
                </a:cxn>
                <a:cxn ang="0">
                  <a:pos x="70" y="22"/>
                </a:cxn>
                <a:cxn ang="0">
                  <a:pos x="78" y="12"/>
                </a:cxn>
                <a:cxn ang="0">
                  <a:pos x="86" y="22"/>
                </a:cxn>
                <a:cxn ang="0">
                  <a:pos x="88" y="14"/>
                </a:cxn>
                <a:cxn ang="0">
                  <a:pos x="96" y="16"/>
                </a:cxn>
                <a:cxn ang="0">
                  <a:pos x="108" y="14"/>
                </a:cxn>
                <a:cxn ang="0">
                  <a:pos x="112" y="0"/>
                </a:cxn>
                <a:cxn ang="0">
                  <a:pos x="118" y="10"/>
                </a:cxn>
                <a:cxn ang="0">
                  <a:pos x="132" y="6"/>
                </a:cxn>
                <a:cxn ang="0">
                  <a:pos x="126" y="16"/>
                </a:cxn>
                <a:cxn ang="0">
                  <a:pos x="132" y="16"/>
                </a:cxn>
                <a:cxn ang="0">
                  <a:pos x="132" y="28"/>
                </a:cxn>
                <a:cxn ang="0">
                  <a:pos x="136" y="30"/>
                </a:cxn>
                <a:cxn ang="0">
                  <a:pos x="142" y="28"/>
                </a:cxn>
                <a:cxn ang="0">
                  <a:pos x="144" y="42"/>
                </a:cxn>
                <a:cxn ang="0">
                  <a:pos x="148" y="44"/>
                </a:cxn>
                <a:cxn ang="0">
                  <a:pos x="144" y="54"/>
                </a:cxn>
                <a:cxn ang="0">
                  <a:pos x="134" y="62"/>
                </a:cxn>
                <a:cxn ang="0">
                  <a:pos x="130" y="74"/>
                </a:cxn>
                <a:cxn ang="0">
                  <a:pos x="122" y="72"/>
                </a:cxn>
                <a:cxn ang="0">
                  <a:pos x="100" y="84"/>
                </a:cxn>
                <a:cxn ang="0">
                  <a:pos x="80" y="100"/>
                </a:cxn>
                <a:cxn ang="0">
                  <a:pos x="62" y="96"/>
                </a:cxn>
              </a:cxnLst>
              <a:rect l="0" t="0" r="r" b="b"/>
              <a:pathLst>
                <a:path w="148" h="100">
                  <a:moveTo>
                    <a:pt x="62" y="96"/>
                  </a:moveTo>
                  <a:lnTo>
                    <a:pt x="44" y="86"/>
                  </a:lnTo>
                  <a:lnTo>
                    <a:pt x="26" y="88"/>
                  </a:lnTo>
                  <a:lnTo>
                    <a:pt x="24" y="80"/>
                  </a:lnTo>
                  <a:lnTo>
                    <a:pt x="28" y="82"/>
                  </a:lnTo>
                  <a:lnTo>
                    <a:pt x="36" y="76"/>
                  </a:lnTo>
                  <a:lnTo>
                    <a:pt x="36" y="72"/>
                  </a:lnTo>
                  <a:lnTo>
                    <a:pt x="32" y="72"/>
                  </a:lnTo>
                  <a:lnTo>
                    <a:pt x="36" y="64"/>
                  </a:lnTo>
                  <a:lnTo>
                    <a:pt x="32" y="68"/>
                  </a:lnTo>
                  <a:lnTo>
                    <a:pt x="26" y="56"/>
                  </a:lnTo>
                  <a:lnTo>
                    <a:pt x="8" y="58"/>
                  </a:lnTo>
                  <a:lnTo>
                    <a:pt x="8" y="54"/>
                  </a:lnTo>
                  <a:lnTo>
                    <a:pt x="24" y="50"/>
                  </a:lnTo>
                  <a:lnTo>
                    <a:pt x="36" y="50"/>
                  </a:lnTo>
                  <a:lnTo>
                    <a:pt x="38" y="44"/>
                  </a:lnTo>
                  <a:lnTo>
                    <a:pt x="34" y="48"/>
                  </a:lnTo>
                  <a:lnTo>
                    <a:pt x="28" y="46"/>
                  </a:lnTo>
                  <a:lnTo>
                    <a:pt x="36" y="36"/>
                  </a:lnTo>
                  <a:lnTo>
                    <a:pt x="30" y="36"/>
                  </a:lnTo>
                  <a:lnTo>
                    <a:pt x="28" y="32"/>
                  </a:lnTo>
                  <a:lnTo>
                    <a:pt x="22" y="30"/>
                  </a:lnTo>
                  <a:lnTo>
                    <a:pt x="12" y="36"/>
                  </a:lnTo>
                  <a:lnTo>
                    <a:pt x="0" y="36"/>
                  </a:lnTo>
                  <a:lnTo>
                    <a:pt x="2" y="30"/>
                  </a:lnTo>
                  <a:lnTo>
                    <a:pt x="8" y="32"/>
                  </a:lnTo>
                  <a:lnTo>
                    <a:pt x="8" y="30"/>
                  </a:lnTo>
                  <a:lnTo>
                    <a:pt x="6" y="24"/>
                  </a:lnTo>
                  <a:lnTo>
                    <a:pt x="14" y="30"/>
                  </a:lnTo>
                  <a:lnTo>
                    <a:pt x="18" y="30"/>
                  </a:lnTo>
                  <a:lnTo>
                    <a:pt x="16" y="28"/>
                  </a:lnTo>
                  <a:lnTo>
                    <a:pt x="18" y="26"/>
                  </a:lnTo>
                  <a:lnTo>
                    <a:pt x="10" y="24"/>
                  </a:lnTo>
                  <a:lnTo>
                    <a:pt x="12" y="22"/>
                  </a:lnTo>
                  <a:lnTo>
                    <a:pt x="10" y="16"/>
                  </a:lnTo>
                  <a:lnTo>
                    <a:pt x="12" y="18"/>
                  </a:lnTo>
                  <a:lnTo>
                    <a:pt x="12" y="16"/>
                  </a:lnTo>
                  <a:lnTo>
                    <a:pt x="14" y="16"/>
                  </a:lnTo>
                  <a:lnTo>
                    <a:pt x="12" y="14"/>
                  </a:lnTo>
                  <a:lnTo>
                    <a:pt x="18" y="14"/>
                  </a:lnTo>
                  <a:lnTo>
                    <a:pt x="20" y="20"/>
                  </a:lnTo>
                  <a:lnTo>
                    <a:pt x="22" y="18"/>
                  </a:lnTo>
                  <a:lnTo>
                    <a:pt x="26" y="24"/>
                  </a:lnTo>
                  <a:lnTo>
                    <a:pt x="26" y="20"/>
                  </a:lnTo>
                  <a:lnTo>
                    <a:pt x="28" y="24"/>
                  </a:lnTo>
                  <a:lnTo>
                    <a:pt x="30" y="20"/>
                  </a:lnTo>
                  <a:lnTo>
                    <a:pt x="28" y="16"/>
                  </a:lnTo>
                  <a:lnTo>
                    <a:pt x="22" y="12"/>
                  </a:lnTo>
                  <a:lnTo>
                    <a:pt x="24" y="8"/>
                  </a:lnTo>
                  <a:lnTo>
                    <a:pt x="28" y="10"/>
                  </a:lnTo>
                  <a:lnTo>
                    <a:pt x="24" y="6"/>
                  </a:lnTo>
                  <a:lnTo>
                    <a:pt x="18" y="8"/>
                  </a:lnTo>
                  <a:lnTo>
                    <a:pt x="20" y="4"/>
                  </a:lnTo>
                  <a:lnTo>
                    <a:pt x="28" y="4"/>
                  </a:lnTo>
                  <a:lnTo>
                    <a:pt x="42" y="18"/>
                  </a:lnTo>
                  <a:lnTo>
                    <a:pt x="40" y="20"/>
                  </a:lnTo>
                  <a:lnTo>
                    <a:pt x="42" y="22"/>
                  </a:lnTo>
                  <a:lnTo>
                    <a:pt x="44" y="26"/>
                  </a:lnTo>
                  <a:lnTo>
                    <a:pt x="40" y="28"/>
                  </a:lnTo>
                  <a:lnTo>
                    <a:pt x="42" y="30"/>
                  </a:lnTo>
                  <a:lnTo>
                    <a:pt x="42" y="34"/>
                  </a:lnTo>
                  <a:lnTo>
                    <a:pt x="42" y="32"/>
                  </a:lnTo>
                  <a:lnTo>
                    <a:pt x="44" y="36"/>
                  </a:lnTo>
                  <a:lnTo>
                    <a:pt x="42" y="36"/>
                  </a:lnTo>
                  <a:lnTo>
                    <a:pt x="44" y="38"/>
                  </a:lnTo>
                  <a:lnTo>
                    <a:pt x="44" y="44"/>
                  </a:lnTo>
                  <a:lnTo>
                    <a:pt x="46" y="38"/>
                  </a:lnTo>
                  <a:lnTo>
                    <a:pt x="50" y="38"/>
                  </a:lnTo>
                  <a:lnTo>
                    <a:pt x="50" y="30"/>
                  </a:lnTo>
                  <a:lnTo>
                    <a:pt x="54" y="34"/>
                  </a:lnTo>
                  <a:lnTo>
                    <a:pt x="56" y="32"/>
                  </a:lnTo>
                  <a:lnTo>
                    <a:pt x="58" y="24"/>
                  </a:lnTo>
                  <a:lnTo>
                    <a:pt x="56" y="16"/>
                  </a:lnTo>
                  <a:lnTo>
                    <a:pt x="58" y="14"/>
                  </a:lnTo>
                  <a:lnTo>
                    <a:pt x="68" y="26"/>
                  </a:lnTo>
                  <a:lnTo>
                    <a:pt x="70" y="22"/>
                  </a:lnTo>
                  <a:lnTo>
                    <a:pt x="68" y="16"/>
                  </a:lnTo>
                  <a:lnTo>
                    <a:pt x="78" y="12"/>
                  </a:lnTo>
                  <a:lnTo>
                    <a:pt x="86" y="30"/>
                  </a:lnTo>
                  <a:lnTo>
                    <a:pt x="86" y="22"/>
                  </a:lnTo>
                  <a:lnTo>
                    <a:pt x="84" y="14"/>
                  </a:lnTo>
                  <a:lnTo>
                    <a:pt x="88" y="14"/>
                  </a:lnTo>
                  <a:lnTo>
                    <a:pt x="92" y="18"/>
                  </a:lnTo>
                  <a:lnTo>
                    <a:pt x="96" y="16"/>
                  </a:lnTo>
                  <a:lnTo>
                    <a:pt x="98" y="12"/>
                  </a:lnTo>
                  <a:lnTo>
                    <a:pt x="108" y="14"/>
                  </a:lnTo>
                  <a:lnTo>
                    <a:pt x="106" y="2"/>
                  </a:lnTo>
                  <a:lnTo>
                    <a:pt x="112" y="0"/>
                  </a:lnTo>
                  <a:lnTo>
                    <a:pt x="118" y="6"/>
                  </a:lnTo>
                  <a:lnTo>
                    <a:pt x="118" y="10"/>
                  </a:lnTo>
                  <a:lnTo>
                    <a:pt x="122" y="12"/>
                  </a:lnTo>
                  <a:lnTo>
                    <a:pt x="132" y="6"/>
                  </a:lnTo>
                  <a:lnTo>
                    <a:pt x="134" y="6"/>
                  </a:lnTo>
                  <a:lnTo>
                    <a:pt x="126" y="16"/>
                  </a:lnTo>
                  <a:lnTo>
                    <a:pt x="126" y="18"/>
                  </a:lnTo>
                  <a:lnTo>
                    <a:pt x="132" y="16"/>
                  </a:lnTo>
                  <a:lnTo>
                    <a:pt x="132" y="22"/>
                  </a:lnTo>
                  <a:lnTo>
                    <a:pt x="132" y="28"/>
                  </a:lnTo>
                  <a:lnTo>
                    <a:pt x="136" y="26"/>
                  </a:lnTo>
                  <a:lnTo>
                    <a:pt x="136" y="30"/>
                  </a:lnTo>
                  <a:lnTo>
                    <a:pt x="140" y="32"/>
                  </a:lnTo>
                  <a:lnTo>
                    <a:pt x="142" y="28"/>
                  </a:lnTo>
                  <a:lnTo>
                    <a:pt x="146" y="36"/>
                  </a:lnTo>
                  <a:lnTo>
                    <a:pt x="144" y="42"/>
                  </a:lnTo>
                  <a:lnTo>
                    <a:pt x="144" y="44"/>
                  </a:lnTo>
                  <a:lnTo>
                    <a:pt x="148" y="44"/>
                  </a:lnTo>
                  <a:lnTo>
                    <a:pt x="148" y="48"/>
                  </a:lnTo>
                  <a:lnTo>
                    <a:pt x="144" y="54"/>
                  </a:lnTo>
                  <a:lnTo>
                    <a:pt x="134" y="60"/>
                  </a:lnTo>
                  <a:lnTo>
                    <a:pt x="134" y="62"/>
                  </a:lnTo>
                  <a:lnTo>
                    <a:pt x="138" y="62"/>
                  </a:lnTo>
                  <a:lnTo>
                    <a:pt x="130" y="74"/>
                  </a:lnTo>
                  <a:lnTo>
                    <a:pt x="124" y="68"/>
                  </a:lnTo>
                  <a:lnTo>
                    <a:pt x="122" y="72"/>
                  </a:lnTo>
                  <a:lnTo>
                    <a:pt x="110" y="84"/>
                  </a:lnTo>
                  <a:lnTo>
                    <a:pt x="100" y="84"/>
                  </a:lnTo>
                  <a:lnTo>
                    <a:pt x="88" y="98"/>
                  </a:lnTo>
                  <a:lnTo>
                    <a:pt x="80" y="100"/>
                  </a:lnTo>
                  <a:lnTo>
                    <a:pt x="62" y="96"/>
                  </a:lnTo>
                  <a:lnTo>
                    <a:pt x="62" y="9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0" name="Freeform 563"/>
            <p:cNvSpPr>
              <a:spLocks/>
            </p:cNvSpPr>
            <p:nvPr/>
          </p:nvSpPr>
          <p:spPr bwMode="auto">
            <a:xfrm>
              <a:off x="2798763" y="963613"/>
              <a:ext cx="1289050" cy="1908175"/>
            </a:xfrm>
            <a:custGeom>
              <a:avLst/>
              <a:gdLst/>
              <a:ahLst/>
              <a:cxnLst>
                <a:cxn ang="0">
                  <a:pos x="400" y="1198"/>
                </a:cxn>
                <a:cxn ang="0">
                  <a:pos x="360" y="1182"/>
                </a:cxn>
                <a:cxn ang="0">
                  <a:pos x="332" y="1160"/>
                </a:cxn>
                <a:cxn ang="0">
                  <a:pos x="306" y="1124"/>
                </a:cxn>
                <a:cxn ang="0">
                  <a:pos x="304" y="1074"/>
                </a:cxn>
                <a:cxn ang="0">
                  <a:pos x="278" y="1056"/>
                </a:cxn>
                <a:cxn ang="0">
                  <a:pos x="268" y="1018"/>
                </a:cxn>
                <a:cxn ang="0">
                  <a:pos x="258" y="978"/>
                </a:cxn>
                <a:cxn ang="0">
                  <a:pos x="288" y="944"/>
                </a:cxn>
                <a:cxn ang="0">
                  <a:pos x="304" y="912"/>
                </a:cxn>
                <a:cxn ang="0">
                  <a:pos x="270" y="872"/>
                </a:cxn>
                <a:cxn ang="0">
                  <a:pos x="298" y="854"/>
                </a:cxn>
                <a:cxn ang="0">
                  <a:pos x="282" y="814"/>
                </a:cxn>
                <a:cxn ang="0">
                  <a:pos x="230" y="814"/>
                </a:cxn>
                <a:cxn ang="0">
                  <a:pos x="232" y="740"/>
                </a:cxn>
                <a:cxn ang="0">
                  <a:pos x="214" y="674"/>
                </a:cxn>
                <a:cxn ang="0">
                  <a:pos x="164" y="606"/>
                </a:cxn>
                <a:cxn ang="0">
                  <a:pos x="64" y="604"/>
                </a:cxn>
                <a:cxn ang="0">
                  <a:pos x="98" y="534"/>
                </a:cxn>
                <a:cxn ang="0">
                  <a:pos x="38" y="510"/>
                </a:cxn>
                <a:cxn ang="0">
                  <a:pos x="16" y="444"/>
                </a:cxn>
                <a:cxn ang="0">
                  <a:pos x="106" y="348"/>
                </a:cxn>
                <a:cxn ang="0">
                  <a:pos x="98" y="286"/>
                </a:cxn>
                <a:cxn ang="0">
                  <a:pos x="204" y="216"/>
                </a:cxn>
                <a:cxn ang="0">
                  <a:pos x="304" y="182"/>
                </a:cxn>
                <a:cxn ang="0">
                  <a:pos x="380" y="134"/>
                </a:cxn>
                <a:cxn ang="0">
                  <a:pos x="364" y="80"/>
                </a:cxn>
                <a:cxn ang="0">
                  <a:pos x="442" y="64"/>
                </a:cxn>
                <a:cxn ang="0">
                  <a:pos x="496" y="2"/>
                </a:cxn>
                <a:cxn ang="0">
                  <a:pos x="524" y="66"/>
                </a:cxn>
                <a:cxn ang="0">
                  <a:pos x="630" y="62"/>
                </a:cxn>
                <a:cxn ang="0">
                  <a:pos x="520" y="196"/>
                </a:cxn>
                <a:cxn ang="0">
                  <a:pos x="670" y="168"/>
                </a:cxn>
                <a:cxn ang="0">
                  <a:pos x="712" y="216"/>
                </a:cxn>
                <a:cxn ang="0">
                  <a:pos x="776" y="276"/>
                </a:cxn>
                <a:cxn ang="0">
                  <a:pos x="706" y="362"/>
                </a:cxn>
                <a:cxn ang="0">
                  <a:pos x="716" y="400"/>
                </a:cxn>
                <a:cxn ang="0">
                  <a:pos x="690" y="506"/>
                </a:cxn>
                <a:cxn ang="0">
                  <a:pos x="732" y="528"/>
                </a:cxn>
                <a:cxn ang="0">
                  <a:pos x="700" y="596"/>
                </a:cxn>
                <a:cxn ang="0">
                  <a:pos x="700" y="648"/>
                </a:cxn>
                <a:cxn ang="0">
                  <a:pos x="686" y="706"/>
                </a:cxn>
                <a:cxn ang="0">
                  <a:pos x="630" y="744"/>
                </a:cxn>
                <a:cxn ang="0">
                  <a:pos x="644" y="770"/>
                </a:cxn>
                <a:cxn ang="0">
                  <a:pos x="678" y="824"/>
                </a:cxn>
                <a:cxn ang="0">
                  <a:pos x="674" y="864"/>
                </a:cxn>
                <a:cxn ang="0">
                  <a:pos x="630" y="822"/>
                </a:cxn>
                <a:cxn ang="0">
                  <a:pos x="588" y="864"/>
                </a:cxn>
                <a:cxn ang="0">
                  <a:pos x="666" y="884"/>
                </a:cxn>
                <a:cxn ang="0">
                  <a:pos x="636" y="922"/>
                </a:cxn>
                <a:cxn ang="0">
                  <a:pos x="572" y="952"/>
                </a:cxn>
                <a:cxn ang="0">
                  <a:pos x="542" y="936"/>
                </a:cxn>
                <a:cxn ang="0">
                  <a:pos x="530" y="972"/>
                </a:cxn>
                <a:cxn ang="0">
                  <a:pos x="504" y="1014"/>
                </a:cxn>
                <a:cxn ang="0">
                  <a:pos x="476" y="1026"/>
                </a:cxn>
                <a:cxn ang="0">
                  <a:pos x="462" y="1028"/>
                </a:cxn>
                <a:cxn ang="0">
                  <a:pos x="438" y="1056"/>
                </a:cxn>
                <a:cxn ang="0">
                  <a:pos x="422" y="1094"/>
                </a:cxn>
                <a:cxn ang="0">
                  <a:pos x="412" y="1114"/>
                </a:cxn>
              </a:cxnLst>
              <a:rect l="0" t="0" r="r" b="b"/>
              <a:pathLst>
                <a:path w="812" h="1202">
                  <a:moveTo>
                    <a:pt x="418" y="1118"/>
                  </a:moveTo>
                  <a:lnTo>
                    <a:pt x="422" y="1118"/>
                  </a:lnTo>
                  <a:lnTo>
                    <a:pt x="422" y="1120"/>
                  </a:lnTo>
                  <a:lnTo>
                    <a:pt x="418" y="1122"/>
                  </a:lnTo>
                  <a:lnTo>
                    <a:pt x="408" y="1124"/>
                  </a:lnTo>
                  <a:lnTo>
                    <a:pt x="404" y="1128"/>
                  </a:lnTo>
                  <a:lnTo>
                    <a:pt x="408" y="1130"/>
                  </a:lnTo>
                  <a:lnTo>
                    <a:pt x="410" y="1134"/>
                  </a:lnTo>
                  <a:lnTo>
                    <a:pt x="414" y="1152"/>
                  </a:lnTo>
                  <a:lnTo>
                    <a:pt x="406" y="1168"/>
                  </a:lnTo>
                  <a:lnTo>
                    <a:pt x="404" y="1186"/>
                  </a:lnTo>
                  <a:lnTo>
                    <a:pt x="398" y="1190"/>
                  </a:lnTo>
                  <a:lnTo>
                    <a:pt x="400" y="1198"/>
                  </a:lnTo>
                  <a:lnTo>
                    <a:pt x="388" y="1198"/>
                  </a:lnTo>
                  <a:lnTo>
                    <a:pt x="386" y="1194"/>
                  </a:lnTo>
                  <a:lnTo>
                    <a:pt x="378" y="1202"/>
                  </a:lnTo>
                  <a:lnTo>
                    <a:pt x="372" y="1196"/>
                  </a:lnTo>
                  <a:lnTo>
                    <a:pt x="376" y="1186"/>
                  </a:lnTo>
                  <a:lnTo>
                    <a:pt x="372" y="1190"/>
                  </a:lnTo>
                  <a:lnTo>
                    <a:pt x="372" y="1184"/>
                  </a:lnTo>
                  <a:lnTo>
                    <a:pt x="370" y="1184"/>
                  </a:lnTo>
                  <a:lnTo>
                    <a:pt x="368" y="1190"/>
                  </a:lnTo>
                  <a:lnTo>
                    <a:pt x="364" y="1184"/>
                  </a:lnTo>
                  <a:lnTo>
                    <a:pt x="368" y="1180"/>
                  </a:lnTo>
                  <a:lnTo>
                    <a:pt x="368" y="1176"/>
                  </a:lnTo>
                  <a:lnTo>
                    <a:pt x="360" y="1182"/>
                  </a:lnTo>
                  <a:lnTo>
                    <a:pt x="358" y="1182"/>
                  </a:lnTo>
                  <a:lnTo>
                    <a:pt x="360" y="1180"/>
                  </a:lnTo>
                  <a:lnTo>
                    <a:pt x="366" y="1176"/>
                  </a:lnTo>
                  <a:lnTo>
                    <a:pt x="360" y="1176"/>
                  </a:lnTo>
                  <a:lnTo>
                    <a:pt x="362" y="1172"/>
                  </a:lnTo>
                  <a:lnTo>
                    <a:pt x="332" y="1180"/>
                  </a:lnTo>
                  <a:lnTo>
                    <a:pt x="340" y="1174"/>
                  </a:lnTo>
                  <a:lnTo>
                    <a:pt x="332" y="1168"/>
                  </a:lnTo>
                  <a:lnTo>
                    <a:pt x="328" y="1168"/>
                  </a:lnTo>
                  <a:lnTo>
                    <a:pt x="326" y="1168"/>
                  </a:lnTo>
                  <a:lnTo>
                    <a:pt x="326" y="1164"/>
                  </a:lnTo>
                  <a:lnTo>
                    <a:pt x="320" y="1164"/>
                  </a:lnTo>
                  <a:lnTo>
                    <a:pt x="332" y="1160"/>
                  </a:lnTo>
                  <a:lnTo>
                    <a:pt x="318" y="1160"/>
                  </a:lnTo>
                  <a:lnTo>
                    <a:pt x="322" y="1156"/>
                  </a:lnTo>
                  <a:lnTo>
                    <a:pt x="316" y="1150"/>
                  </a:lnTo>
                  <a:lnTo>
                    <a:pt x="322" y="1144"/>
                  </a:lnTo>
                  <a:lnTo>
                    <a:pt x="312" y="1146"/>
                  </a:lnTo>
                  <a:lnTo>
                    <a:pt x="312" y="1144"/>
                  </a:lnTo>
                  <a:lnTo>
                    <a:pt x="312" y="1142"/>
                  </a:lnTo>
                  <a:lnTo>
                    <a:pt x="312" y="1142"/>
                  </a:lnTo>
                  <a:lnTo>
                    <a:pt x="314" y="1140"/>
                  </a:lnTo>
                  <a:lnTo>
                    <a:pt x="310" y="1138"/>
                  </a:lnTo>
                  <a:lnTo>
                    <a:pt x="310" y="1134"/>
                  </a:lnTo>
                  <a:lnTo>
                    <a:pt x="304" y="1132"/>
                  </a:lnTo>
                  <a:lnTo>
                    <a:pt x="306" y="1124"/>
                  </a:lnTo>
                  <a:lnTo>
                    <a:pt x="304" y="1126"/>
                  </a:lnTo>
                  <a:lnTo>
                    <a:pt x="302" y="1118"/>
                  </a:lnTo>
                  <a:lnTo>
                    <a:pt x="298" y="1118"/>
                  </a:lnTo>
                  <a:lnTo>
                    <a:pt x="294" y="1110"/>
                  </a:lnTo>
                  <a:lnTo>
                    <a:pt x="292" y="1104"/>
                  </a:lnTo>
                  <a:lnTo>
                    <a:pt x="288" y="1100"/>
                  </a:lnTo>
                  <a:lnTo>
                    <a:pt x="290" y="1096"/>
                  </a:lnTo>
                  <a:lnTo>
                    <a:pt x="288" y="1096"/>
                  </a:lnTo>
                  <a:lnTo>
                    <a:pt x="288" y="1090"/>
                  </a:lnTo>
                  <a:lnTo>
                    <a:pt x="286" y="1086"/>
                  </a:lnTo>
                  <a:lnTo>
                    <a:pt x="294" y="1080"/>
                  </a:lnTo>
                  <a:lnTo>
                    <a:pt x="294" y="1078"/>
                  </a:lnTo>
                  <a:lnTo>
                    <a:pt x="304" y="1074"/>
                  </a:lnTo>
                  <a:lnTo>
                    <a:pt x="298" y="1070"/>
                  </a:lnTo>
                  <a:lnTo>
                    <a:pt x="300" y="1066"/>
                  </a:lnTo>
                  <a:lnTo>
                    <a:pt x="306" y="1068"/>
                  </a:lnTo>
                  <a:lnTo>
                    <a:pt x="306" y="1064"/>
                  </a:lnTo>
                  <a:lnTo>
                    <a:pt x="298" y="1062"/>
                  </a:lnTo>
                  <a:lnTo>
                    <a:pt x="296" y="1066"/>
                  </a:lnTo>
                  <a:lnTo>
                    <a:pt x="290" y="1068"/>
                  </a:lnTo>
                  <a:lnTo>
                    <a:pt x="284" y="1080"/>
                  </a:lnTo>
                  <a:lnTo>
                    <a:pt x="280" y="1080"/>
                  </a:lnTo>
                  <a:lnTo>
                    <a:pt x="280" y="1068"/>
                  </a:lnTo>
                  <a:lnTo>
                    <a:pt x="282" y="1062"/>
                  </a:lnTo>
                  <a:lnTo>
                    <a:pt x="280" y="1064"/>
                  </a:lnTo>
                  <a:lnTo>
                    <a:pt x="278" y="1056"/>
                  </a:lnTo>
                  <a:lnTo>
                    <a:pt x="276" y="1056"/>
                  </a:lnTo>
                  <a:lnTo>
                    <a:pt x="278" y="1050"/>
                  </a:lnTo>
                  <a:lnTo>
                    <a:pt x="278" y="1048"/>
                  </a:lnTo>
                  <a:lnTo>
                    <a:pt x="276" y="1050"/>
                  </a:lnTo>
                  <a:lnTo>
                    <a:pt x="274" y="1048"/>
                  </a:lnTo>
                  <a:lnTo>
                    <a:pt x="278" y="1044"/>
                  </a:lnTo>
                  <a:lnTo>
                    <a:pt x="272" y="1042"/>
                  </a:lnTo>
                  <a:lnTo>
                    <a:pt x="272" y="1034"/>
                  </a:lnTo>
                  <a:lnTo>
                    <a:pt x="266" y="1036"/>
                  </a:lnTo>
                  <a:lnTo>
                    <a:pt x="270" y="1028"/>
                  </a:lnTo>
                  <a:lnTo>
                    <a:pt x="266" y="1030"/>
                  </a:lnTo>
                  <a:lnTo>
                    <a:pt x="262" y="1024"/>
                  </a:lnTo>
                  <a:lnTo>
                    <a:pt x="268" y="1018"/>
                  </a:lnTo>
                  <a:lnTo>
                    <a:pt x="260" y="1018"/>
                  </a:lnTo>
                  <a:lnTo>
                    <a:pt x="264" y="1016"/>
                  </a:lnTo>
                  <a:lnTo>
                    <a:pt x="260" y="1014"/>
                  </a:lnTo>
                  <a:lnTo>
                    <a:pt x="260" y="1006"/>
                  </a:lnTo>
                  <a:lnTo>
                    <a:pt x="266" y="1008"/>
                  </a:lnTo>
                  <a:lnTo>
                    <a:pt x="262" y="1004"/>
                  </a:lnTo>
                  <a:lnTo>
                    <a:pt x="266" y="1000"/>
                  </a:lnTo>
                  <a:lnTo>
                    <a:pt x="266" y="994"/>
                  </a:lnTo>
                  <a:lnTo>
                    <a:pt x="260" y="994"/>
                  </a:lnTo>
                  <a:lnTo>
                    <a:pt x="260" y="992"/>
                  </a:lnTo>
                  <a:lnTo>
                    <a:pt x="256" y="988"/>
                  </a:lnTo>
                  <a:lnTo>
                    <a:pt x="256" y="982"/>
                  </a:lnTo>
                  <a:lnTo>
                    <a:pt x="258" y="978"/>
                  </a:lnTo>
                  <a:lnTo>
                    <a:pt x="258" y="976"/>
                  </a:lnTo>
                  <a:lnTo>
                    <a:pt x="262" y="972"/>
                  </a:lnTo>
                  <a:lnTo>
                    <a:pt x="258" y="972"/>
                  </a:lnTo>
                  <a:lnTo>
                    <a:pt x="260" y="968"/>
                  </a:lnTo>
                  <a:lnTo>
                    <a:pt x="260" y="960"/>
                  </a:lnTo>
                  <a:lnTo>
                    <a:pt x="266" y="958"/>
                  </a:lnTo>
                  <a:lnTo>
                    <a:pt x="262" y="952"/>
                  </a:lnTo>
                  <a:lnTo>
                    <a:pt x="294" y="952"/>
                  </a:lnTo>
                  <a:lnTo>
                    <a:pt x="288" y="946"/>
                  </a:lnTo>
                  <a:lnTo>
                    <a:pt x="290" y="944"/>
                  </a:lnTo>
                  <a:lnTo>
                    <a:pt x="292" y="940"/>
                  </a:lnTo>
                  <a:lnTo>
                    <a:pt x="286" y="940"/>
                  </a:lnTo>
                  <a:lnTo>
                    <a:pt x="288" y="944"/>
                  </a:lnTo>
                  <a:lnTo>
                    <a:pt x="276" y="948"/>
                  </a:lnTo>
                  <a:lnTo>
                    <a:pt x="270" y="948"/>
                  </a:lnTo>
                  <a:lnTo>
                    <a:pt x="268" y="942"/>
                  </a:lnTo>
                  <a:lnTo>
                    <a:pt x="274" y="936"/>
                  </a:lnTo>
                  <a:lnTo>
                    <a:pt x="292" y="936"/>
                  </a:lnTo>
                  <a:lnTo>
                    <a:pt x="294" y="928"/>
                  </a:lnTo>
                  <a:lnTo>
                    <a:pt x="290" y="928"/>
                  </a:lnTo>
                  <a:lnTo>
                    <a:pt x="294" y="924"/>
                  </a:lnTo>
                  <a:lnTo>
                    <a:pt x="292" y="922"/>
                  </a:lnTo>
                  <a:lnTo>
                    <a:pt x="292" y="916"/>
                  </a:lnTo>
                  <a:lnTo>
                    <a:pt x="302" y="918"/>
                  </a:lnTo>
                  <a:lnTo>
                    <a:pt x="300" y="914"/>
                  </a:lnTo>
                  <a:lnTo>
                    <a:pt x="304" y="912"/>
                  </a:lnTo>
                  <a:lnTo>
                    <a:pt x="302" y="908"/>
                  </a:lnTo>
                  <a:lnTo>
                    <a:pt x="298" y="912"/>
                  </a:lnTo>
                  <a:lnTo>
                    <a:pt x="294" y="908"/>
                  </a:lnTo>
                  <a:lnTo>
                    <a:pt x="294" y="902"/>
                  </a:lnTo>
                  <a:lnTo>
                    <a:pt x="298" y="902"/>
                  </a:lnTo>
                  <a:lnTo>
                    <a:pt x="296" y="896"/>
                  </a:lnTo>
                  <a:lnTo>
                    <a:pt x="300" y="894"/>
                  </a:lnTo>
                  <a:lnTo>
                    <a:pt x="298" y="890"/>
                  </a:lnTo>
                  <a:lnTo>
                    <a:pt x="302" y="888"/>
                  </a:lnTo>
                  <a:lnTo>
                    <a:pt x="302" y="884"/>
                  </a:lnTo>
                  <a:lnTo>
                    <a:pt x="302" y="882"/>
                  </a:lnTo>
                  <a:lnTo>
                    <a:pt x="276" y="878"/>
                  </a:lnTo>
                  <a:lnTo>
                    <a:pt x="270" y="872"/>
                  </a:lnTo>
                  <a:lnTo>
                    <a:pt x="254" y="866"/>
                  </a:lnTo>
                  <a:lnTo>
                    <a:pt x="248" y="854"/>
                  </a:lnTo>
                  <a:lnTo>
                    <a:pt x="254" y="850"/>
                  </a:lnTo>
                  <a:lnTo>
                    <a:pt x="270" y="852"/>
                  </a:lnTo>
                  <a:lnTo>
                    <a:pt x="284" y="864"/>
                  </a:lnTo>
                  <a:lnTo>
                    <a:pt x="298" y="868"/>
                  </a:lnTo>
                  <a:lnTo>
                    <a:pt x="298" y="862"/>
                  </a:lnTo>
                  <a:lnTo>
                    <a:pt x="294" y="864"/>
                  </a:lnTo>
                  <a:lnTo>
                    <a:pt x="290" y="858"/>
                  </a:lnTo>
                  <a:lnTo>
                    <a:pt x="294" y="860"/>
                  </a:lnTo>
                  <a:lnTo>
                    <a:pt x="294" y="858"/>
                  </a:lnTo>
                  <a:lnTo>
                    <a:pt x="296" y="854"/>
                  </a:lnTo>
                  <a:lnTo>
                    <a:pt x="298" y="854"/>
                  </a:lnTo>
                  <a:lnTo>
                    <a:pt x="296" y="850"/>
                  </a:lnTo>
                  <a:lnTo>
                    <a:pt x="282" y="840"/>
                  </a:lnTo>
                  <a:lnTo>
                    <a:pt x="288" y="842"/>
                  </a:lnTo>
                  <a:lnTo>
                    <a:pt x="290" y="840"/>
                  </a:lnTo>
                  <a:lnTo>
                    <a:pt x="288" y="838"/>
                  </a:lnTo>
                  <a:lnTo>
                    <a:pt x="288" y="836"/>
                  </a:lnTo>
                  <a:lnTo>
                    <a:pt x="278" y="836"/>
                  </a:lnTo>
                  <a:lnTo>
                    <a:pt x="284" y="828"/>
                  </a:lnTo>
                  <a:lnTo>
                    <a:pt x="274" y="834"/>
                  </a:lnTo>
                  <a:lnTo>
                    <a:pt x="276" y="826"/>
                  </a:lnTo>
                  <a:lnTo>
                    <a:pt x="282" y="822"/>
                  </a:lnTo>
                  <a:lnTo>
                    <a:pt x="268" y="824"/>
                  </a:lnTo>
                  <a:lnTo>
                    <a:pt x="282" y="814"/>
                  </a:lnTo>
                  <a:lnTo>
                    <a:pt x="266" y="812"/>
                  </a:lnTo>
                  <a:lnTo>
                    <a:pt x="268" y="804"/>
                  </a:lnTo>
                  <a:lnTo>
                    <a:pt x="264" y="808"/>
                  </a:lnTo>
                  <a:lnTo>
                    <a:pt x="260" y="800"/>
                  </a:lnTo>
                  <a:lnTo>
                    <a:pt x="260" y="806"/>
                  </a:lnTo>
                  <a:lnTo>
                    <a:pt x="252" y="816"/>
                  </a:lnTo>
                  <a:lnTo>
                    <a:pt x="254" y="818"/>
                  </a:lnTo>
                  <a:lnTo>
                    <a:pt x="254" y="822"/>
                  </a:lnTo>
                  <a:lnTo>
                    <a:pt x="246" y="826"/>
                  </a:lnTo>
                  <a:lnTo>
                    <a:pt x="238" y="822"/>
                  </a:lnTo>
                  <a:lnTo>
                    <a:pt x="236" y="824"/>
                  </a:lnTo>
                  <a:lnTo>
                    <a:pt x="232" y="816"/>
                  </a:lnTo>
                  <a:lnTo>
                    <a:pt x="230" y="814"/>
                  </a:lnTo>
                  <a:lnTo>
                    <a:pt x="232" y="810"/>
                  </a:lnTo>
                  <a:lnTo>
                    <a:pt x="238" y="802"/>
                  </a:lnTo>
                  <a:lnTo>
                    <a:pt x="234" y="798"/>
                  </a:lnTo>
                  <a:lnTo>
                    <a:pt x="244" y="784"/>
                  </a:lnTo>
                  <a:lnTo>
                    <a:pt x="242" y="780"/>
                  </a:lnTo>
                  <a:lnTo>
                    <a:pt x="246" y="778"/>
                  </a:lnTo>
                  <a:lnTo>
                    <a:pt x="244" y="770"/>
                  </a:lnTo>
                  <a:lnTo>
                    <a:pt x="246" y="762"/>
                  </a:lnTo>
                  <a:lnTo>
                    <a:pt x="232" y="752"/>
                  </a:lnTo>
                  <a:lnTo>
                    <a:pt x="238" y="746"/>
                  </a:lnTo>
                  <a:lnTo>
                    <a:pt x="236" y="744"/>
                  </a:lnTo>
                  <a:lnTo>
                    <a:pt x="238" y="736"/>
                  </a:lnTo>
                  <a:lnTo>
                    <a:pt x="232" y="740"/>
                  </a:lnTo>
                  <a:lnTo>
                    <a:pt x="234" y="732"/>
                  </a:lnTo>
                  <a:lnTo>
                    <a:pt x="228" y="726"/>
                  </a:lnTo>
                  <a:lnTo>
                    <a:pt x="228" y="720"/>
                  </a:lnTo>
                  <a:lnTo>
                    <a:pt x="230" y="722"/>
                  </a:lnTo>
                  <a:lnTo>
                    <a:pt x="230" y="716"/>
                  </a:lnTo>
                  <a:lnTo>
                    <a:pt x="226" y="710"/>
                  </a:lnTo>
                  <a:lnTo>
                    <a:pt x="228" y="708"/>
                  </a:lnTo>
                  <a:lnTo>
                    <a:pt x="222" y="706"/>
                  </a:lnTo>
                  <a:lnTo>
                    <a:pt x="224" y="696"/>
                  </a:lnTo>
                  <a:lnTo>
                    <a:pt x="218" y="692"/>
                  </a:lnTo>
                  <a:lnTo>
                    <a:pt x="216" y="686"/>
                  </a:lnTo>
                  <a:lnTo>
                    <a:pt x="224" y="684"/>
                  </a:lnTo>
                  <a:lnTo>
                    <a:pt x="214" y="674"/>
                  </a:lnTo>
                  <a:lnTo>
                    <a:pt x="212" y="670"/>
                  </a:lnTo>
                  <a:lnTo>
                    <a:pt x="214" y="664"/>
                  </a:lnTo>
                  <a:lnTo>
                    <a:pt x="200" y="652"/>
                  </a:lnTo>
                  <a:lnTo>
                    <a:pt x="196" y="636"/>
                  </a:lnTo>
                  <a:lnTo>
                    <a:pt x="194" y="640"/>
                  </a:lnTo>
                  <a:lnTo>
                    <a:pt x="196" y="630"/>
                  </a:lnTo>
                  <a:lnTo>
                    <a:pt x="192" y="620"/>
                  </a:lnTo>
                  <a:lnTo>
                    <a:pt x="188" y="620"/>
                  </a:lnTo>
                  <a:lnTo>
                    <a:pt x="184" y="612"/>
                  </a:lnTo>
                  <a:lnTo>
                    <a:pt x="178" y="616"/>
                  </a:lnTo>
                  <a:lnTo>
                    <a:pt x="178" y="608"/>
                  </a:lnTo>
                  <a:lnTo>
                    <a:pt x="164" y="602"/>
                  </a:lnTo>
                  <a:lnTo>
                    <a:pt x="164" y="606"/>
                  </a:lnTo>
                  <a:lnTo>
                    <a:pt x="160" y="598"/>
                  </a:lnTo>
                  <a:lnTo>
                    <a:pt x="130" y="586"/>
                  </a:lnTo>
                  <a:lnTo>
                    <a:pt x="124" y="598"/>
                  </a:lnTo>
                  <a:lnTo>
                    <a:pt x="120" y="588"/>
                  </a:lnTo>
                  <a:lnTo>
                    <a:pt x="102" y="606"/>
                  </a:lnTo>
                  <a:lnTo>
                    <a:pt x="98" y="602"/>
                  </a:lnTo>
                  <a:lnTo>
                    <a:pt x="100" y="592"/>
                  </a:lnTo>
                  <a:lnTo>
                    <a:pt x="94" y="590"/>
                  </a:lnTo>
                  <a:lnTo>
                    <a:pt x="90" y="598"/>
                  </a:lnTo>
                  <a:lnTo>
                    <a:pt x="80" y="592"/>
                  </a:lnTo>
                  <a:lnTo>
                    <a:pt x="76" y="598"/>
                  </a:lnTo>
                  <a:lnTo>
                    <a:pt x="88" y="612"/>
                  </a:lnTo>
                  <a:lnTo>
                    <a:pt x="64" y="604"/>
                  </a:lnTo>
                  <a:lnTo>
                    <a:pt x="46" y="582"/>
                  </a:lnTo>
                  <a:lnTo>
                    <a:pt x="64" y="566"/>
                  </a:lnTo>
                  <a:lnTo>
                    <a:pt x="40" y="562"/>
                  </a:lnTo>
                  <a:lnTo>
                    <a:pt x="40" y="556"/>
                  </a:lnTo>
                  <a:lnTo>
                    <a:pt x="44" y="548"/>
                  </a:lnTo>
                  <a:lnTo>
                    <a:pt x="42" y="546"/>
                  </a:lnTo>
                  <a:lnTo>
                    <a:pt x="36" y="558"/>
                  </a:lnTo>
                  <a:lnTo>
                    <a:pt x="32" y="560"/>
                  </a:lnTo>
                  <a:lnTo>
                    <a:pt x="20" y="548"/>
                  </a:lnTo>
                  <a:lnTo>
                    <a:pt x="22" y="546"/>
                  </a:lnTo>
                  <a:lnTo>
                    <a:pt x="36" y="532"/>
                  </a:lnTo>
                  <a:lnTo>
                    <a:pt x="88" y="540"/>
                  </a:lnTo>
                  <a:lnTo>
                    <a:pt x="98" y="534"/>
                  </a:lnTo>
                  <a:lnTo>
                    <a:pt x="88" y="520"/>
                  </a:lnTo>
                  <a:lnTo>
                    <a:pt x="96" y="516"/>
                  </a:lnTo>
                  <a:lnTo>
                    <a:pt x="96" y="512"/>
                  </a:lnTo>
                  <a:lnTo>
                    <a:pt x="92" y="504"/>
                  </a:lnTo>
                  <a:lnTo>
                    <a:pt x="84" y="508"/>
                  </a:lnTo>
                  <a:lnTo>
                    <a:pt x="84" y="506"/>
                  </a:lnTo>
                  <a:lnTo>
                    <a:pt x="84" y="502"/>
                  </a:lnTo>
                  <a:lnTo>
                    <a:pt x="70" y="514"/>
                  </a:lnTo>
                  <a:lnTo>
                    <a:pt x="56" y="506"/>
                  </a:lnTo>
                  <a:lnTo>
                    <a:pt x="58" y="514"/>
                  </a:lnTo>
                  <a:lnTo>
                    <a:pt x="52" y="518"/>
                  </a:lnTo>
                  <a:lnTo>
                    <a:pt x="40" y="514"/>
                  </a:lnTo>
                  <a:lnTo>
                    <a:pt x="38" y="510"/>
                  </a:lnTo>
                  <a:lnTo>
                    <a:pt x="44" y="502"/>
                  </a:lnTo>
                  <a:lnTo>
                    <a:pt x="32" y="504"/>
                  </a:lnTo>
                  <a:lnTo>
                    <a:pt x="38" y="494"/>
                  </a:lnTo>
                  <a:lnTo>
                    <a:pt x="22" y="498"/>
                  </a:lnTo>
                  <a:lnTo>
                    <a:pt x="22" y="496"/>
                  </a:lnTo>
                  <a:lnTo>
                    <a:pt x="22" y="492"/>
                  </a:lnTo>
                  <a:lnTo>
                    <a:pt x="10" y="488"/>
                  </a:lnTo>
                  <a:lnTo>
                    <a:pt x="8" y="480"/>
                  </a:lnTo>
                  <a:lnTo>
                    <a:pt x="0" y="474"/>
                  </a:lnTo>
                  <a:lnTo>
                    <a:pt x="6" y="466"/>
                  </a:lnTo>
                  <a:lnTo>
                    <a:pt x="2" y="462"/>
                  </a:lnTo>
                  <a:lnTo>
                    <a:pt x="4" y="452"/>
                  </a:lnTo>
                  <a:lnTo>
                    <a:pt x="16" y="444"/>
                  </a:lnTo>
                  <a:lnTo>
                    <a:pt x="26" y="444"/>
                  </a:lnTo>
                  <a:lnTo>
                    <a:pt x="28" y="436"/>
                  </a:lnTo>
                  <a:lnTo>
                    <a:pt x="54" y="428"/>
                  </a:lnTo>
                  <a:lnTo>
                    <a:pt x="48" y="420"/>
                  </a:lnTo>
                  <a:lnTo>
                    <a:pt x="56" y="414"/>
                  </a:lnTo>
                  <a:lnTo>
                    <a:pt x="76" y="406"/>
                  </a:lnTo>
                  <a:lnTo>
                    <a:pt x="92" y="412"/>
                  </a:lnTo>
                  <a:lnTo>
                    <a:pt x="108" y="382"/>
                  </a:lnTo>
                  <a:lnTo>
                    <a:pt x="108" y="372"/>
                  </a:lnTo>
                  <a:lnTo>
                    <a:pt x="104" y="366"/>
                  </a:lnTo>
                  <a:lnTo>
                    <a:pt x="104" y="358"/>
                  </a:lnTo>
                  <a:lnTo>
                    <a:pt x="114" y="356"/>
                  </a:lnTo>
                  <a:lnTo>
                    <a:pt x="106" y="348"/>
                  </a:lnTo>
                  <a:lnTo>
                    <a:pt x="124" y="334"/>
                  </a:lnTo>
                  <a:lnTo>
                    <a:pt x="116" y="324"/>
                  </a:lnTo>
                  <a:lnTo>
                    <a:pt x="112" y="338"/>
                  </a:lnTo>
                  <a:lnTo>
                    <a:pt x="102" y="338"/>
                  </a:lnTo>
                  <a:lnTo>
                    <a:pt x="94" y="348"/>
                  </a:lnTo>
                  <a:lnTo>
                    <a:pt x="86" y="338"/>
                  </a:lnTo>
                  <a:lnTo>
                    <a:pt x="76" y="340"/>
                  </a:lnTo>
                  <a:lnTo>
                    <a:pt x="72" y="332"/>
                  </a:lnTo>
                  <a:lnTo>
                    <a:pt x="70" y="320"/>
                  </a:lnTo>
                  <a:lnTo>
                    <a:pt x="80" y="312"/>
                  </a:lnTo>
                  <a:lnTo>
                    <a:pt x="84" y="300"/>
                  </a:lnTo>
                  <a:lnTo>
                    <a:pt x="100" y="296"/>
                  </a:lnTo>
                  <a:lnTo>
                    <a:pt x="98" y="286"/>
                  </a:lnTo>
                  <a:lnTo>
                    <a:pt x="118" y="252"/>
                  </a:lnTo>
                  <a:lnTo>
                    <a:pt x="128" y="246"/>
                  </a:lnTo>
                  <a:lnTo>
                    <a:pt x="146" y="256"/>
                  </a:lnTo>
                  <a:lnTo>
                    <a:pt x="152" y="250"/>
                  </a:lnTo>
                  <a:lnTo>
                    <a:pt x="150" y="232"/>
                  </a:lnTo>
                  <a:lnTo>
                    <a:pt x="156" y="218"/>
                  </a:lnTo>
                  <a:lnTo>
                    <a:pt x="148" y="198"/>
                  </a:lnTo>
                  <a:lnTo>
                    <a:pt x="164" y="180"/>
                  </a:lnTo>
                  <a:lnTo>
                    <a:pt x="178" y="188"/>
                  </a:lnTo>
                  <a:lnTo>
                    <a:pt x="182" y="204"/>
                  </a:lnTo>
                  <a:lnTo>
                    <a:pt x="204" y="228"/>
                  </a:lnTo>
                  <a:lnTo>
                    <a:pt x="206" y="226"/>
                  </a:lnTo>
                  <a:lnTo>
                    <a:pt x="204" y="216"/>
                  </a:lnTo>
                  <a:lnTo>
                    <a:pt x="172" y="176"/>
                  </a:lnTo>
                  <a:lnTo>
                    <a:pt x="238" y="138"/>
                  </a:lnTo>
                  <a:lnTo>
                    <a:pt x="250" y="160"/>
                  </a:lnTo>
                  <a:lnTo>
                    <a:pt x="252" y="178"/>
                  </a:lnTo>
                  <a:lnTo>
                    <a:pt x="250" y="206"/>
                  </a:lnTo>
                  <a:lnTo>
                    <a:pt x="250" y="216"/>
                  </a:lnTo>
                  <a:lnTo>
                    <a:pt x="256" y="212"/>
                  </a:lnTo>
                  <a:lnTo>
                    <a:pt x="254" y="202"/>
                  </a:lnTo>
                  <a:lnTo>
                    <a:pt x="260" y="188"/>
                  </a:lnTo>
                  <a:lnTo>
                    <a:pt x="260" y="172"/>
                  </a:lnTo>
                  <a:lnTo>
                    <a:pt x="298" y="202"/>
                  </a:lnTo>
                  <a:lnTo>
                    <a:pt x="286" y="178"/>
                  </a:lnTo>
                  <a:lnTo>
                    <a:pt x="304" y="182"/>
                  </a:lnTo>
                  <a:lnTo>
                    <a:pt x="288" y="152"/>
                  </a:lnTo>
                  <a:lnTo>
                    <a:pt x="286" y="136"/>
                  </a:lnTo>
                  <a:lnTo>
                    <a:pt x="282" y="124"/>
                  </a:lnTo>
                  <a:lnTo>
                    <a:pt x="284" y="122"/>
                  </a:lnTo>
                  <a:lnTo>
                    <a:pt x="308" y="126"/>
                  </a:lnTo>
                  <a:lnTo>
                    <a:pt x="328" y="156"/>
                  </a:lnTo>
                  <a:lnTo>
                    <a:pt x="342" y="164"/>
                  </a:lnTo>
                  <a:lnTo>
                    <a:pt x="368" y="196"/>
                  </a:lnTo>
                  <a:lnTo>
                    <a:pt x="374" y="188"/>
                  </a:lnTo>
                  <a:lnTo>
                    <a:pt x="364" y="172"/>
                  </a:lnTo>
                  <a:lnTo>
                    <a:pt x="368" y="146"/>
                  </a:lnTo>
                  <a:lnTo>
                    <a:pt x="378" y="140"/>
                  </a:lnTo>
                  <a:lnTo>
                    <a:pt x="380" y="134"/>
                  </a:lnTo>
                  <a:lnTo>
                    <a:pt x="354" y="94"/>
                  </a:lnTo>
                  <a:lnTo>
                    <a:pt x="402" y="104"/>
                  </a:lnTo>
                  <a:lnTo>
                    <a:pt x="404" y="126"/>
                  </a:lnTo>
                  <a:lnTo>
                    <a:pt x="406" y="122"/>
                  </a:lnTo>
                  <a:lnTo>
                    <a:pt x="402" y="98"/>
                  </a:lnTo>
                  <a:lnTo>
                    <a:pt x="404" y="96"/>
                  </a:lnTo>
                  <a:lnTo>
                    <a:pt x="428" y="134"/>
                  </a:lnTo>
                  <a:lnTo>
                    <a:pt x="430" y="124"/>
                  </a:lnTo>
                  <a:lnTo>
                    <a:pt x="426" y="118"/>
                  </a:lnTo>
                  <a:lnTo>
                    <a:pt x="428" y="106"/>
                  </a:lnTo>
                  <a:lnTo>
                    <a:pt x="412" y="94"/>
                  </a:lnTo>
                  <a:lnTo>
                    <a:pt x="368" y="88"/>
                  </a:lnTo>
                  <a:lnTo>
                    <a:pt x="364" y="80"/>
                  </a:lnTo>
                  <a:lnTo>
                    <a:pt x="364" y="76"/>
                  </a:lnTo>
                  <a:lnTo>
                    <a:pt x="358" y="68"/>
                  </a:lnTo>
                  <a:lnTo>
                    <a:pt x="354" y="58"/>
                  </a:lnTo>
                  <a:lnTo>
                    <a:pt x="356" y="54"/>
                  </a:lnTo>
                  <a:lnTo>
                    <a:pt x="376" y="48"/>
                  </a:lnTo>
                  <a:lnTo>
                    <a:pt x="390" y="40"/>
                  </a:lnTo>
                  <a:lnTo>
                    <a:pt x="402" y="50"/>
                  </a:lnTo>
                  <a:lnTo>
                    <a:pt x="400" y="60"/>
                  </a:lnTo>
                  <a:lnTo>
                    <a:pt x="436" y="76"/>
                  </a:lnTo>
                  <a:lnTo>
                    <a:pt x="444" y="96"/>
                  </a:lnTo>
                  <a:lnTo>
                    <a:pt x="446" y="90"/>
                  </a:lnTo>
                  <a:lnTo>
                    <a:pt x="438" y="72"/>
                  </a:lnTo>
                  <a:lnTo>
                    <a:pt x="442" y="64"/>
                  </a:lnTo>
                  <a:lnTo>
                    <a:pt x="464" y="54"/>
                  </a:lnTo>
                  <a:lnTo>
                    <a:pt x="442" y="48"/>
                  </a:lnTo>
                  <a:lnTo>
                    <a:pt x="440" y="44"/>
                  </a:lnTo>
                  <a:lnTo>
                    <a:pt x="442" y="38"/>
                  </a:lnTo>
                  <a:lnTo>
                    <a:pt x="440" y="28"/>
                  </a:lnTo>
                  <a:lnTo>
                    <a:pt x="442" y="26"/>
                  </a:lnTo>
                  <a:lnTo>
                    <a:pt x="442" y="20"/>
                  </a:lnTo>
                  <a:lnTo>
                    <a:pt x="452" y="22"/>
                  </a:lnTo>
                  <a:lnTo>
                    <a:pt x="456" y="12"/>
                  </a:lnTo>
                  <a:lnTo>
                    <a:pt x="474" y="30"/>
                  </a:lnTo>
                  <a:lnTo>
                    <a:pt x="466" y="10"/>
                  </a:lnTo>
                  <a:lnTo>
                    <a:pt x="474" y="6"/>
                  </a:lnTo>
                  <a:lnTo>
                    <a:pt x="496" y="2"/>
                  </a:lnTo>
                  <a:lnTo>
                    <a:pt x="506" y="16"/>
                  </a:lnTo>
                  <a:lnTo>
                    <a:pt x="504" y="6"/>
                  </a:lnTo>
                  <a:lnTo>
                    <a:pt x="510" y="0"/>
                  </a:lnTo>
                  <a:lnTo>
                    <a:pt x="550" y="2"/>
                  </a:lnTo>
                  <a:lnTo>
                    <a:pt x="576" y="12"/>
                  </a:lnTo>
                  <a:lnTo>
                    <a:pt x="572" y="16"/>
                  </a:lnTo>
                  <a:lnTo>
                    <a:pt x="574" y="24"/>
                  </a:lnTo>
                  <a:lnTo>
                    <a:pt x="606" y="22"/>
                  </a:lnTo>
                  <a:lnTo>
                    <a:pt x="618" y="36"/>
                  </a:lnTo>
                  <a:lnTo>
                    <a:pt x="612" y="48"/>
                  </a:lnTo>
                  <a:lnTo>
                    <a:pt x="550" y="52"/>
                  </a:lnTo>
                  <a:lnTo>
                    <a:pt x="532" y="64"/>
                  </a:lnTo>
                  <a:lnTo>
                    <a:pt x="524" y="66"/>
                  </a:lnTo>
                  <a:lnTo>
                    <a:pt x="488" y="82"/>
                  </a:lnTo>
                  <a:lnTo>
                    <a:pt x="488" y="90"/>
                  </a:lnTo>
                  <a:lnTo>
                    <a:pt x="498" y="80"/>
                  </a:lnTo>
                  <a:lnTo>
                    <a:pt x="504" y="82"/>
                  </a:lnTo>
                  <a:lnTo>
                    <a:pt x="506" y="92"/>
                  </a:lnTo>
                  <a:lnTo>
                    <a:pt x="512" y="78"/>
                  </a:lnTo>
                  <a:lnTo>
                    <a:pt x="534" y="80"/>
                  </a:lnTo>
                  <a:lnTo>
                    <a:pt x="560" y="58"/>
                  </a:lnTo>
                  <a:lnTo>
                    <a:pt x="580" y="62"/>
                  </a:lnTo>
                  <a:lnTo>
                    <a:pt x="580" y="70"/>
                  </a:lnTo>
                  <a:lnTo>
                    <a:pt x="626" y="54"/>
                  </a:lnTo>
                  <a:lnTo>
                    <a:pt x="632" y="60"/>
                  </a:lnTo>
                  <a:lnTo>
                    <a:pt x="630" y="62"/>
                  </a:lnTo>
                  <a:lnTo>
                    <a:pt x="632" y="72"/>
                  </a:lnTo>
                  <a:lnTo>
                    <a:pt x="632" y="76"/>
                  </a:lnTo>
                  <a:lnTo>
                    <a:pt x="612" y="98"/>
                  </a:lnTo>
                  <a:lnTo>
                    <a:pt x="644" y="82"/>
                  </a:lnTo>
                  <a:lnTo>
                    <a:pt x="646" y="98"/>
                  </a:lnTo>
                  <a:lnTo>
                    <a:pt x="654" y="88"/>
                  </a:lnTo>
                  <a:lnTo>
                    <a:pt x="666" y="92"/>
                  </a:lnTo>
                  <a:lnTo>
                    <a:pt x="682" y="116"/>
                  </a:lnTo>
                  <a:lnTo>
                    <a:pt x="662" y="142"/>
                  </a:lnTo>
                  <a:lnTo>
                    <a:pt x="626" y="160"/>
                  </a:lnTo>
                  <a:lnTo>
                    <a:pt x="556" y="168"/>
                  </a:lnTo>
                  <a:lnTo>
                    <a:pt x="520" y="188"/>
                  </a:lnTo>
                  <a:lnTo>
                    <a:pt x="520" y="196"/>
                  </a:lnTo>
                  <a:lnTo>
                    <a:pt x="520" y="206"/>
                  </a:lnTo>
                  <a:lnTo>
                    <a:pt x="576" y="176"/>
                  </a:lnTo>
                  <a:lnTo>
                    <a:pt x="620" y="174"/>
                  </a:lnTo>
                  <a:lnTo>
                    <a:pt x="626" y="180"/>
                  </a:lnTo>
                  <a:lnTo>
                    <a:pt x="626" y="192"/>
                  </a:lnTo>
                  <a:lnTo>
                    <a:pt x="600" y="218"/>
                  </a:lnTo>
                  <a:lnTo>
                    <a:pt x="598" y="224"/>
                  </a:lnTo>
                  <a:lnTo>
                    <a:pt x="606" y="228"/>
                  </a:lnTo>
                  <a:lnTo>
                    <a:pt x="644" y="200"/>
                  </a:lnTo>
                  <a:lnTo>
                    <a:pt x="648" y="198"/>
                  </a:lnTo>
                  <a:lnTo>
                    <a:pt x="644" y="182"/>
                  </a:lnTo>
                  <a:lnTo>
                    <a:pt x="648" y="174"/>
                  </a:lnTo>
                  <a:lnTo>
                    <a:pt x="670" y="168"/>
                  </a:lnTo>
                  <a:lnTo>
                    <a:pt x="676" y="190"/>
                  </a:lnTo>
                  <a:lnTo>
                    <a:pt x="674" y="220"/>
                  </a:lnTo>
                  <a:lnTo>
                    <a:pt x="668" y="236"/>
                  </a:lnTo>
                  <a:lnTo>
                    <a:pt x="666" y="240"/>
                  </a:lnTo>
                  <a:lnTo>
                    <a:pt x="642" y="310"/>
                  </a:lnTo>
                  <a:lnTo>
                    <a:pt x="656" y="288"/>
                  </a:lnTo>
                  <a:lnTo>
                    <a:pt x="660" y="278"/>
                  </a:lnTo>
                  <a:lnTo>
                    <a:pt x="658" y="274"/>
                  </a:lnTo>
                  <a:lnTo>
                    <a:pt x="666" y="268"/>
                  </a:lnTo>
                  <a:lnTo>
                    <a:pt x="692" y="218"/>
                  </a:lnTo>
                  <a:lnTo>
                    <a:pt x="704" y="206"/>
                  </a:lnTo>
                  <a:lnTo>
                    <a:pt x="704" y="226"/>
                  </a:lnTo>
                  <a:lnTo>
                    <a:pt x="712" y="216"/>
                  </a:lnTo>
                  <a:lnTo>
                    <a:pt x="732" y="222"/>
                  </a:lnTo>
                  <a:lnTo>
                    <a:pt x="732" y="214"/>
                  </a:lnTo>
                  <a:lnTo>
                    <a:pt x="738" y="212"/>
                  </a:lnTo>
                  <a:lnTo>
                    <a:pt x="734" y="200"/>
                  </a:lnTo>
                  <a:lnTo>
                    <a:pt x="740" y="200"/>
                  </a:lnTo>
                  <a:lnTo>
                    <a:pt x="740" y="188"/>
                  </a:lnTo>
                  <a:lnTo>
                    <a:pt x="774" y="182"/>
                  </a:lnTo>
                  <a:lnTo>
                    <a:pt x="804" y="196"/>
                  </a:lnTo>
                  <a:lnTo>
                    <a:pt x="812" y="212"/>
                  </a:lnTo>
                  <a:lnTo>
                    <a:pt x="788" y="254"/>
                  </a:lnTo>
                  <a:lnTo>
                    <a:pt x="774" y="256"/>
                  </a:lnTo>
                  <a:lnTo>
                    <a:pt x="780" y="270"/>
                  </a:lnTo>
                  <a:lnTo>
                    <a:pt x="776" y="276"/>
                  </a:lnTo>
                  <a:lnTo>
                    <a:pt x="758" y="288"/>
                  </a:lnTo>
                  <a:lnTo>
                    <a:pt x="736" y="282"/>
                  </a:lnTo>
                  <a:lnTo>
                    <a:pt x="728" y="294"/>
                  </a:lnTo>
                  <a:lnTo>
                    <a:pt x="708" y="290"/>
                  </a:lnTo>
                  <a:lnTo>
                    <a:pt x="688" y="300"/>
                  </a:lnTo>
                  <a:lnTo>
                    <a:pt x="698" y="306"/>
                  </a:lnTo>
                  <a:lnTo>
                    <a:pt x="708" y="294"/>
                  </a:lnTo>
                  <a:lnTo>
                    <a:pt x="758" y="302"/>
                  </a:lnTo>
                  <a:lnTo>
                    <a:pt x="748" y="326"/>
                  </a:lnTo>
                  <a:lnTo>
                    <a:pt x="710" y="322"/>
                  </a:lnTo>
                  <a:lnTo>
                    <a:pt x="704" y="338"/>
                  </a:lnTo>
                  <a:lnTo>
                    <a:pt x="700" y="356"/>
                  </a:lnTo>
                  <a:lnTo>
                    <a:pt x="706" y="362"/>
                  </a:lnTo>
                  <a:lnTo>
                    <a:pt x="708" y="358"/>
                  </a:lnTo>
                  <a:lnTo>
                    <a:pt x="708" y="350"/>
                  </a:lnTo>
                  <a:lnTo>
                    <a:pt x="716" y="342"/>
                  </a:lnTo>
                  <a:lnTo>
                    <a:pt x="736" y="334"/>
                  </a:lnTo>
                  <a:lnTo>
                    <a:pt x="742" y="342"/>
                  </a:lnTo>
                  <a:lnTo>
                    <a:pt x="734" y="362"/>
                  </a:lnTo>
                  <a:lnTo>
                    <a:pt x="720" y="362"/>
                  </a:lnTo>
                  <a:lnTo>
                    <a:pt x="714" y="370"/>
                  </a:lnTo>
                  <a:lnTo>
                    <a:pt x="710" y="408"/>
                  </a:lnTo>
                  <a:lnTo>
                    <a:pt x="714" y="396"/>
                  </a:lnTo>
                  <a:lnTo>
                    <a:pt x="722" y="396"/>
                  </a:lnTo>
                  <a:lnTo>
                    <a:pt x="718" y="404"/>
                  </a:lnTo>
                  <a:lnTo>
                    <a:pt x="716" y="400"/>
                  </a:lnTo>
                  <a:lnTo>
                    <a:pt x="714" y="410"/>
                  </a:lnTo>
                  <a:lnTo>
                    <a:pt x="710" y="410"/>
                  </a:lnTo>
                  <a:lnTo>
                    <a:pt x="710" y="426"/>
                  </a:lnTo>
                  <a:lnTo>
                    <a:pt x="694" y="434"/>
                  </a:lnTo>
                  <a:lnTo>
                    <a:pt x="694" y="442"/>
                  </a:lnTo>
                  <a:lnTo>
                    <a:pt x="696" y="444"/>
                  </a:lnTo>
                  <a:lnTo>
                    <a:pt x="692" y="460"/>
                  </a:lnTo>
                  <a:lnTo>
                    <a:pt x="690" y="474"/>
                  </a:lnTo>
                  <a:lnTo>
                    <a:pt x="692" y="478"/>
                  </a:lnTo>
                  <a:lnTo>
                    <a:pt x="686" y="490"/>
                  </a:lnTo>
                  <a:lnTo>
                    <a:pt x="686" y="496"/>
                  </a:lnTo>
                  <a:lnTo>
                    <a:pt x="684" y="502"/>
                  </a:lnTo>
                  <a:lnTo>
                    <a:pt x="690" y="506"/>
                  </a:lnTo>
                  <a:lnTo>
                    <a:pt x="698" y="486"/>
                  </a:lnTo>
                  <a:lnTo>
                    <a:pt x="720" y="502"/>
                  </a:lnTo>
                  <a:lnTo>
                    <a:pt x="722" y="510"/>
                  </a:lnTo>
                  <a:lnTo>
                    <a:pt x="718" y="512"/>
                  </a:lnTo>
                  <a:lnTo>
                    <a:pt x="700" y="502"/>
                  </a:lnTo>
                  <a:lnTo>
                    <a:pt x="698" y="506"/>
                  </a:lnTo>
                  <a:lnTo>
                    <a:pt x="706" y="514"/>
                  </a:lnTo>
                  <a:lnTo>
                    <a:pt x="700" y="516"/>
                  </a:lnTo>
                  <a:lnTo>
                    <a:pt x="706" y="522"/>
                  </a:lnTo>
                  <a:lnTo>
                    <a:pt x="712" y="524"/>
                  </a:lnTo>
                  <a:lnTo>
                    <a:pt x="720" y="534"/>
                  </a:lnTo>
                  <a:lnTo>
                    <a:pt x="724" y="524"/>
                  </a:lnTo>
                  <a:lnTo>
                    <a:pt x="732" y="528"/>
                  </a:lnTo>
                  <a:lnTo>
                    <a:pt x="734" y="548"/>
                  </a:lnTo>
                  <a:lnTo>
                    <a:pt x="730" y="560"/>
                  </a:lnTo>
                  <a:lnTo>
                    <a:pt x="698" y="552"/>
                  </a:lnTo>
                  <a:lnTo>
                    <a:pt x="698" y="558"/>
                  </a:lnTo>
                  <a:lnTo>
                    <a:pt x="686" y="568"/>
                  </a:lnTo>
                  <a:lnTo>
                    <a:pt x="680" y="558"/>
                  </a:lnTo>
                  <a:lnTo>
                    <a:pt x="672" y="566"/>
                  </a:lnTo>
                  <a:lnTo>
                    <a:pt x="676" y="574"/>
                  </a:lnTo>
                  <a:lnTo>
                    <a:pt x="678" y="572"/>
                  </a:lnTo>
                  <a:lnTo>
                    <a:pt x="684" y="580"/>
                  </a:lnTo>
                  <a:lnTo>
                    <a:pt x="686" y="582"/>
                  </a:lnTo>
                  <a:lnTo>
                    <a:pt x="686" y="592"/>
                  </a:lnTo>
                  <a:lnTo>
                    <a:pt x="700" y="596"/>
                  </a:lnTo>
                  <a:lnTo>
                    <a:pt x="694" y="588"/>
                  </a:lnTo>
                  <a:lnTo>
                    <a:pt x="710" y="592"/>
                  </a:lnTo>
                  <a:lnTo>
                    <a:pt x="712" y="600"/>
                  </a:lnTo>
                  <a:lnTo>
                    <a:pt x="694" y="606"/>
                  </a:lnTo>
                  <a:lnTo>
                    <a:pt x="708" y="610"/>
                  </a:lnTo>
                  <a:lnTo>
                    <a:pt x="714" y="620"/>
                  </a:lnTo>
                  <a:lnTo>
                    <a:pt x="716" y="644"/>
                  </a:lnTo>
                  <a:lnTo>
                    <a:pt x="714" y="650"/>
                  </a:lnTo>
                  <a:lnTo>
                    <a:pt x="708" y="650"/>
                  </a:lnTo>
                  <a:lnTo>
                    <a:pt x="706" y="640"/>
                  </a:lnTo>
                  <a:lnTo>
                    <a:pt x="688" y="634"/>
                  </a:lnTo>
                  <a:lnTo>
                    <a:pt x="680" y="634"/>
                  </a:lnTo>
                  <a:lnTo>
                    <a:pt x="700" y="648"/>
                  </a:lnTo>
                  <a:lnTo>
                    <a:pt x="700" y="652"/>
                  </a:lnTo>
                  <a:lnTo>
                    <a:pt x="698" y="658"/>
                  </a:lnTo>
                  <a:lnTo>
                    <a:pt x="698" y="674"/>
                  </a:lnTo>
                  <a:lnTo>
                    <a:pt x="716" y="676"/>
                  </a:lnTo>
                  <a:lnTo>
                    <a:pt x="720" y="688"/>
                  </a:lnTo>
                  <a:lnTo>
                    <a:pt x="714" y="696"/>
                  </a:lnTo>
                  <a:lnTo>
                    <a:pt x="708" y="696"/>
                  </a:lnTo>
                  <a:lnTo>
                    <a:pt x="700" y="686"/>
                  </a:lnTo>
                  <a:lnTo>
                    <a:pt x="680" y="682"/>
                  </a:lnTo>
                  <a:lnTo>
                    <a:pt x="682" y="690"/>
                  </a:lnTo>
                  <a:lnTo>
                    <a:pt x="680" y="694"/>
                  </a:lnTo>
                  <a:lnTo>
                    <a:pt x="676" y="706"/>
                  </a:lnTo>
                  <a:lnTo>
                    <a:pt x="686" y="706"/>
                  </a:lnTo>
                  <a:lnTo>
                    <a:pt x="704" y="716"/>
                  </a:lnTo>
                  <a:lnTo>
                    <a:pt x="702" y="722"/>
                  </a:lnTo>
                  <a:lnTo>
                    <a:pt x="702" y="732"/>
                  </a:lnTo>
                  <a:lnTo>
                    <a:pt x="690" y="732"/>
                  </a:lnTo>
                  <a:lnTo>
                    <a:pt x="676" y="744"/>
                  </a:lnTo>
                  <a:lnTo>
                    <a:pt x="658" y="732"/>
                  </a:lnTo>
                  <a:lnTo>
                    <a:pt x="652" y="718"/>
                  </a:lnTo>
                  <a:lnTo>
                    <a:pt x="650" y="720"/>
                  </a:lnTo>
                  <a:lnTo>
                    <a:pt x="648" y="730"/>
                  </a:lnTo>
                  <a:lnTo>
                    <a:pt x="642" y="726"/>
                  </a:lnTo>
                  <a:lnTo>
                    <a:pt x="644" y="732"/>
                  </a:lnTo>
                  <a:lnTo>
                    <a:pt x="640" y="732"/>
                  </a:lnTo>
                  <a:lnTo>
                    <a:pt x="630" y="744"/>
                  </a:lnTo>
                  <a:lnTo>
                    <a:pt x="622" y="744"/>
                  </a:lnTo>
                  <a:lnTo>
                    <a:pt x="614" y="748"/>
                  </a:lnTo>
                  <a:lnTo>
                    <a:pt x="618" y="750"/>
                  </a:lnTo>
                  <a:lnTo>
                    <a:pt x="626" y="746"/>
                  </a:lnTo>
                  <a:lnTo>
                    <a:pt x="632" y="752"/>
                  </a:lnTo>
                  <a:lnTo>
                    <a:pt x="642" y="754"/>
                  </a:lnTo>
                  <a:lnTo>
                    <a:pt x="630" y="764"/>
                  </a:lnTo>
                  <a:lnTo>
                    <a:pt x="618" y="764"/>
                  </a:lnTo>
                  <a:lnTo>
                    <a:pt x="618" y="770"/>
                  </a:lnTo>
                  <a:lnTo>
                    <a:pt x="622" y="768"/>
                  </a:lnTo>
                  <a:lnTo>
                    <a:pt x="622" y="772"/>
                  </a:lnTo>
                  <a:lnTo>
                    <a:pt x="636" y="764"/>
                  </a:lnTo>
                  <a:lnTo>
                    <a:pt x="644" y="770"/>
                  </a:lnTo>
                  <a:lnTo>
                    <a:pt x="644" y="778"/>
                  </a:lnTo>
                  <a:lnTo>
                    <a:pt x="634" y="780"/>
                  </a:lnTo>
                  <a:lnTo>
                    <a:pt x="636" y="784"/>
                  </a:lnTo>
                  <a:lnTo>
                    <a:pt x="634" y="796"/>
                  </a:lnTo>
                  <a:lnTo>
                    <a:pt x="640" y="784"/>
                  </a:lnTo>
                  <a:lnTo>
                    <a:pt x="646" y="782"/>
                  </a:lnTo>
                  <a:lnTo>
                    <a:pt x="658" y="794"/>
                  </a:lnTo>
                  <a:lnTo>
                    <a:pt x="674" y="804"/>
                  </a:lnTo>
                  <a:lnTo>
                    <a:pt x="676" y="810"/>
                  </a:lnTo>
                  <a:lnTo>
                    <a:pt x="680" y="812"/>
                  </a:lnTo>
                  <a:lnTo>
                    <a:pt x="674" y="822"/>
                  </a:lnTo>
                  <a:lnTo>
                    <a:pt x="674" y="830"/>
                  </a:lnTo>
                  <a:lnTo>
                    <a:pt x="678" y="824"/>
                  </a:lnTo>
                  <a:lnTo>
                    <a:pt x="684" y="822"/>
                  </a:lnTo>
                  <a:lnTo>
                    <a:pt x="684" y="838"/>
                  </a:lnTo>
                  <a:lnTo>
                    <a:pt x="680" y="840"/>
                  </a:lnTo>
                  <a:lnTo>
                    <a:pt x="684" y="842"/>
                  </a:lnTo>
                  <a:lnTo>
                    <a:pt x="684" y="848"/>
                  </a:lnTo>
                  <a:lnTo>
                    <a:pt x="684" y="850"/>
                  </a:lnTo>
                  <a:lnTo>
                    <a:pt x="684" y="858"/>
                  </a:lnTo>
                  <a:lnTo>
                    <a:pt x="688" y="858"/>
                  </a:lnTo>
                  <a:lnTo>
                    <a:pt x="686" y="864"/>
                  </a:lnTo>
                  <a:lnTo>
                    <a:pt x="678" y="862"/>
                  </a:lnTo>
                  <a:lnTo>
                    <a:pt x="676" y="850"/>
                  </a:lnTo>
                  <a:lnTo>
                    <a:pt x="674" y="850"/>
                  </a:lnTo>
                  <a:lnTo>
                    <a:pt x="674" y="864"/>
                  </a:lnTo>
                  <a:lnTo>
                    <a:pt x="662" y="862"/>
                  </a:lnTo>
                  <a:lnTo>
                    <a:pt x="654" y="852"/>
                  </a:lnTo>
                  <a:lnTo>
                    <a:pt x="652" y="838"/>
                  </a:lnTo>
                  <a:lnTo>
                    <a:pt x="644" y="828"/>
                  </a:lnTo>
                  <a:lnTo>
                    <a:pt x="640" y="828"/>
                  </a:lnTo>
                  <a:lnTo>
                    <a:pt x="624" y="816"/>
                  </a:lnTo>
                  <a:lnTo>
                    <a:pt x="616" y="818"/>
                  </a:lnTo>
                  <a:lnTo>
                    <a:pt x="606" y="808"/>
                  </a:lnTo>
                  <a:lnTo>
                    <a:pt x="608" y="814"/>
                  </a:lnTo>
                  <a:lnTo>
                    <a:pt x="604" y="816"/>
                  </a:lnTo>
                  <a:lnTo>
                    <a:pt x="612" y="818"/>
                  </a:lnTo>
                  <a:lnTo>
                    <a:pt x="610" y="822"/>
                  </a:lnTo>
                  <a:lnTo>
                    <a:pt x="630" y="822"/>
                  </a:lnTo>
                  <a:lnTo>
                    <a:pt x="634" y="826"/>
                  </a:lnTo>
                  <a:lnTo>
                    <a:pt x="634" y="832"/>
                  </a:lnTo>
                  <a:lnTo>
                    <a:pt x="630" y="830"/>
                  </a:lnTo>
                  <a:lnTo>
                    <a:pt x="632" y="834"/>
                  </a:lnTo>
                  <a:lnTo>
                    <a:pt x="620" y="844"/>
                  </a:lnTo>
                  <a:lnTo>
                    <a:pt x="610" y="844"/>
                  </a:lnTo>
                  <a:lnTo>
                    <a:pt x="606" y="840"/>
                  </a:lnTo>
                  <a:lnTo>
                    <a:pt x="606" y="844"/>
                  </a:lnTo>
                  <a:lnTo>
                    <a:pt x="598" y="844"/>
                  </a:lnTo>
                  <a:lnTo>
                    <a:pt x="598" y="846"/>
                  </a:lnTo>
                  <a:lnTo>
                    <a:pt x="600" y="850"/>
                  </a:lnTo>
                  <a:lnTo>
                    <a:pt x="598" y="856"/>
                  </a:lnTo>
                  <a:lnTo>
                    <a:pt x="588" y="864"/>
                  </a:lnTo>
                  <a:lnTo>
                    <a:pt x="600" y="868"/>
                  </a:lnTo>
                  <a:lnTo>
                    <a:pt x="620" y="866"/>
                  </a:lnTo>
                  <a:lnTo>
                    <a:pt x="622" y="868"/>
                  </a:lnTo>
                  <a:lnTo>
                    <a:pt x="594" y="880"/>
                  </a:lnTo>
                  <a:lnTo>
                    <a:pt x="602" y="882"/>
                  </a:lnTo>
                  <a:lnTo>
                    <a:pt x="610" y="882"/>
                  </a:lnTo>
                  <a:lnTo>
                    <a:pt x="612" y="874"/>
                  </a:lnTo>
                  <a:lnTo>
                    <a:pt x="622" y="874"/>
                  </a:lnTo>
                  <a:lnTo>
                    <a:pt x="636" y="866"/>
                  </a:lnTo>
                  <a:lnTo>
                    <a:pt x="658" y="878"/>
                  </a:lnTo>
                  <a:lnTo>
                    <a:pt x="680" y="876"/>
                  </a:lnTo>
                  <a:lnTo>
                    <a:pt x="676" y="884"/>
                  </a:lnTo>
                  <a:lnTo>
                    <a:pt x="666" y="884"/>
                  </a:lnTo>
                  <a:lnTo>
                    <a:pt x="666" y="886"/>
                  </a:lnTo>
                  <a:lnTo>
                    <a:pt x="664" y="888"/>
                  </a:lnTo>
                  <a:lnTo>
                    <a:pt x="656" y="892"/>
                  </a:lnTo>
                  <a:lnTo>
                    <a:pt x="660" y="896"/>
                  </a:lnTo>
                  <a:lnTo>
                    <a:pt x="658" y="900"/>
                  </a:lnTo>
                  <a:lnTo>
                    <a:pt x="650" y="898"/>
                  </a:lnTo>
                  <a:lnTo>
                    <a:pt x="654" y="904"/>
                  </a:lnTo>
                  <a:lnTo>
                    <a:pt x="650" y="902"/>
                  </a:lnTo>
                  <a:lnTo>
                    <a:pt x="644" y="912"/>
                  </a:lnTo>
                  <a:lnTo>
                    <a:pt x="640" y="912"/>
                  </a:lnTo>
                  <a:lnTo>
                    <a:pt x="640" y="916"/>
                  </a:lnTo>
                  <a:lnTo>
                    <a:pt x="632" y="916"/>
                  </a:lnTo>
                  <a:lnTo>
                    <a:pt x="636" y="922"/>
                  </a:lnTo>
                  <a:lnTo>
                    <a:pt x="624" y="928"/>
                  </a:lnTo>
                  <a:lnTo>
                    <a:pt x="624" y="932"/>
                  </a:lnTo>
                  <a:lnTo>
                    <a:pt x="616" y="932"/>
                  </a:lnTo>
                  <a:lnTo>
                    <a:pt x="614" y="936"/>
                  </a:lnTo>
                  <a:lnTo>
                    <a:pt x="604" y="940"/>
                  </a:lnTo>
                  <a:lnTo>
                    <a:pt x="602" y="936"/>
                  </a:lnTo>
                  <a:lnTo>
                    <a:pt x="582" y="948"/>
                  </a:lnTo>
                  <a:lnTo>
                    <a:pt x="576" y="942"/>
                  </a:lnTo>
                  <a:lnTo>
                    <a:pt x="574" y="944"/>
                  </a:lnTo>
                  <a:lnTo>
                    <a:pt x="574" y="948"/>
                  </a:lnTo>
                  <a:lnTo>
                    <a:pt x="572" y="948"/>
                  </a:lnTo>
                  <a:lnTo>
                    <a:pt x="574" y="950"/>
                  </a:lnTo>
                  <a:lnTo>
                    <a:pt x="572" y="952"/>
                  </a:lnTo>
                  <a:lnTo>
                    <a:pt x="570" y="948"/>
                  </a:lnTo>
                  <a:lnTo>
                    <a:pt x="564" y="946"/>
                  </a:lnTo>
                  <a:lnTo>
                    <a:pt x="568" y="954"/>
                  </a:lnTo>
                  <a:lnTo>
                    <a:pt x="560" y="950"/>
                  </a:lnTo>
                  <a:lnTo>
                    <a:pt x="560" y="952"/>
                  </a:lnTo>
                  <a:lnTo>
                    <a:pt x="562" y="954"/>
                  </a:lnTo>
                  <a:lnTo>
                    <a:pt x="552" y="954"/>
                  </a:lnTo>
                  <a:lnTo>
                    <a:pt x="550" y="948"/>
                  </a:lnTo>
                  <a:lnTo>
                    <a:pt x="552" y="948"/>
                  </a:lnTo>
                  <a:lnTo>
                    <a:pt x="548" y="946"/>
                  </a:lnTo>
                  <a:lnTo>
                    <a:pt x="544" y="938"/>
                  </a:lnTo>
                  <a:lnTo>
                    <a:pt x="544" y="942"/>
                  </a:lnTo>
                  <a:lnTo>
                    <a:pt x="542" y="936"/>
                  </a:lnTo>
                  <a:lnTo>
                    <a:pt x="540" y="934"/>
                  </a:lnTo>
                  <a:lnTo>
                    <a:pt x="540" y="936"/>
                  </a:lnTo>
                  <a:lnTo>
                    <a:pt x="538" y="938"/>
                  </a:lnTo>
                  <a:lnTo>
                    <a:pt x="544" y="948"/>
                  </a:lnTo>
                  <a:lnTo>
                    <a:pt x="542" y="948"/>
                  </a:lnTo>
                  <a:lnTo>
                    <a:pt x="548" y="954"/>
                  </a:lnTo>
                  <a:lnTo>
                    <a:pt x="546" y="954"/>
                  </a:lnTo>
                  <a:lnTo>
                    <a:pt x="544" y="960"/>
                  </a:lnTo>
                  <a:lnTo>
                    <a:pt x="542" y="960"/>
                  </a:lnTo>
                  <a:lnTo>
                    <a:pt x="536" y="966"/>
                  </a:lnTo>
                  <a:lnTo>
                    <a:pt x="532" y="966"/>
                  </a:lnTo>
                  <a:lnTo>
                    <a:pt x="532" y="972"/>
                  </a:lnTo>
                  <a:lnTo>
                    <a:pt x="530" y="972"/>
                  </a:lnTo>
                  <a:lnTo>
                    <a:pt x="528" y="978"/>
                  </a:lnTo>
                  <a:lnTo>
                    <a:pt x="526" y="978"/>
                  </a:lnTo>
                  <a:lnTo>
                    <a:pt x="528" y="982"/>
                  </a:lnTo>
                  <a:lnTo>
                    <a:pt x="526" y="988"/>
                  </a:lnTo>
                  <a:lnTo>
                    <a:pt x="522" y="994"/>
                  </a:lnTo>
                  <a:lnTo>
                    <a:pt x="522" y="998"/>
                  </a:lnTo>
                  <a:lnTo>
                    <a:pt x="520" y="996"/>
                  </a:lnTo>
                  <a:lnTo>
                    <a:pt x="518" y="1004"/>
                  </a:lnTo>
                  <a:lnTo>
                    <a:pt x="516" y="1000"/>
                  </a:lnTo>
                  <a:lnTo>
                    <a:pt x="512" y="1012"/>
                  </a:lnTo>
                  <a:lnTo>
                    <a:pt x="508" y="1014"/>
                  </a:lnTo>
                  <a:lnTo>
                    <a:pt x="506" y="1010"/>
                  </a:lnTo>
                  <a:lnTo>
                    <a:pt x="504" y="1014"/>
                  </a:lnTo>
                  <a:lnTo>
                    <a:pt x="506" y="1016"/>
                  </a:lnTo>
                  <a:lnTo>
                    <a:pt x="504" y="1016"/>
                  </a:lnTo>
                  <a:lnTo>
                    <a:pt x="496" y="1010"/>
                  </a:lnTo>
                  <a:lnTo>
                    <a:pt x="496" y="1012"/>
                  </a:lnTo>
                  <a:lnTo>
                    <a:pt x="500" y="1018"/>
                  </a:lnTo>
                  <a:lnTo>
                    <a:pt x="494" y="1028"/>
                  </a:lnTo>
                  <a:lnTo>
                    <a:pt x="490" y="1026"/>
                  </a:lnTo>
                  <a:lnTo>
                    <a:pt x="490" y="1022"/>
                  </a:lnTo>
                  <a:lnTo>
                    <a:pt x="488" y="1024"/>
                  </a:lnTo>
                  <a:lnTo>
                    <a:pt x="486" y="1030"/>
                  </a:lnTo>
                  <a:lnTo>
                    <a:pt x="478" y="1022"/>
                  </a:lnTo>
                  <a:lnTo>
                    <a:pt x="478" y="1028"/>
                  </a:lnTo>
                  <a:lnTo>
                    <a:pt x="476" y="1026"/>
                  </a:lnTo>
                  <a:lnTo>
                    <a:pt x="478" y="1030"/>
                  </a:lnTo>
                  <a:lnTo>
                    <a:pt x="470" y="1024"/>
                  </a:lnTo>
                  <a:lnTo>
                    <a:pt x="480" y="1014"/>
                  </a:lnTo>
                  <a:lnTo>
                    <a:pt x="472" y="1014"/>
                  </a:lnTo>
                  <a:lnTo>
                    <a:pt x="470" y="1010"/>
                  </a:lnTo>
                  <a:lnTo>
                    <a:pt x="468" y="1014"/>
                  </a:lnTo>
                  <a:lnTo>
                    <a:pt x="466" y="1012"/>
                  </a:lnTo>
                  <a:lnTo>
                    <a:pt x="470" y="1016"/>
                  </a:lnTo>
                  <a:lnTo>
                    <a:pt x="466" y="1022"/>
                  </a:lnTo>
                  <a:lnTo>
                    <a:pt x="468" y="1024"/>
                  </a:lnTo>
                  <a:lnTo>
                    <a:pt x="468" y="1026"/>
                  </a:lnTo>
                  <a:lnTo>
                    <a:pt x="462" y="1024"/>
                  </a:lnTo>
                  <a:lnTo>
                    <a:pt x="462" y="1028"/>
                  </a:lnTo>
                  <a:lnTo>
                    <a:pt x="466" y="1032"/>
                  </a:lnTo>
                  <a:lnTo>
                    <a:pt x="464" y="1036"/>
                  </a:lnTo>
                  <a:lnTo>
                    <a:pt x="458" y="1036"/>
                  </a:lnTo>
                  <a:lnTo>
                    <a:pt x="460" y="1038"/>
                  </a:lnTo>
                  <a:lnTo>
                    <a:pt x="454" y="1038"/>
                  </a:lnTo>
                  <a:lnTo>
                    <a:pt x="450" y="1034"/>
                  </a:lnTo>
                  <a:lnTo>
                    <a:pt x="448" y="1038"/>
                  </a:lnTo>
                  <a:lnTo>
                    <a:pt x="444" y="1036"/>
                  </a:lnTo>
                  <a:lnTo>
                    <a:pt x="442" y="1040"/>
                  </a:lnTo>
                  <a:lnTo>
                    <a:pt x="438" y="1040"/>
                  </a:lnTo>
                  <a:lnTo>
                    <a:pt x="442" y="1044"/>
                  </a:lnTo>
                  <a:lnTo>
                    <a:pt x="444" y="1048"/>
                  </a:lnTo>
                  <a:lnTo>
                    <a:pt x="438" y="1056"/>
                  </a:lnTo>
                  <a:lnTo>
                    <a:pt x="426" y="1054"/>
                  </a:lnTo>
                  <a:lnTo>
                    <a:pt x="424" y="1060"/>
                  </a:lnTo>
                  <a:lnTo>
                    <a:pt x="426" y="1058"/>
                  </a:lnTo>
                  <a:lnTo>
                    <a:pt x="432" y="1068"/>
                  </a:lnTo>
                  <a:lnTo>
                    <a:pt x="432" y="1074"/>
                  </a:lnTo>
                  <a:lnTo>
                    <a:pt x="436" y="1076"/>
                  </a:lnTo>
                  <a:lnTo>
                    <a:pt x="422" y="1078"/>
                  </a:lnTo>
                  <a:lnTo>
                    <a:pt x="422" y="1082"/>
                  </a:lnTo>
                  <a:lnTo>
                    <a:pt x="432" y="1082"/>
                  </a:lnTo>
                  <a:lnTo>
                    <a:pt x="432" y="1086"/>
                  </a:lnTo>
                  <a:lnTo>
                    <a:pt x="430" y="1088"/>
                  </a:lnTo>
                  <a:lnTo>
                    <a:pt x="434" y="1096"/>
                  </a:lnTo>
                  <a:lnTo>
                    <a:pt x="422" y="1094"/>
                  </a:lnTo>
                  <a:lnTo>
                    <a:pt x="430" y="1098"/>
                  </a:lnTo>
                  <a:lnTo>
                    <a:pt x="432" y="1102"/>
                  </a:lnTo>
                  <a:lnTo>
                    <a:pt x="430" y="1106"/>
                  </a:lnTo>
                  <a:lnTo>
                    <a:pt x="426" y="1106"/>
                  </a:lnTo>
                  <a:lnTo>
                    <a:pt x="426" y="1108"/>
                  </a:lnTo>
                  <a:lnTo>
                    <a:pt x="424" y="1108"/>
                  </a:lnTo>
                  <a:lnTo>
                    <a:pt x="426" y="1110"/>
                  </a:lnTo>
                  <a:lnTo>
                    <a:pt x="420" y="1108"/>
                  </a:lnTo>
                  <a:lnTo>
                    <a:pt x="422" y="1110"/>
                  </a:lnTo>
                  <a:lnTo>
                    <a:pt x="418" y="1112"/>
                  </a:lnTo>
                  <a:lnTo>
                    <a:pt x="420" y="1114"/>
                  </a:lnTo>
                  <a:lnTo>
                    <a:pt x="422" y="1116"/>
                  </a:lnTo>
                  <a:lnTo>
                    <a:pt x="412" y="1114"/>
                  </a:lnTo>
                  <a:lnTo>
                    <a:pt x="418" y="1118"/>
                  </a:lnTo>
                  <a:lnTo>
                    <a:pt x="418" y="11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1" name="Freeform 564"/>
            <p:cNvSpPr>
              <a:spLocks/>
            </p:cNvSpPr>
            <p:nvPr/>
          </p:nvSpPr>
          <p:spPr bwMode="auto">
            <a:xfrm>
              <a:off x="3414713" y="2874963"/>
              <a:ext cx="6350" cy="3175"/>
            </a:xfrm>
            <a:custGeom>
              <a:avLst/>
              <a:gdLst/>
              <a:ahLst/>
              <a:cxnLst>
                <a:cxn ang="0">
                  <a:pos x="0" y="0"/>
                </a:cxn>
                <a:cxn ang="0">
                  <a:pos x="0" y="0"/>
                </a:cxn>
                <a:cxn ang="0">
                  <a:pos x="0" y="2"/>
                </a:cxn>
                <a:cxn ang="0">
                  <a:pos x="4" y="0"/>
                </a:cxn>
                <a:cxn ang="0">
                  <a:pos x="0" y="0"/>
                </a:cxn>
                <a:cxn ang="0">
                  <a:pos x="0" y="0"/>
                </a:cxn>
              </a:cxnLst>
              <a:rect l="0" t="0" r="r" b="b"/>
              <a:pathLst>
                <a:path w="4" h="2">
                  <a:moveTo>
                    <a:pt x="0" y="0"/>
                  </a:moveTo>
                  <a:lnTo>
                    <a:pt x="0" y="0"/>
                  </a:lnTo>
                  <a:lnTo>
                    <a:pt x="0" y="2"/>
                  </a:lnTo>
                  <a:lnTo>
                    <a:pt x="4"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2" name="Freeform 565"/>
            <p:cNvSpPr>
              <a:spLocks/>
            </p:cNvSpPr>
            <p:nvPr/>
          </p:nvSpPr>
          <p:spPr bwMode="auto">
            <a:xfrm>
              <a:off x="3414713" y="2868613"/>
              <a:ext cx="15875" cy="3175"/>
            </a:xfrm>
            <a:custGeom>
              <a:avLst/>
              <a:gdLst/>
              <a:ahLst/>
              <a:cxnLst>
                <a:cxn ang="0">
                  <a:pos x="10" y="0"/>
                </a:cxn>
                <a:cxn ang="0">
                  <a:pos x="0" y="0"/>
                </a:cxn>
                <a:cxn ang="0">
                  <a:pos x="4" y="2"/>
                </a:cxn>
                <a:cxn ang="0">
                  <a:pos x="10" y="0"/>
                </a:cxn>
                <a:cxn ang="0">
                  <a:pos x="10" y="0"/>
                </a:cxn>
              </a:cxnLst>
              <a:rect l="0" t="0" r="r" b="b"/>
              <a:pathLst>
                <a:path w="10" h="2">
                  <a:moveTo>
                    <a:pt x="10" y="0"/>
                  </a:moveTo>
                  <a:lnTo>
                    <a:pt x="0" y="0"/>
                  </a:lnTo>
                  <a:lnTo>
                    <a:pt x="4" y="2"/>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3" name="Freeform 566"/>
            <p:cNvSpPr>
              <a:spLocks/>
            </p:cNvSpPr>
            <p:nvPr/>
          </p:nvSpPr>
          <p:spPr bwMode="auto">
            <a:xfrm>
              <a:off x="4195763" y="2770188"/>
              <a:ext cx="9525" cy="15875"/>
            </a:xfrm>
            <a:custGeom>
              <a:avLst/>
              <a:gdLst/>
              <a:ahLst/>
              <a:cxnLst>
                <a:cxn ang="0">
                  <a:pos x="6" y="10"/>
                </a:cxn>
                <a:cxn ang="0">
                  <a:pos x="4" y="2"/>
                </a:cxn>
                <a:cxn ang="0">
                  <a:pos x="0" y="0"/>
                </a:cxn>
                <a:cxn ang="0">
                  <a:pos x="0" y="4"/>
                </a:cxn>
                <a:cxn ang="0">
                  <a:pos x="6" y="10"/>
                </a:cxn>
                <a:cxn ang="0">
                  <a:pos x="6" y="10"/>
                </a:cxn>
              </a:cxnLst>
              <a:rect l="0" t="0" r="r" b="b"/>
              <a:pathLst>
                <a:path w="6" h="10">
                  <a:moveTo>
                    <a:pt x="6" y="10"/>
                  </a:moveTo>
                  <a:lnTo>
                    <a:pt x="4" y="2"/>
                  </a:lnTo>
                  <a:lnTo>
                    <a:pt x="0" y="0"/>
                  </a:lnTo>
                  <a:lnTo>
                    <a:pt x="0" y="4"/>
                  </a:lnTo>
                  <a:lnTo>
                    <a:pt x="6" y="10"/>
                  </a:lnTo>
                  <a:lnTo>
                    <a:pt x="6"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4" name="Freeform 567"/>
            <p:cNvSpPr>
              <a:spLocks/>
            </p:cNvSpPr>
            <p:nvPr/>
          </p:nvSpPr>
          <p:spPr bwMode="auto">
            <a:xfrm>
              <a:off x="4205288" y="2789238"/>
              <a:ext cx="3175" cy="6350"/>
            </a:xfrm>
            <a:custGeom>
              <a:avLst/>
              <a:gdLst/>
              <a:ahLst/>
              <a:cxnLst>
                <a:cxn ang="0">
                  <a:pos x="2" y="4"/>
                </a:cxn>
                <a:cxn ang="0">
                  <a:pos x="2" y="0"/>
                </a:cxn>
                <a:cxn ang="0">
                  <a:pos x="0" y="0"/>
                </a:cxn>
                <a:cxn ang="0">
                  <a:pos x="2" y="4"/>
                </a:cxn>
                <a:cxn ang="0">
                  <a:pos x="2" y="4"/>
                </a:cxn>
              </a:cxnLst>
              <a:rect l="0" t="0" r="r" b="b"/>
              <a:pathLst>
                <a:path w="2" h="4">
                  <a:moveTo>
                    <a:pt x="2" y="4"/>
                  </a:moveTo>
                  <a:lnTo>
                    <a:pt x="2" y="0"/>
                  </a:lnTo>
                  <a:lnTo>
                    <a:pt x="0"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5" name="Freeform 568"/>
            <p:cNvSpPr>
              <a:spLocks/>
            </p:cNvSpPr>
            <p:nvPr/>
          </p:nvSpPr>
          <p:spPr bwMode="auto">
            <a:xfrm>
              <a:off x="4202113" y="2801938"/>
              <a:ext cx="3175" cy="9525"/>
            </a:xfrm>
            <a:custGeom>
              <a:avLst/>
              <a:gdLst/>
              <a:ahLst/>
              <a:cxnLst>
                <a:cxn ang="0">
                  <a:pos x="0" y="0"/>
                </a:cxn>
                <a:cxn ang="0">
                  <a:pos x="0" y="4"/>
                </a:cxn>
                <a:cxn ang="0">
                  <a:pos x="2" y="6"/>
                </a:cxn>
                <a:cxn ang="0">
                  <a:pos x="0" y="0"/>
                </a:cxn>
                <a:cxn ang="0">
                  <a:pos x="0" y="0"/>
                </a:cxn>
              </a:cxnLst>
              <a:rect l="0" t="0" r="r" b="b"/>
              <a:pathLst>
                <a:path w="2" h="6">
                  <a:moveTo>
                    <a:pt x="0" y="0"/>
                  </a:moveTo>
                  <a:lnTo>
                    <a:pt x="0" y="4"/>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6" name="Freeform 569"/>
            <p:cNvSpPr>
              <a:spLocks/>
            </p:cNvSpPr>
            <p:nvPr/>
          </p:nvSpPr>
          <p:spPr bwMode="auto">
            <a:xfrm>
              <a:off x="1471613" y="2379663"/>
              <a:ext cx="31750" cy="41275"/>
            </a:xfrm>
            <a:custGeom>
              <a:avLst/>
              <a:gdLst/>
              <a:ahLst/>
              <a:cxnLst>
                <a:cxn ang="0">
                  <a:pos x="4" y="14"/>
                </a:cxn>
                <a:cxn ang="0">
                  <a:pos x="6" y="12"/>
                </a:cxn>
                <a:cxn ang="0">
                  <a:pos x="4" y="10"/>
                </a:cxn>
                <a:cxn ang="0">
                  <a:pos x="12" y="10"/>
                </a:cxn>
                <a:cxn ang="0">
                  <a:pos x="10" y="8"/>
                </a:cxn>
                <a:cxn ang="0">
                  <a:pos x="12" y="4"/>
                </a:cxn>
                <a:cxn ang="0">
                  <a:pos x="10" y="0"/>
                </a:cxn>
                <a:cxn ang="0">
                  <a:pos x="12" y="0"/>
                </a:cxn>
                <a:cxn ang="0">
                  <a:pos x="16" y="6"/>
                </a:cxn>
                <a:cxn ang="0">
                  <a:pos x="20" y="6"/>
                </a:cxn>
                <a:cxn ang="0">
                  <a:pos x="20" y="12"/>
                </a:cxn>
                <a:cxn ang="0">
                  <a:pos x="8" y="26"/>
                </a:cxn>
                <a:cxn ang="0">
                  <a:pos x="4" y="24"/>
                </a:cxn>
                <a:cxn ang="0">
                  <a:pos x="6" y="22"/>
                </a:cxn>
                <a:cxn ang="0">
                  <a:pos x="4" y="20"/>
                </a:cxn>
                <a:cxn ang="0">
                  <a:pos x="0" y="12"/>
                </a:cxn>
                <a:cxn ang="0">
                  <a:pos x="4" y="14"/>
                </a:cxn>
                <a:cxn ang="0">
                  <a:pos x="4" y="14"/>
                </a:cxn>
              </a:cxnLst>
              <a:rect l="0" t="0" r="r" b="b"/>
              <a:pathLst>
                <a:path w="20" h="26">
                  <a:moveTo>
                    <a:pt x="4" y="14"/>
                  </a:moveTo>
                  <a:lnTo>
                    <a:pt x="6" y="12"/>
                  </a:lnTo>
                  <a:lnTo>
                    <a:pt x="4" y="10"/>
                  </a:lnTo>
                  <a:lnTo>
                    <a:pt x="12" y="10"/>
                  </a:lnTo>
                  <a:lnTo>
                    <a:pt x="10" y="8"/>
                  </a:lnTo>
                  <a:lnTo>
                    <a:pt x="12" y="4"/>
                  </a:lnTo>
                  <a:lnTo>
                    <a:pt x="10" y="0"/>
                  </a:lnTo>
                  <a:lnTo>
                    <a:pt x="12" y="0"/>
                  </a:lnTo>
                  <a:lnTo>
                    <a:pt x="16" y="6"/>
                  </a:lnTo>
                  <a:lnTo>
                    <a:pt x="20" y="6"/>
                  </a:lnTo>
                  <a:lnTo>
                    <a:pt x="20" y="12"/>
                  </a:lnTo>
                  <a:lnTo>
                    <a:pt x="8" y="26"/>
                  </a:lnTo>
                  <a:lnTo>
                    <a:pt x="4" y="24"/>
                  </a:lnTo>
                  <a:lnTo>
                    <a:pt x="6" y="22"/>
                  </a:lnTo>
                  <a:lnTo>
                    <a:pt x="4" y="20"/>
                  </a:lnTo>
                  <a:lnTo>
                    <a:pt x="0" y="12"/>
                  </a:lnTo>
                  <a:lnTo>
                    <a:pt x="4" y="14"/>
                  </a:lnTo>
                  <a:lnTo>
                    <a:pt x="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7" name="Freeform 570"/>
            <p:cNvSpPr>
              <a:spLocks/>
            </p:cNvSpPr>
            <p:nvPr/>
          </p:nvSpPr>
          <p:spPr bwMode="auto">
            <a:xfrm>
              <a:off x="1458913" y="2405063"/>
              <a:ext cx="19050" cy="22225"/>
            </a:xfrm>
            <a:custGeom>
              <a:avLst/>
              <a:gdLst/>
              <a:ahLst/>
              <a:cxnLst>
                <a:cxn ang="0">
                  <a:pos x="0" y="2"/>
                </a:cxn>
                <a:cxn ang="0">
                  <a:pos x="0" y="6"/>
                </a:cxn>
                <a:cxn ang="0">
                  <a:pos x="2" y="10"/>
                </a:cxn>
                <a:cxn ang="0">
                  <a:pos x="12" y="14"/>
                </a:cxn>
                <a:cxn ang="0">
                  <a:pos x="2" y="0"/>
                </a:cxn>
                <a:cxn ang="0">
                  <a:pos x="0" y="2"/>
                </a:cxn>
                <a:cxn ang="0">
                  <a:pos x="0" y="2"/>
                </a:cxn>
              </a:cxnLst>
              <a:rect l="0" t="0" r="r" b="b"/>
              <a:pathLst>
                <a:path w="12" h="14">
                  <a:moveTo>
                    <a:pt x="0" y="2"/>
                  </a:moveTo>
                  <a:lnTo>
                    <a:pt x="0" y="6"/>
                  </a:lnTo>
                  <a:lnTo>
                    <a:pt x="2" y="10"/>
                  </a:lnTo>
                  <a:lnTo>
                    <a:pt x="12" y="14"/>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8" name="Freeform 571"/>
            <p:cNvSpPr>
              <a:spLocks/>
            </p:cNvSpPr>
            <p:nvPr/>
          </p:nvSpPr>
          <p:spPr bwMode="auto">
            <a:xfrm>
              <a:off x="1671638" y="2039938"/>
              <a:ext cx="225425" cy="254000"/>
            </a:xfrm>
            <a:custGeom>
              <a:avLst/>
              <a:gdLst/>
              <a:ahLst/>
              <a:cxnLst>
                <a:cxn ang="0">
                  <a:pos x="22" y="28"/>
                </a:cxn>
                <a:cxn ang="0">
                  <a:pos x="28" y="36"/>
                </a:cxn>
                <a:cxn ang="0">
                  <a:pos x="24" y="46"/>
                </a:cxn>
                <a:cxn ang="0">
                  <a:pos x="14" y="70"/>
                </a:cxn>
                <a:cxn ang="0">
                  <a:pos x="18" y="78"/>
                </a:cxn>
                <a:cxn ang="0">
                  <a:pos x="10" y="80"/>
                </a:cxn>
                <a:cxn ang="0">
                  <a:pos x="12" y="88"/>
                </a:cxn>
                <a:cxn ang="0">
                  <a:pos x="10" y="92"/>
                </a:cxn>
                <a:cxn ang="0">
                  <a:pos x="12" y="94"/>
                </a:cxn>
                <a:cxn ang="0">
                  <a:pos x="10" y="100"/>
                </a:cxn>
                <a:cxn ang="0">
                  <a:pos x="6" y="102"/>
                </a:cxn>
                <a:cxn ang="0">
                  <a:pos x="4" y="106"/>
                </a:cxn>
                <a:cxn ang="0">
                  <a:pos x="8" y="110"/>
                </a:cxn>
                <a:cxn ang="0">
                  <a:pos x="2" y="110"/>
                </a:cxn>
                <a:cxn ang="0">
                  <a:pos x="4" y="114"/>
                </a:cxn>
                <a:cxn ang="0">
                  <a:pos x="2" y="116"/>
                </a:cxn>
                <a:cxn ang="0">
                  <a:pos x="4" y="118"/>
                </a:cxn>
                <a:cxn ang="0">
                  <a:pos x="0" y="122"/>
                </a:cxn>
                <a:cxn ang="0">
                  <a:pos x="10" y="124"/>
                </a:cxn>
                <a:cxn ang="0">
                  <a:pos x="16" y="130"/>
                </a:cxn>
                <a:cxn ang="0">
                  <a:pos x="18" y="128"/>
                </a:cxn>
                <a:cxn ang="0">
                  <a:pos x="24" y="132"/>
                </a:cxn>
                <a:cxn ang="0">
                  <a:pos x="36" y="160"/>
                </a:cxn>
                <a:cxn ang="0">
                  <a:pos x="56" y="142"/>
                </a:cxn>
                <a:cxn ang="0">
                  <a:pos x="60" y="146"/>
                </a:cxn>
                <a:cxn ang="0">
                  <a:pos x="70" y="140"/>
                </a:cxn>
                <a:cxn ang="0">
                  <a:pos x="74" y="132"/>
                </a:cxn>
                <a:cxn ang="0">
                  <a:pos x="72" y="122"/>
                </a:cxn>
                <a:cxn ang="0">
                  <a:pos x="76" y="110"/>
                </a:cxn>
                <a:cxn ang="0">
                  <a:pos x="88" y="106"/>
                </a:cxn>
                <a:cxn ang="0">
                  <a:pos x="90" y="94"/>
                </a:cxn>
                <a:cxn ang="0">
                  <a:pos x="92" y="90"/>
                </a:cxn>
                <a:cxn ang="0">
                  <a:pos x="142" y="54"/>
                </a:cxn>
                <a:cxn ang="0">
                  <a:pos x="142" y="50"/>
                </a:cxn>
                <a:cxn ang="0">
                  <a:pos x="112" y="16"/>
                </a:cxn>
                <a:cxn ang="0">
                  <a:pos x="96" y="18"/>
                </a:cxn>
                <a:cxn ang="0">
                  <a:pos x="92" y="22"/>
                </a:cxn>
                <a:cxn ang="0">
                  <a:pos x="94" y="24"/>
                </a:cxn>
                <a:cxn ang="0">
                  <a:pos x="92" y="28"/>
                </a:cxn>
                <a:cxn ang="0">
                  <a:pos x="90" y="30"/>
                </a:cxn>
                <a:cxn ang="0">
                  <a:pos x="90" y="18"/>
                </a:cxn>
                <a:cxn ang="0">
                  <a:pos x="88" y="18"/>
                </a:cxn>
                <a:cxn ang="0">
                  <a:pos x="82" y="28"/>
                </a:cxn>
                <a:cxn ang="0">
                  <a:pos x="82" y="22"/>
                </a:cxn>
                <a:cxn ang="0">
                  <a:pos x="84" y="18"/>
                </a:cxn>
                <a:cxn ang="0">
                  <a:pos x="60" y="0"/>
                </a:cxn>
                <a:cxn ang="0">
                  <a:pos x="38" y="4"/>
                </a:cxn>
                <a:cxn ang="0">
                  <a:pos x="38" y="12"/>
                </a:cxn>
                <a:cxn ang="0">
                  <a:pos x="36" y="4"/>
                </a:cxn>
                <a:cxn ang="0">
                  <a:pos x="16" y="10"/>
                </a:cxn>
                <a:cxn ang="0">
                  <a:pos x="22" y="18"/>
                </a:cxn>
                <a:cxn ang="0">
                  <a:pos x="20" y="22"/>
                </a:cxn>
                <a:cxn ang="0">
                  <a:pos x="22" y="28"/>
                </a:cxn>
                <a:cxn ang="0">
                  <a:pos x="22" y="28"/>
                </a:cxn>
              </a:cxnLst>
              <a:rect l="0" t="0" r="r" b="b"/>
              <a:pathLst>
                <a:path w="142" h="160">
                  <a:moveTo>
                    <a:pt x="22" y="28"/>
                  </a:moveTo>
                  <a:lnTo>
                    <a:pt x="28" y="36"/>
                  </a:lnTo>
                  <a:lnTo>
                    <a:pt x="24" y="46"/>
                  </a:lnTo>
                  <a:lnTo>
                    <a:pt x="14" y="70"/>
                  </a:lnTo>
                  <a:lnTo>
                    <a:pt x="18" y="78"/>
                  </a:lnTo>
                  <a:lnTo>
                    <a:pt x="10" y="80"/>
                  </a:lnTo>
                  <a:lnTo>
                    <a:pt x="12" y="88"/>
                  </a:lnTo>
                  <a:lnTo>
                    <a:pt x="10" y="92"/>
                  </a:lnTo>
                  <a:lnTo>
                    <a:pt x="12" y="94"/>
                  </a:lnTo>
                  <a:lnTo>
                    <a:pt x="10" y="100"/>
                  </a:lnTo>
                  <a:lnTo>
                    <a:pt x="6" y="102"/>
                  </a:lnTo>
                  <a:lnTo>
                    <a:pt x="4" y="106"/>
                  </a:lnTo>
                  <a:lnTo>
                    <a:pt x="8" y="110"/>
                  </a:lnTo>
                  <a:lnTo>
                    <a:pt x="2" y="110"/>
                  </a:lnTo>
                  <a:lnTo>
                    <a:pt x="4" y="114"/>
                  </a:lnTo>
                  <a:lnTo>
                    <a:pt x="2" y="116"/>
                  </a:lnTo>
                  <a:lnTo>
                    <a:pt x="4" y="118"/>
                  </a:lnTo>
                  <a:lnTo>
                    <a:pt x="0" y="122"/>
                  </a:lnTo>
                  <a:lnTo>
                    <a:pt x="10" y="124"/>
                  </a:lnTo>
                  <a:lnTo>
                    <a:pt x="16" y="130"/>
                  </a:lnTo>
                  <a:lnTo>
                    <a:pt x="18" y="128"/>
                  </a:lnTo>
                  <a:lnTo>
                    <a:pt x="24" y="132"/>
                  </a:lnTo>
                  <a:lnTo>
                    <a:pt x="36" y="160"/>
                  </a:lnTo>
                  <a:lnTo>
                    <a:pt x="56" y="142"/>
                  </a:lnTo>
                  <a:lnTo>
                    <a:pt x="60" y="146"/>
                  </a:lnTo>
                  <a:lnTo>
                    <a:pt x="70" y="140"/>
                  </a:lnTo>
                  <a:lnTo>
                    <a:pt x="74" y="132"/>
                  </a:lnTo>
                  <a:lnTo>
                    <a:pt x="72" y="122"/>
                  </a:lnTo>
                  <a:lnTo>
                    <a:pt x="76" y="110"/>
                  </a:lnTo>
                  <a:lnTo>
                    <a:pt x="88" y="106"/>
                  </a:lnTo>
                  <a:lnTo>
                    <a:pt x="90" y="94"/>
                  </a:lnTo>
                  <a:lnTo>
                    <a:pt x="92" y="90"/>
                  </a:lnTo>
                  <a:lnTo>
                    <a:pt x="142" y="54"/>
                  </a:lnTo>
                  <a:lnTo>
                    <a:pt x="142" y="50"/>
                  </a:lnTo>
                  <a:lnTo>
                    <a:pt x="112" y="16"/>
                  </a:lnTo>
                  <a:lnTo>
                    <a:pt x="96" y="18"/>
                  </a:lnTo>
                  <a:lnTo>
                    <a:pt x="92" y="22"/>
                  </a:lnTo>
                  <a:lnTo>
                    <a:pt x="94" y="24"/>
                  </a:lnTo>
                  <a:lnTo>
                    <a:pt x="92" y="28"/>
                  </a:lnTo>
                  <a:lnTo>
                    <a:pt x="90" y="30"/>
                  </a:lnTo>
                  <a:lnTo>
                    <a:pt x="90" y="18"/>
                  </a:lnTo>
                  <a:lnTo>
                    <a:pt x="88" y="18"/>
                  </a:lnTo>
                  <a:lnTo>
                    <a:pt x="82" y="28"/>
                  </a:lnTo>
                  <a:lnTo>
                    <a:pt x="82" y="22"/>
                  </a:lnTo>
                  <a:lnTo>
                    <a:pt x="84" y="18"/>
                  </a:lnTo>
                  <a:lnTo>
                    <a:pt x="60" y="0"/>
                  </a:lnTo>
                  <a:lnTo>
                    <a:pt x="38" y="4"/>
                  </a:lnTo>
                  <a:lnTo>
                    <a:pt x="38" y="12"/>
                  </a:lnTo>
                  <a:lnTo>
                    <a:pt x="36" y="4"/>
                  </a:lnTo>
                  <a:lnTo>
                    <a:pt x="16" y="10"/>
                  </a:lnTo>
                  <a:lnTo>
                    <a:pt x="22" y="18"/>
                  </a:lnTo>
                  <a:lnTo>
                    <a:pt x="20" y="22"/>
                  </a:lnTo>
                  <a:lnTo>
                    <a:pt x="22" y="28"/>
                  </a:lnTo>
                  <a:lnTo>
                    <a:pt x="22"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9" name="Freeform 572"/>
            <p:cNvSpPr>
              <a:spLocks/>
            </p:cNvSpPr>
            <p:nvPr/>
          </p:nvSpPr>
          <p:spPr bwMode="auto">
            <a:xfrm>
              <a:off x="1817688" y="2135188"/>
              <a:ext cx="387350" cy="317500"/>
            </a:xfrm>
            <a:custGeom>
              <a:avLst/>
              <a:gdLst/>
              <a:ahLst/>
              <a:cxnLst>
                <a:cxn ang="0">
                  <a:pos x="34" y="164"/>
                </a:cxn>
                <a:cxn ang="0">
                  <a:pos x="62" y="130"/>
                </a:cxn>
                <a:cxn ang="0">
                  <a:pos x="90" y="128"/>
                </a:cxn>
                <a:cxn ang="0">
                  <a:pos x="38" y="118"/>
                </a:cxn>
                <a:cxn ang="0">
                  <a:pos x="20" y="94"/>
                </a:cxn>
                <a:cxn ang="0">
                  <a:pos x="40" y="86"/>
                </a:cxn>
                <a:cxn ang="0">
                  <a:pos x="18" y="82"/>
                </a:cxn>
                <a:cxn ang="0">
                  <a:pos x="0" y="66"/>
                </a:cxn>
                <a:cxn ang="0">
                  <a:pos x="12" y="46"/>
                </a:cxn>
                <a:cxn ang="0">
                  <a:pos x="12" y="34"/>
                </a:cxn>
                <a:cxn ang="0">
                  <a:pos x="64" y="4"/>
                </a:cxn>
                <a:cxn ang="0">
                  <a:pos x="58" y="32"/>
                </a:cxn>
                <a:cxn ang="0">
                  <a:pos x="74" y="28"/>
                </a:cxn>
                <a:cxn ang="0">
                  <a:pos x="80" y="16"/>
                </a:cxn>
                <a:cxn ang="0">
                  <a:pos x="96" y="48"/>
                </a:cxn>
                <a:cxn ang="0">
                  <a:pos x="106" y="48"/>
                </a:cxn>
                <a:cxn ang="0">
                  <a:pos x="118" y="36"/>
                </a:cxn>
                <a:cxn ang="0">
                  <a:pos x="122" y="30"/>
                </a:cxn>
                <a:cxn ang="0">
                  <a:pos x="140" y="38"/>
                </a:cxn>
                <a:cxn ang="0">
                  <a:pos x="144" y="64"/>
                </a:cxn>
                <a:cxn ang="0">
                  <a:pos x="146" y="76"/>
                </a:cxn>
                <a:cxn ang="0">
                  <a:pos x="154" y="60"/>
                </a:cxn>
                <a:cxn ang="0">
                  <a:pos x="146" y="16"/>
                </a:cxn>
                <a:cxn ang="0">
                  <a:pos x="148" y="6"/>
                </a:cxn>
                <a:cxn ang="0">
                  <a:pos x="162" y="10"/>
                </a:cxn>
                <a:cxn ang="0">
                  <a:pos x="166" y="4"/>
                </a:cxn>
                <a:cxn ang="0">
                  <a:pos x="186" y="34"/>
                </a:cxn>
                <a:cxn ang="0">
                  <a:pos x="198" y="86"/>
                </a:cxn>
                <a:cxn ang="0">
                  <a:pos x="196" y="100"/>
                </a:cxn>
                <a:cxn ang="0">
                  <a:pos x="230" y="130"/>
                </a:cxn>
                <a:cxn ang="0">
                  <a:pos x="244" y="138"/>
                </a:cxn>
                <a:cxn ang="0">
                  <a:pos x="238" y="156"/>
                </a:cxn>
                <a:cxn ang="0">
                  <a:pos x="234" y="156"/>
                </a:cxn>
                <a:cxn ang="0">
                  <a:pos x="220" y="152"/>
                </a:cxn>
                <a:cxn ang="0">
                  <a:pos x="214" y="172"/>
                </a:cxn>
                <a:cxn ang="0">
                  <a:pos x="230" y="164"/>
                </a:cxn>
                <a:cxn ang="0">
                  <a:pos x="228" y="172"/>
                </a:cxn>
                <a:cxn ang="0">
                  <a:pos x="218" y="186"/>
                </a:cxn>
                <a:cxn ang="0">
                  <a:pos x="188" y="178"/>
                </a:cxn>
                <a:cxn ang="0">
                  <a:pos x="166" y="162"/>
                </a:cxn>
                <a:cxn ang="0">
                  <a:pos x="156" y="182"/>
                </a:cxn>
                <a:cxn ang="0">
                  <a:pos x="128" y="194"/>
                </a:cxn>
                <a:cxn ang="0">
                  <a:pos x="74" y="192"/>
                </a:cxn>
                <a:cxn ang="0">
                  <a:pos x="68" y="172"/>
                </a:cxn>
              </a:cxnLst>
              <a:rect l="0" t="0" r="r" b="b"/>
              <a:pathLst>
                <a:path w="244" h="200">
                  <a:moveTo>
                    <a:pt x="56" y="170"/>
                  </a:moveTo>
                  <a:lnTo>
                    <a:pt x="42" y="170"/>
                  </a:lnTo>
                  <a:lnTo>
                    <a:pt x="34" y="164"/>
                  </a:lnTo>
                  <a:lnTo>
                    <a:pt x="30" y="160"/>
                  </a:lnTo>
                  <a:lnTo>
                    <a:pt x="22" y="142"/>
                  </a:lnTo>
                  <a:lnTo>
                    <a:pt x="62" y="130"/>
                  </a:lnTo>
                  <a:lnTo>
                    <a:pt x="88" y="134"/>
                  </a:lnTo>
                  <a:lnTo>
                    <a:pt x="90" y="130"/>
                  </a:lnTo>
                  <a:lnTo>
                    <a:pt x="90" y="128"/>
                  </a:lnTo>
                  <a:lnTo>
                    <a:pt x="70" y="116"/>
                  </a:lnTo>
                  <a:lnTo>
                    <a:pt x="48" y="122"/>
                  </a:lnTo>
                  <a:lnTo>
                    <a:pt x="38" y="118"/>
                  </a:lnTo>
                  <a:lnTo>
                    <a:pt x="20" y="118"/>
                  </a:lnTo>
                  <a:lnTo>
                    <a:pt x="10" y="102"/>
                  </a:lnTo>
                  <a:lnTo>
                    <a:pt x="20" y="94"/>
                  </a:lnTo>
                  <a:lnTo>
                    <a:pt x="34" y="92"/>
                  </a:lnTo>
                  <a:lnTo>
                    <a:pt x="44" y="88"/>
                  </a:lnTo>
                  <a:lnTo>
                    <a:pt x="40" y="86"/>
                  </a:lnTo>
                  <a:lnTo>
                    <a:pt x="12" y="88"/>
                  </a:lnTo>
                  <a:lnTo>
                    <a:pt x="12" y="84"/>
                  </a:lnTo>
                  <a:lnTo>
                    <a:pt x="18" y="82"/>
                  </a:lnTo>
                  <a:lnTo>
                    <a:pt x="16" y="76"/>
                  </a:lnTo>
                  <a:lnTo>
                    <a:pt x="2" y="76"/>
                  </a:lnTo>
                  <a:lnTo>
                    <a:pt x="0" y="66"/>
                  </a:lnTo>
                  <a:lnTo>
                    <a:pt x="8" y="54"/>
                  </a:lnTo>
                  <a:lnTo>
                    <a:pt x="14" y="52"/>
                  </a:lnTo>
                  <a:lnTo>
                    <a:pt x="12" y="46"/>
                  </a:lnTo>
                  <a:lnTo>
                    <a:pt x="8" y="44"/>
                  </a:lnTo>
                  <a:lnTo>
                    <a:pt x="8" y="38"/>
                  </a:lnTo>
                  <a:lnTo>
                    <a:pt x="12" y="34"/>
                  </a:lnTo>
                  <a:lnTo>
                    <a:pt x="36" y="12"/>
                  </a:lnTo>
                  <a:lnTo>
                    <a:pt x="58" y="0"/>
                  </a:lnTo>
                  <a:lnTo>
                    <a:pt x="64" y="4"/>
                  </a:lnTo>
                  <a:lnTo>
                    <a:pt x="68" y="18"/>
                  </a:lnTo>
                  <a:lnTo>
                    <a:pt x="66" y="24"/>
                  </a:lnTo>
                  <a:lnTo>
                    <a:pt x="58" y="32"/>
                  </a:lnTo>
                  <a:lnTo>
                    <a:pt x="60" y="36"/>
                  </a:lnTo>
                  <a:lnTo>
                    <a:pt x="72" y="32"/>
                  </a:lnTo>
                  <a:lnTo>
                    <a:pt x="74" y="28"/>
                  </a:lnTo>
                  <a:lnTo>
                    <a:pt x="72" y="24"/>
                  </a:lnTo>
                  <a:lnTo>
                    <a:pt x="74" y="20"/>
                  </a:lnTo>
                  <a:lnTo>
                    <a:pt x="80" y="16"/>
                  </a:lnTo>
                  <a:lnTo>
                    <a:pt x="104" y="32"/>
                  </a:lnTo>
                  <a:lnTo>
                    <a:pt x="104" y="36"/>
                  </a:lnTo>
                  <a:lnTo>
                    <a:pt x="96" y="48"/>
                  </a:lnTo>
                  <a:lnTo>
                    <a:pt x="104" y="42"/>
                  </a:lnTo>
                  <a:lnTo>
                    <a:pt x="102" y="46"/>
                  </a:lnTo>
                  <a:lnTo>
                    <a:pt x="106" y="48"/>
                  </a:lnTo>
                  <a:lnTo>
                    <a:pt x="110" y="36"/>
                  </a:lnTo>
                  <a:lnTo>
                    <a:pt x="118" y="40"/>
                  </a:lnTo>
                  <a:lnTo>
                    <a:pt x="118" y="36"/>
                  </a:lnTo>
                  <a:lnTo>
                    <a:pt x="122" y="36"/>
                  </a:lnTo>
                  <a:lnTo>
                    <a:pt x="118" y="30"/>
                  </a:lnTo>
                  <a:lnTo>
                    <a:pt x="122" y="30"/>
                  </a:lnTo>
                  <a:lnTo>
                    <a:pt x="114" y="18"/>
                  </a:lnTo>
                  <a:lnTo>
                    <a:pt x="126" y="22"/>
                  </a:lnTo>
                  <a:lnTo>
                    <a:pt x="140" y="38"/>
                  </a:lnTo>
                  <a:lnTo>
                    <a:pt x="138" y="46"/>
                  </a:lnTo>
                  <a:lnTo>
                    <a:pt x="142" y="60"/>
                  </a:lnTo>
                  <a:lnTo>
                    <a:pt x="144" y="64"/>
                  </a:lnTo>
                  <a:lnTo>
                    <a:pt x="144" y="66"/>
                  </a:lnTo>
                  <a:lnTo>
                    <a:pt x="144" y="72"/>
                  </a:lnTo>
                  <a:lnTo>
                    <a:pt x="146" y="76"/>
                  </a:lnTo>
                  <a:lnTo>
                    <a:pt x="152" y="72"/>
                  </a:lnTo>
                  <a:lnTo>
                    <a:pt x="156" y="64"/>
                  </a:lnTo>
                  <a:lnTo>
                    <a:pt x="154" y="60"/>
                  </a:lnTo>
                  <a:lnTo>
                    <a:pt x="150" y="50"/>
                  </a:lnTo>
                  <a:lnTo>
                    <a:pt x="152" y="42"/>
                  </a:lnTo>
                  <a:lnTo>
                    <a:pt x="146" y="16"/>
                  </a:lnTo>
                  <a:lnTo>
                    <a:pt x="146" y="12"/>
                  </a:lnTo>
                  <a:lnTo>
                    <a:pt x="144" y="10"/>
                  </a:lnTo>
                  <a:lnTo>
                    <a:pt x="148" y="6"/>
                  </a:lnTo>
                  <a:lnTo>
                    <a:pt x="146" y="2"/>
                  </a:lnTo>
                  <a:lnTo>
                    <a:pt x="154" y="2"/>
                  </a:lnTo>
                  <a:lnTo>
                    <a:pt x="162" y="10"/>
                  </a:lnTo>
                  <a:lnTo>
                    <a:pt x="164" y="8"/>
                  </a:lnTo>
                  <a:lnTo>
                    <a:pt x="162" y="4"/>
                  </a:lnTo>
                  <a:lnTo>
                    <a:pt x="166" y="4"/>
                  </a:lnTo>
                  <a:lnTo>
                    <a:pt x="184" y="26"/>
                  </a:lnTo>
                  <a:lnTo>
                    <a:pt x="182" y="30"/>
                  </a:lnTo>
                  <a:lnTo>
                    <a:pt x="186" y="34"/>
                  </a:lnTo>
                  <a:lnTo>
                    <a:pt x="188" y="60"/>
                  </a:lnTo>
                  <a:lnTo>
                    <a:pt x="196" y="78"/>
                  </a:lnTo>
                  <a:lnTo>
                    <a:pt x="198" y="86"/>
                  </a:lnTo>
                  <a:lnTo>
                    <a:pt x="194" y="88"/>
                  </a:lnTo>
                  <a:lnTo>
                    <a:pt x="194" y="96"/>
                  </a:lnTo>
                  <a:lnTo>
                    <a:pt x="196" y="100"/>
                  </a:lnTo>
                  <a:lnTo>
                    <a:pt x="210" y="118"/>
                  </a:lnTo>
                  <a:lnTo>
                    <a:pt x="218" y="118"/>
                  </a:lnTo>
                  <a:lnTo>
                    <a:pt x="230" y="130"/>
                  </a:lnTo>
                  <a:lnTo>
                    <a:pt x="234" y="132"/>
                  </a:lnTo>
                  <a:lnTo>
                    <a:pt x="236" y="138"/>
                  </a:lnTo>
                  <a:lnTo>
                    <a:pt x="244" y="138"/>
                  </a:lnTo>
                  <a:lnTo>
                    <a:pt x="244" y="142"/>
                  </a:lnTo>
                  <a:lnTo>
                    <a:pt x="242" y="156"/>
                  </a:lnTo>
                  <a:lnTo>
                    <a:pt x="238" y="156"/>
                  </a:lnTo>
                  <a:lnTo>
                    <a:pt x="236" y="152"/>
                  </a:lnTo>
                  <a:lnTo>
                    <a:pt x="236" y="146"/>
                  </a:lnTo>
                  <a:lnTo>
                    <a:pt x="234" y="156"/>
                  </a:lnTo>
                  <a:lnTo>
                    <a:pt x="230" y="154"/>
                  </a:lnTo>
                  <a:lnTo>
                    <a:pt x="228" y="146"/>
                  </a:lnTo>
                  <a:lnTo>
                    <a:pt x="220" y="152"/>
                  </a:lnTo>
                  <a:lnTo>
                    <a:pt x="222" y="160"/>
                  </a:lnTo>
                  <a:lnTo>
                    <a:pt x="214" y="160"/>
                  </a:lnTo>
                  <a:lnTo>
                    <a:pt x="214" y="172"/>
                  </a:lnTo>
                  <a:lnTo>
                    <a:pt x="222" y="162"/>
                  </a:lnTo>
                  <a:lnTo>
                    <a:pt x="228" y="162"/>
                  </a:lnTo>
                  <a:lnTo>
                    <a:pt x="230" y="164"/>
                  </a:lnTo>
                  <a:lnTo>
                    <a:pt x="226" y="170"/>
                  </a:lnTo>
                  <a:lnTo>
                    <a:pt x="226" y="174"/>
                  </a:lnTo>
                  <a:lnTo>
                    <a:pt x="228" y="172"/>
                  </a:lnTo>
                  <a:lnTo>
                    <a:pt x="236" y="176"/>
                  </a:lnTo>
                  <a:lnTo>
                    <a:pt x="230" y="182"/>
                  </a:lnTo>
                  <a:lnTo>
                    <a:pt x="218" y="186"/>
                  </a:lnTo>
                  <a:lnTo>
                    <a:pt x="216" y="190"/>
                  </a:lnTo>
                  <a:lnTo>
                    <a:pt x="186" y="184"/>
                  </a:lnTo>
                  <a:lnTo>
                    <a:pt x="188" y="178"/>
                  </a:lnTo>
                  <a:lnTo>
                    <a:pt x="170" y="174"/>
                  </a:lnTo>
                  <a:lnTo>
                    <a:pt x="170" y="166"/>
                  </a:lnTo>
                  <a:lnTo>
                    <a:pt x="166" y="162"/>
                  </a:lnTo>
                  <a:lnTo>
                    <a:pt x="162" y="168"/>
                  </a:lnTo>
                  <a:lnTo>
                    <a:pt x="162" y="174"/>
                  </a:lnTo>
                  <a:lnTo>
                    <a:pt x="156" y="182"/>
                  </a:lnTo>
                  <a:lnTo>
                    <a:pt x="142" y="184"/>
                  </a:lnTo>
                  <a:lnTo>
                    <a:pt x="138" y="188"/>
                  </a:lnTo>
                  <a:lnTo>
                    <a:pt x="128" y="194"/>
                  </a:lnTo>
                  <a:lnTo>
                    <a:pt x="78" y="200"/>
                  </a:lnTo>
                  <a:lnTo>
                    <a:pt x="82" y="198"/>
                  </a:lnTo>
                  <a:lnTo>
                    <a:pt x="74" y="192"/>
                  </a:lnTo>
                  <a:lnTo>
                    <a:pt x="72" y="186"/>
                  </a:lnTo>
                  <a:lnTo>
                    <a:pt x="74" y="178"/>
                  </a:lnTo>
                  <a:lnTo>
                    <a:pt x="68" y="172"/>
                  </a:lnTo>
                  <a:lnTo>
                    <a:pt x="56" y="170"/>
                  </a:lnTo>
                  <a:lnTo>
                    <a:pt x="56" y="17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0" name="Freeform 573"/>
            <p:cNvSpPr>
              <a:spLocks/>
            </p:cNvSpPr>
            <p:nvPr/>
          </p:nvSpPr>
          <p:spPr bwMode="auto">
            <a:xfrm>
              <a:off x="2074863" y="2106613"/>
              <a:ext cx="50800" cy="63500"/>
            </a:xfrm>
            <a:custGeom>
              <a:avLst/>
              <a:gdLst/>
              <a:ahLst/>
              <a:cxnLst>
                <a:cxn ang="0">
                  <a:pos x="28" y="30"/>
                </a:cxn>
                <a:cxn ang="0">
                  <a:pos x="32" y="8"/>
                </a:cxn>
                <a:cxn ang="0">
                  <a:pos x="28" y="2"/>
                </a:cxn>
                <a:cxn ang="0">
                  <a:pos x="8" y="0"/>
                </a:cxn>
                <a:cxn ang="0">
                  <a:pos x="0" y="14"/>
                </a:cxn>
                <a:cxn ang="0">
                  <a:pos x="10" y="22"/>
                </a:cxn>
                <a:cxn ang="0">
                  <a:pos x="22" y="40"/>
                </a:cxn>
                <a:cxn ang="0">
                  <a:pos x="28" y="30"/>
                </a:cxn>
                <a:cxn ang="0">
                  <a:pos x="28" y="30"/>
                </a:cxn>
              </a:cxnLst>
              <a:rect l="0" t="0" r="r" b="b"/>
              <a:pathLst>
                <a:path w="32" h="40">
                  <a:moveTo>
                    <a:pt x="28" y="30"/>
                  </a:moveTo>
                  <a:lnTo>
                    <a:pt x="32" y="8"/>
                  </a:lnTo>
                  <a:lnTo>
                    <a:pt x="28" y="2"/>
                  </a:lnTo>
                  <a:lnTo>
                    <a:pt x="8" y="0"/>
                  </a:lnTo>
                  <a:lnTo>
                    <a:pt x="0" y="14"/>
                  </a:lnTo>
                  <a:lnTo>
                    <a:pt x="10" y="22"/>
                  </a:lnTo>
                  <a:lnTo>
                    <a:pt x="22" y="40"/>
                  </a:lnTo>
                  <a:lnTo>
                    <a:pt x="28" y="30"/>
                  </a:lnTo>
                  <a:lnTo>
                    <a:pt x="28"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1" name="Freeform 574"/>
            <p:cNvSpPr>
              <a:spLocks/>
            </p:cNvSpPr>
            <p:nvPr/>
          </p:nvSpPr>
          <p:spPr bwMode="auto">
            <a:xfrm>
              <a:off x="2173288" y="2097088"/>
              <a:ext cx="127000" cy="184150"/>
            </a:xfrm>
            <a:custGeom>
              <a:avLst/>
              <a:gdLst/>
              <a:ahLst/>
              <a:cxnLst>
                <a:cxn ang="0">
                  <a:pos x="32" y="90"/>
                </a:cxn>
                <a:cxn ang="0">
                  <a:pos x="28" y="82"/>
                </a:cxn>
                <a:cxn ang="0">
                  <a:pos x="24" y="82"/>
                </a:cxn>
                <a:cxn ang="0">
                  <a:pos x="20" y="76"/>
                </a:cxn>
                <a:cxn ang="0">
                  <a:pos x="12" y="78"/>
                </a:cxn>
                <a:cxn ang="0">
                  <a:pos x="0" y="58"/>
                </a:cxn>
                <a:cxn ang="0">
                  <a:pos x="0" y="54"/>
                </a:cxn>
                <a:cxn ang="0">
                  <a:pos x="0" y="46"/>
                </a:cxn>
                <a:cxn ang="0">
                  <a:pos x="6" y="42"/>
                </a:cxn>
                <a:cxn ang="0">
                  <a:pos x="14" y="52"/>
                </a:cxn>
                <a:cxn ang="0">
                  <a:pos x="16" y="58"/>
                </a:cxn>
                <a:cxn ang="0">
                  <a:pos x="30" y="54"/>
                </a:cxn>
                <a:cxn ang="0">
                  <a:pos x="28" y="46"/>
                </a:cxn>
                <a:cxn ang="0">
                  <a:pos x="30" y="50"/>
                </a:cxn>
                <a:cxn ang="0">
                  <a:pos x="32" y="46"/>
                </a:cxn>
                <a:cxn ang="0">
                  <a:pos x="26" y="40"/>
                </a:cxn>
                <a:cxn ang="0">
                  <a:pos x="26" y="34"/>
                </a:cxn>
                <a:cxn ang="0">
                  <a:pos x="34" y="34"/>
                </a:cxn>
                <a:cxn ang="0">
                  <a:pos x="28" y="26"/>
                </a:cxn>
                <a:cxn ang="0">
                  <a:pos x="24" y="32"/>
                </a:cxn>
                <a:cxn ang="0">
                  <a:pos x="18" y="28"/>
                </a:cxn>
                <a:cxn ang="0">
                  <a:pos x="14" y="20"/>
                </a:cxn>
                <a:cxn ang="0">
                  <a:pos x="18" y="18"/>
                </a:cxn>
                <a:cxn ang="0">
                  <a:pos x="24" y="22"/>
                </a:cxn>
                <a:cxn ang="0">
                  <a:pos x="22" y="16"/>
                </a:cxn>
                <a:cxn ang="0">
                  <a:pos x="16" y="10"/>
                </a:cxn>
                <a:cxn ang="0">
                  <a:pos x="22" y="4"/>
                </a:cxn>
                <a:cxn ang="0">
                  <a:pos x="30" y="8"/>
                </a:cxn>
                <a:cxn ang="0">
                  <a:pos x="30" y="4"/>
                </a:cxn>
                <a:cxn ang="0">
                  <a:pos x="26" y="2"/>
                </a:cxn>
                <a:cxn ang="0">
                  <a:pos x="28" y="0"/>
                </a:cxn>
                <a:cxn ang="0">
                  <a:pos x="46" y="8"/>
                </a:cxn>
                <a:cxn ang="0">
                  <a:pos x="66" y="0"/>
                </a:cxn>
                <a:cxn ang="0">
                  <a:pos x="72" y="6"/>
                </a:cxn>
                <a:cxn ang="0">
                  <a:pos x="70" y="12"/>
                </a:cxn>
                <a:cxn ang="0">
                  <a:pos x="64" y="18"/>
                </a:cxn>
                <a:cxn ang="0">
                  <a:pos x="68" y="20"/>
                </a:cxn>
                <a:cxn ang="0">
                  <a:pos x="68" y="26"/>
                </a:cxn>
                <a:cxn ang="0">
                  <a:pos x="60" y="30"/>
                </a:cxn>
                <a:cxn ang="0">
                  <a:pos x="54" y="42"/>
                </a:cxn>
                <a:cxn ang="0">
                  <a:pos x="52" y="46"/>
                </a:cxn>
                <a:cxn ang="0">
                  <a:pos x="64" y="42"/>
                </a:cxn>
                <a:cxn ang="0">
                  <a:pos x="70" y="54"/>
                </a:cxn>
                <a:cxn ang="0">
                  <a:pos x="70" y="60"/>
                </a:cxn>
                <a:cxn ang="0">
                  <a:pos x="76" y="54"/>
                </a:cxn>
                <a:cxn ang="0">
                  <a:pos x="80" y="66"/>
                </a:cxn>
                <a:cxn ang="0">
                  <a:pos x="76" y="72"/>
                </a:cxn>
                <a:cxn ang="0">
                  <a:pos x="78" y="82"/>
                </a:cxn>
                <a:cxn ang="0">
                  <a:pos x="76" y="86"/>
                </a:cxn>
                <a:cxn ang="0">
                  <a:pos x="78" y="86"/>
                </a:cxn>
                <a:cxn ang="0">
                  <a:pos x="78" y="94"/>
                </a:cxn>
                <a:cxn ang="0">
                  <a:pos x="68" y="104"/>
                </a:cxn>
                <a:cxn ang="0">
                  <a:pos x="58" y="102"/>
                </a:cxn>
                <a:cxn ang="0">
                  <a:pos x="60" y="110"/>
                </a:cxn>
                <a:cxn ang="0">
                  <a:pos x="54" y="116"/>
                </a:cxn>
                <a:cxn ang="0">
                  <a:pos x="50" y="112"/>
                </a:cxn>
                <a:cxn ang="0">
                  <a:pos x="44" y="114"/>
                </a:cxn>
                <a:cxn ang="0">
                  <a:pos x="40" y="98"/>
                </a:cxn>
                <a:cxn ang="0">
                  <a:pos x="32" y="90"/>
                </a:cxn>
                <a:cxn ang="0">
                  <a:pos x="32" y="90"/>
                </a:cxn>
              </a:cxnLst>
              <a:rect l="0" t="0" r="r" b="b"/>
              <a:pathLst>
                <a:path w="80" h="116">
                  <a:moveTo>
                    <a:pt x="32" y="90"/>
                  </a:moveTo>
                  <a:lnTo>
                    <a:pt x="28" y="82"/>
                  </a:lnTo>
                  <a:lnTo>
                    <a:pt x="24" y="82"/>
                  </a:lnTo>
                  <a:lnTo>
                    <a:pt x="20" y="76"/>
                  </a:lnTo>
                  <a:lnTo>
                    <a:pt x="12" y="78"/>
                  </a:lnTo>
                  <a:lnTo>
                    <a:pt x="0" y="58"/>
                  </a:lnTo>
                  <a:lnTo>
                    <a:pt x="0" y="54"/>
                  </a:lnTo>
                  <a:lnTo>
                    <a:pt x="0" y="46"/>
                  </a:lnTo>
                  <a:lnTo>
                    <a:pt x="6" y="42"/>
                  </a:lnTo>
                  <a:lnTo>
                    <a:pt x="14" y="52"/>
                  </a:lnTo>
                  <a:lnTo>
                    <a:pt x="16" y="58"/>
                  </a:lnTo>
                  <a:lnTo>
                    <a:pt x="30" y="54"/>
                  </a:lnTo>
                  <a:lnTo>
                    <a:pt x="28" y="46"/>
                  </a:lnTo>
                  <a:lnTo>
                    <a:pt x="30" y="50"/>
                  </a:lnTo>
                  <a:lnTo>
                    <a:pt x="32" y="46"/>
                  </a:lnTo>
                  <a:lnTo>
                    <a:pt x="26" y="40"/>
                  </a:lnTo>
                  <a:lnTo>
                    <a:pt x="26" y="34"/>
                  </a:lnTo>
                  <a:lnTo>
                    <a:pt x="34" y="34"/>
                  </a:lnTo>
                  <a:lnTo>
                    <a:pt x="28" y="26"/>
                  </a:lnTo>
                  <a:lnTo>
                    <a:pt x="24" y="32"/>
                  </a:lnTo>
                  <a:lnTo>
                    <a:pt x="18" y="28"/>
                  </a:lnTo>
                  <a:lnTo>
                    <a:pt x="14" y="20"/>
                  </a:lnTo>
                  <a:lnTo>
                    <a:pt x="18" y="18"/>
                  </a:lnTo>
                  <a:lnTo>
                    <a:pt x="24" y="22"/>
                  </a:lnTo>
                  <a:lnTo>
                    <a:pt x="22" y="16"/>
                  </a:lnTo>
                  <a:lnTo>
                    <a:pt x="16" y="10"/>
                  </a:lnTo>
                  <a:lnTo>
                    <a:pt x="22" y="4"/>
                  </a:lnTo>
                  <a:lnTo>
                    <a:pt x="30" y="8"/>
                  </a:lnTo>
                  <a:lnTo>
                    <a:pt x="30" y="4"/>
                  </a:lnTo>
                  <a:lnTo>
                    <a:pt x="26" y="2"/>
                  </a:lnTo>
                  <a:lnTo>
                    <a:pt x="28" y="0"/>
                  </a:lnTo>
                  <a:lnTo>
                    <a:pt x="46" y="8"/>
                  </a:lnTo>
                  <a:lnTo>
                    <a:pt x="66" y="0"/>
                  </a:lnTo>
                  <a:lnTo>
                    <a:pt x="72" y="6"/>
                  </a:lnTo>
                  <a:lnTo>
                    <a:pt x="70" y="12"/>
                  </a:lnTo>
                  <a:lnTo>
                    <a:pt x="64" y="18"/>
                  </a:lnTo>
                  <a:lnTo>
                    <a:pt x="68" y="20"/>
                  </a:lnTo>
                  <a:lnTo>
                    <a:pt x="68" y="26"/>
                  </a:lnTo>
                  <a:lnTo>
                    <a:pt x="60" y="30"/>
                  </a:lnTo>
                  <a:lnTo>
                    <a:pt x="54" y="42"/>
                  </a:lnTo>
                  <a:lnTo>
                    <a:pt x="52" y="46"/>
                  </a:lnTo>
                  <a:lnTo>
                    <a:pt x="64" y="42"/>
                  </a:lnTo>
                  <a:lnTo>
                    <a:pt x="70" y="54"/>
                  </a:lnTo>
                  <a:lnTo>
                    <a:pt x="70" y="60"/>
                  </a:lnTo>
                  <a:lnTo>
                    <a:pt x="76" y="54"/>
                  </a:lnTo>
                  <a:lnTo>
                    <a:pt x="80" y="66"/>
                  </a:lnTo>
                  <a:lnTo>
                    <a:pt x="76" y="72"/>
                  </a:lnTo>
                  <a:lnTo>
                    <a:pt x="78" y="82"/>
                  </a:lnTo>
                  <a:lnTo>
                    <a:pt x="76" y="86"/>
                  </a:lnTo>
                  <a:lnTo>
                    <a:pt x="78" y="86"/>
                  </a:lnTo>
                  <a:lnTo>
                    <a:pt x="78" y="94"/>
                  </a:lnTo>
                  <a:lnTo>
                    <a:pt x="68" y="104"/>
                  </a:lnTo>
                  <a:lnTo>
                    <a:pt x="58" y="102"/>
                  </a:lnTo>
                  <a:lnTo>
                    <a:pt x="60" y="110"/>
                  </a:lnTo>
                  <a:lnTo>
                    <a:pt x="54" y="116"/>
                  </a:lnTo>
                  <a:lnTo>
                    <a:pt x="50" y="112"/>
                  </a:lnTo>
                  <a:lnTo>
                    <a:pt x="44" y="114"/>
                  </a:lnTo>
                  <a:lnTo>
                    <a:pt x="40" y="98"/>
                  </a:lnTo>
                  <a:lnTo>
                    <a:pt x="32" y="90"/>
                  </a:lnTo>
                  <a:lnTo>
                    <a:pt x="32" y="9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2" name="Freeform 575"/>
            <p:cNvSpPr>
              <a:spLocks/>
            </p:cNvSpPr>
            <p:nvPr/>
          </p:nvSpPr>
          <p:spPr bwMode="auto">
            <a:xfrm>
              <a:off x="2281238" y="2151063"/>
              <a:ext cx="15875" cy="19050"/>
            </a:xfrm>
            <a:custGeom>
              <a:avLst/>
              <a:gdLst/>
              <a:ahLst/>
              <a:cxnLst>
                <a:cxn ang="0">
                  <a:pos x="8" y="8"/>
                </a:cxn>
                <a:cxn ang="0">
                  <a:pos x="10" y="4"/>
                </a:cxn>
                <a:cxn ang="0">
                  <a:pos x="6" y="0"/>
                </a:cxn>
                <a:cxn ang="0">
                  <a:pos x="0" y="4"/>
                </a:cxn>
                <a:cxn ang="0">
                  <a:pos x="4" y="12"/>
                </a:cxn>
                <a:cxn ang="0">
                  <a:pos x="8" y="8"/>
                </a:cxn>
                <a:cxn ang="0">
                  <a:pos x="8" y="8"/>
                </a:cxn>
              </a:cxnLst>
              <a:rect l="0" t="0" r="r" b="b"/>
              <a:pathLst>
                <a:path w="10" h="12">
                  <a:moveTo>
                    <a:pt x="8" y="8"/>
                  </a:moveTo>
                  <a:lnTo>
                    <a:pt x="10" y="4"/>
                  </a:lnTo>
                  <a:lnTo>
                    <a:pt x="6" y="0"/>
                  </a:lnTo>
                  <a:lnTo>
                    <a:pt x="0" y="4"/>
                  </a:lnTo>
                  <a:lnTo>
                    <a:pt x="4" y="12"/>
                  </a:lnTo>
                  <a:lnTo>
                    <a:pt x="8" y="8"/>
                  </a:lnTo>
                  <a:lnTo>
                    <a:pt x="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3" name="Freeform 576"/>
            <p:cNvSpPr>
              <a:spLocks/>
            </p:cNvSpPr>
            <p:nvPr/>
          </p:nvSpPr>
          <p:spPr bwMode="auto">
            <a:xfrm>
              <a:off x="2236788" y="2081213"/>
              <a:ext cx="31750" cy="22225"/>
            </a:xfrm>
            <a:custGeom>
              <a:avLst/>
              <a:gdLst/>
              <a:ahLst/>
              <a:cxnLst>
                <a:cxn ang="0">
                  <a:pos x="10" y="14"/>
                </a:cxn>
                <a:cxn ang="0">
                  <a:pos x="18" y="8"/>
                </a:cxn>
                <a:cxn ang="0">
                  <a:pos x="20" y="0"/>
                </a:cxn>
                <a:cxn ang="0">
                  <a:pos x="0" y="10"/>
                </a:cxn>
                <a:cxn ang="0">
                  <a:pos x="10" y="14"/>
                </a:cxn>
                <a:cxn ang="0">
                  <a:pos x="10" y="14"/>
                </a:cxn>
              </a:cxnLst>
              <a:rect l="0" t="0" r="r" b="b"/>
              <a:pathLst>
                <a:path w="20" h="14">
                  <a:moveTo>
                    <a:pt x="10" y="14"/>
                  </a:moveTo>
                  <a:lnTo>
                    <a:pt x="18" y="8"/>
                  </a:lnTo>
                  <a:lnTo>
                    <a:pt x="20" y="0"/>
                  </a:lnTo>
                  <a:lnTo>
                    <a:pt x="0" y="10"/>
                  </a:lnTo>
                  <a:lnTo>
                    <a:pt x="10" y="14"/>
                  </a:lnTo>
                  <a:lnTo>
                    <a:pt x="1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4" name="Freeform 577"/>
            <p:cNvSpPr>
              <a:spLocks/>
            </p:cNvSpPr>
            <p:nvPr/>
          </p:nvSpPr>
          <p:spPr bwMode="auto">
            <a:xfrm>
              <a:off x="2233613" y="2370138"/>
              <a:ext cx="92075" cy="82550"/>
            </a:xfrm>
            <a:custGeom>
              <a:avLst/>
              <a:gdLst/>
              <a:ahLst/>
              <a:cxnLst>
                <a:cxn ang="0">
                  <a:pos x="34" y="14"/>
                </a:cxn>
                <a:cxn ang="0">
                  <a:pos x="30" y="8"/>
                </a:cxn>
                <a:cxn ang="0">
                  <a:pos x="30" y="4"/>
                </a:cxn>
                <a:cxn ang="0">
                  <a:pos x="22" y="0"/>
                </a:cxn>
                <a:cxn ang="0">
                  <a:pos x="16" y="10"/>
                </a:cxn>
                <a:cxn ang="0">
                  <a:pos x="18" y="14"/>
                </a:cxn>
                <a:cxn ang="0">
                  <a:pos x="14" y="14"/>
                </a:cxn>
                <a:cxn ang="0">
                  <a:pos x="14" y="22"/>
                </a:cxn>
                <a:cxn ang="0">
                  <a:pos x="12" y="26"/>
                </a:cxn>
                <a:cxn ang="0">
                  <a:pos x="0" y="30"/>
                </a:cxn>
                <a:cxn ang="0">
                  <a:pos x="0" y="38"/>
                </a:cxn>
                <a:cxn ang="0">
                  <a:pos x="6" y="40"/>
                </a:cxn>
                <a:cxn ang="0">
                  <a:pos x="8" y="38"/>
                </a:cxn>
                <a:cxn ang="0">
                  <a:pos x="28" y="50"/>
                </a:cxn>
                <a:cxn ang="0">
                  <a:pos x="44" y="52"/>
                </a:cxn>
                <a:cxn ang="0">
                  <a:pos x="46" y="48"/>
                </a:cxn>
                <a:cxn ang="0">
                  <a:pos x="56" y="44"/>
                </a:cxn>
                <a:cxn ang="0">
                  <a:pos x="58" y="40"/>
                </a:cxn>
                <a:cxn ang="0">
                  <a:pos x="54" y="42"/>
                </a:cxn>
                <a:cxn ang="0">
                  <a:pos x="46" y="26"/>
                </a:cxn>
                <a:cxn ang="0">
                  <a:pos x="34" y="14"/>
                </a:cxn>
                <a:cxn ang="0">
                  <a:pos x="34" y="14"/>
                </a:cxn>
              </a:cxnLst>
              <a:rect l="0" t="0" r="r" b="b"/>
              <a:pathLst>
                <a:path w="58" h="52">
                  <a:moveTo>
                    <a:pt x="34" y="14"/>
                  </a:moveTo>
                  <a:lnTo>
                    <a:pt x="30" y="8"/>
                  </a:lnTo>
                  <a:lnTo>
                    <a:pt x="30" y="4"/>
                  </a:lnTo>
                  <a:lnTo>
                    <a:pt x="22" y="0"/>
                  </a:lnTo>
                  <a:lnTo>
                    <a:pt x="16" y="10"/>
                  </a:lnTo>
                  <a:lnTo>
                    <a:pt x="18" y="14"/>
                  </a:lnTo>
                  <a:lnTo>
                    <a:pt x="14" y="14"/>
                  </a:lnTo>
                  <a:lnTo>
                    <a:pt x="14" y="22"/>
                  </a:lnTo>
                  <a:lnTo>
                    <a:pt x="12" y="26"/>
                  </a:lnTo>
                  <a:lnTo>
                    <a:pt x="0" y="30"/>
                  </a:lnTo>
                  <a:lnTo>
                    <a:pt x="0" y="38"/>
                  </a:lnTo>
                  <a:lnTo>
                    <a:pt x="6" y="40"/>
                  </a:lnTo>
                  <a:lnTo>
                    <a:pt x="8" y="38"/>
                  </a:lnTo>
                  <a:lnTo>
                    <a:pt x="28" y="50"/>
                  </a:lnTo>
                  <a:lnTo>
                    <a:pt x="44" y="52"/>
                  </a:lnTo>
                  <a:lnTo>
                    <a:pt x="46" y="48"/>
                  </a:lnTo>
                  <a:lnTo>
                    <a:pt x="56" y="44"/>
                  </a:lnTo>
                  <a:lnTo>
                    <a:pt x="58" y="40"/>
                  </a:lnTo>
                  <a:lnTo>
                    <a:pt x="54" y="42"/>
                  </a:lnTo>
                  <a:lnTo>
                    <a:pt x="46" y="26"/>
                  </a:lnTo>
                  <a:lnTo>
                    <a:pt x="34" y="14"/>
                  </a:lnTo>
                  <a:lnTo>
                    <a:pt x="3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5" name="Freeform 578"/>
            <p:cNvSpPr>
              <a:spLocks/>
            </p:cNvSpPr>
            <p:nvPr/>
          </p:nvSpPr>
          <p:spPr bwMode="auto">
            <a:xfrm>
              <a:off x="2284413" y="1947863"/>
              <a:ext cx="22225" cy="25400"/>
            </a:xfrm>
            <a:custGeom>
              <a:avLst/>
              <a:gdLst/>
              <a:ahLst/>
              <a:cxnLst>
                <a:cxn ang="0">
                  <a:pos x="10" y="4"/>
                </a:cxn>
                <a:cxn ang="0">
                  <a:pos x="4" y="16"/>
                </a:cxn>
                <a:cxn ang="0">
                  <a:pos x="2" y="14"/>
                </a:cxn>
                <a:cxn ang="0">
                  <a:pos x="0" y="8"/>
                </a:cxn>
                <a:cxn ang="0">
                  <a:pos x="10" y="0"/>
                </a:cxn>
                <a:cxn ang="0">
                  <a:pos x="14" y="2"/>
                </a:cxn>
                <a:cxn ang="0">
                  <a:pos x="14" y="6"/>
                </a:cxn>
                <a:cxn ang="0">
                  <a:pos x="12" y="10"/>
                </a:cxn>
                <a:cxn ang="0">
                  <a:pos x="10" y="4"/>
                </a:cxn>
                <a:cxn ang="0">
                  <a:pos x="10" y="4"/>
                </a:cxn>
              </a:cxnLst>
              <a:rect l="0" t="0" r="r" b="b"/>
              <a:pathLst>
                <a:path w="14" h="16">
                  <a:moveTo>
                    <a:pt x="10" y="4"/>
                  </a:moveTo>
                  <a:lnTo>
                    <a:pt x="4" y="16"/>
                  </a:lnTo>
                  <a:lnTo>
                    <a:pt x="2" y="14"/>
                  </a:lnTo>
                  <a:lnTo>
                    <a:pt x="0" y="8"/>
                  </a:lnTo>
                  <a:lnTo>
                    <a:pt x="10" y="0"/>
                  </a:lnTo>
                  <a:lnTo>
                    <a:pt x="14" y="2"/>
                  </a:lnTo>
                  <a:lnTo>
                    <a:pt x="14" y="6"/>
                  </a:lnTo>
                  <a:lnTo>
                    <a:pt x="12" y="1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6" name="Freeform 579"/>
            <p:cNvSpPr>
              <a:spLocks/>
            </p:cNvSpPr>
            <p:nvPr/>
          </p:nvSpPr>
          <p:spPr bwMode="auto">
            <a:xfrm>
              <a:off x="2163763" y="1858963"/>
              <a:ext cx="114300" cy="149225"/>
            </a:xfrm>
            <a:custGeom>
              <a:avLst/>
              <a:gdLst/>
              <a:ahLst/>
              <a:cxnLst>
                <a:cxn ang="0">
                  <a:pos x="68" y="40"/>
                </a:cxn>
                <a:cxn ang="0">
                  <a:pos x="68" y="46"/>
                </a:cxn>
                <a:cxn ang="0">
                  <a:pos x="64" y="50"/>
                </a:cxn>
                <a:cxn ang="0">
                  <a:pos x="70" y="52"/>
                </a:cxn>
                <a:cxn ang="0">
                  <a:pos x="72" y="70"/>
                </a:cxn>
                <a:cxn ang="0">
                  <a:pos x="68" y="60"/>
                </a:cxn>
                <a:cxn ang="0">
                  <a:pos x="64" y="60"/>
                </a:cxn>
                <a:cxn ang="0">
                  <a:pos x="66" y="64"/>
                </a:cxn>
                <a:cxn ang="0">
                  <a:pos x="62" y="66"/>
                </a:cxn>
                <a:cxn ang="0">
                  <a:pos x="64" y="68"/>
                </a:cxn>
                <a:cxn ang="0">
                  <a:pos x="60" y="74"/>
                </a:cxn>
                <a:cxn ang="0">
                  <a:pos x="66" y="86"/>
                </a:cxn>
                <a:cxn ang="0">
                  <a:pos x="60" y="82"/>
                </a:cxn>
                <a:cxn ang="0">
                  <a:pos x="62" y="90"/>
                </a:cxn>
                <a:cxn ang="0">
                  <a:pos x="44" y="92"/>
                </a:cxn>
                <a:cxn ang="0">
                  <a:pos x="44" y="86"/>
                </a:cxn>
                <a:cxn ang="0">
                  <a:pos x="40" y="94"/>
                </a:cxn>
                <a:cxn ang="0">
                  <a:pos x="34" y="94"/>
                </a:cxn>
                <a:cxn ang="0">
                  <a:pos x="30" y="90"/>
                </a:cxn>
                <a:cxn ang="0">
                  <a:pos x="30" y="80"/>
                </a:cxn>
                <a:cxn ang="0">
                  <a:pos x="28" y="74"/>
                </a:cxn>
                <a:cxn ang="0">
                  <a:pos x="28" y="68"/>
                </a:cxn>
                <a:cxn ang="0">
                  <a:pos x="34" y="66"/>
                </a:cxn>
                <a:cxn ang="0">
                  <a:pos x="42" y="60"/>
                </a:cxn>
                <a:cxn ang="0">
                  <a:pos x="40" y="56"/>
                </a:cxn>
                <a:cxn ang="0">
                  <a:pos x="4" y="64"/>
                </a:cxn>
                <a:cxn ang="0">
                  <a:pos x="0" y="60"/>
                </a:cxn>
                <a:cxn ang="0">
                  <a:pos x="2" y="54"/>
                </a:cxn>
                <a:cxn ang="0">
                  <a:pos x="10" y="56"/>
                </a:cxn>
                <a:cxn ang="0">
                  <a:pos x="6" y="50"/>
                </a:cxn>
                <a:cxn ang="0">
                  <a:pos x="10" y="46"/>
                </a:cxn>
                <a:cxn ang="0">
                  <a:pos x="18" y="52"/>
                </a:cxn>
                <a:cxn ang="0">
                  <a:pos x="20" y="50"/>
                </a:cxn>
                <a:cxn ang="0">
                  <a:pos x="16" y="44"/>
                </a:cxn>
                <a:cxn ang="0">
                  <a:pos x="18" y="38"/>
                </a:cxn>
                <a:cxn ang="0">
                  <a:pos x="12" y="40"/>
                </a:cxn>
                <a:cxn ang="0">
                  <a:pos x="10" y="34"/>
                </a:cxn>
                <a:cxn ang="0">
                  <a:pos x="12" y="28"/>
                </a:cxn>
                <a:cxn ang="0">
                  <a:pos x="8" y="28"/>
                </a:cxn>
                <a:cxn ang="0">
                  <a:pos x="8" y="22"/>
                </a:cxn>
                <a:cxn ang="0">
                  <a:pos x="12" y="14"/>
                </a:cxn>
                <a:cxn ang="0">
                  <a:pos x="18" y="14"/>
                </a:cxn>
                <a:cxn ang="0">
                  <a:pos x="28" y="34"/>
                </a:cxn>
                <a:cxn ang="0">
                  <a:pos x="30" y="32"/>
                </a:cxn>
                <a:cxn ang="0">
                  <a:pos x="30" y="34"/>
                </a:cxn>
                <a:cxn ang="0">
                  <a:pos x="42" y="40"/>
                </a:cxn>
                <a:cxn ang="0">
                  <a:pos x="34" y="30"/>
                </a:cxn>
                <a:cxn ang="0">
                  <a:pos x="38" y="26"/>
                </a:cxn>
                <a:cxn ang="0">
                  <a:pos x="36" y="22"/>
                </a:cxn>
                <a:cxn ang="0">
                  <a:pos x="24" y="12"/>
                </a:cxn>
                <a:cxn ang="0">
                  <a:pos x="32" y="2"/>
                </a:cxn>
                <a:cxn ang="0">
                  <a:pos x="40" y="2"/>
                </a:cxn>
                <a:cxn ang="0">
                  <a:pos x="50" y="10"/>
                </a:cxn>
                <a:cxn ang="0">
                  <a:pos x="50" y="14"/>
                </a:cxn>
                <a:cxn ang="0">
                  <a:pos x="54" y="10"/>
                </a:cxn>
                <a:cxn ang="0">
                  <a:pos x="52" y="4"/>
                </a:cxn>
                <a:cxn ang="0">
                  <a:pos x="54" y="0"/>
                </a:cxn>
                <a:cxn ang="0">
                  <a:pos x="58" y="0"/>
                </a:cxn>
                <a:cxn ang="0">
                  <a:pos x="68" y="12"/>
                </a:cxn>
                <a:cxn ang="0">
                  <a:pos x="66" y="22"/>
                </a:cxn>
                <a:cxn ang="0">
                  <a:pos x="70" y="30"/>
                </a:cxn>
                <a:cxn ang="0">
                  <a:pos x="68" y="40"/>
                </a:cxn>
                <a:cxn ang="0">
                  <a:pos x="68" y="40"/>
                </a:cxn>
              </a:cxnLst>
              <a:rect l="0" t="0" r="r" b="b"/>
              <a:pathLst>
                <a:path w="72" h="94">
                  <a:moveTo>
                    <a:pt x="68" y="40"/>
                  </a:moveTo>
                  <a:lnTo>
                    <a:pt x="68" y="46"/>
                  </a:lnTo>
                  <a:lnTo>
                    <a:pt x="64" y="50"/>
                  </a:lnTo>
                  <a:lnTo>
                    <a:pt x="70" y="52"/>
                  </a:lnTo>
                  <a:lnTo>
                    <a:pt x="72" y="70"/>
                  </a:lnTo>
                  <a:lnTo>
                    <a:pt x="68" y="60"/>
                  </a:lnTo>
                  <a:lnTo>
                    <a:pt x="64" y="60"/>
                  </a:lnTo>
                  <a:lnTo>
                    <a:pt x="66" y="64"/>
                  </a:lnTo>
                  <a:lnTo>
                    <a:pt x="62" y="66"/>
                  </a:lnTo>
                  <a:lnTo>
                    <a:pt x="64" y="68"/>
                  </a:lnTo>
                  <a:lnTo>
                    <a:pt x="60" y="74"/>
                  </a:lnTo>
                  <a:lnTo>
                    <a:pt x="66" y="86"/>
                  </a:lnTo>
                  <a:lnTo>
                    <a:pt x="60" y="82"/>
                  </a:lnTo>
                  <a:lnTo>
                    <a:pt x="62" y="90"/>
                  </a:lnTo>
                  <a:lnTo>
                    <a:pt x="44" y="92"/>
                  </a:lnTo>
                  <a:lnTo>
                    <a:pt x="44" y="86"/>
                  </a:lnTo>
                  <a:lnTo>
                    <a:pt x="40" y="94"/>
                  </a:lnTo>
                  <a:lnTo>
                    <a:pt x="34" y="94"/>
                  </a:lnTo>
                  <a:lnTo>
                    <a:pt x="30" y="90"/>
                  </a:lnTo>
                  <a:lnTo>
                    <a:pt x="30" y="80"/>
                  </a:lnTo>
                  <a:lnTo>
                    <a:pt x="28" y="74"/>
                  </a:lnTo>
                  <a:lnTo>
                    <a:pt x="28" y="68"/>
                  </a:lnTo>
                  <a:lnTo>
                    <a:pt x="34" y="66"/>
                  </a:lnTo>
                  <a:lnTo>
                    <a:pt x="42" y="60"/>
                  </a:lnTo>
                  <a:lnTo>
                    <a:pt x="40" y="56"/>
                  </a:lnTo>
                  <a:lnTo>
                    <a:pt x="4" y="64"/>
                  </a:lnTo>
                  <a:lnTo>
                    <a:pt x="0" y="60"/>
                  </a:lnTo>
                  <a:lnTo>
                    <a:pt x="2" y="54"/>
                  </a:lnTo>
                  <a:lnTo>
                    <a:pt x="10" y="56"/>
                  </a:lnTo>
                  <a:lnTo>
                    <a:pt x="6" y="50"/>
                  </a:lnTo>
                  <a:lnTo>
                    <a:pt x="10" y="46"/>
                  </a:lnTo>
                  <a:lnTo>
                    <a:pt x="18" y="52"/>
                  </a:lnTo>
                  <a:lnTo>
                    <a:pt x="20" y="50"/>
                  </a:lnTo>
                  <a:lnTo>
                    <a:pt x="16" y="44"/>
                  </a:lnTo>
                  <a:lnTo>
                    <a:pt x="18" y="38"/>
                  </a:lnTo>
                  <a:lnTo>
                    <a:pt x="12" y="40"/>
                  </a:lnTo>
                  <a:lnTo>
                    <a:pt x="10" y="34"/>
                  </a:lnTo>
                  <a:lnTo>
                    <a:pt x="12" y="28"/>
                  </a:lnTo>
                  <a:lnTo>
                    <a:pt x="8" y="28"/>
                  </a:lnTo>
                  <a:lnTo>
                    <a:pt x="8" y="22"/>
                  </a:lnTo>
                  <a:lnTo>
                    <a:pt x="12" y="14"/>
                  </a:lnTo>
                  <a:lnTo>
                    <a:pt x="18" y="14"/>
                  </a:lnTo>
                  <a:lnTo>
                    <a:pt x="28" y="34"/>
                  </a:lnTo>
                  <a:lnTo>
                    <a:pt x="30" y="32"/>
                  </a:lnTo>
                  <a:lnTo>
                    <a:pt x="30" y="34"/>
                  </a:lnTo>
                  <a:lnTo>
                    <a:pt x="42" y="40"/>
                  </a:lnTo>
                  <a:lnTo>
                    <a:pt x="34" y="30"/>
                  </a:lnTo>
                  <a:lnTo>
                    <a:pt x="38" y="26"/>
                  </a:lnTo>
                  <a:lnTo>
                    <a:pt x="36" y="22"/>
                  </a:lnTo>
                  <a:lnTo>
                    <a:pt x="24" y="12"/>
                  </a:lnTo>
                  <a:lnTo>
                    <a:pt x="32" y="2"/>
                  </a:lnTo>
                  <a:lnTo>
                    <a:pt x="40" y="2"/>
                  </a:lnTo>
                  <a:lnTo>
                    <a:pt x="50" y="10"/>
                  </a:lnTo>
                  <a:lnTo>
                    <a:pt x="50" y="14"/>
                  </a:lnTo>
                  <a:lnTo>
                    <a:pt x="54" y="10"/>
                  </a:lnTo>
                  <a:lnTo>
                    <a:pt x="52" y="4"/>
                  </a:lnTo>
                  <a:lnTo>
                    <a:pt x="54" y="0"/>
                  </a:lnTo>
                  <a:lnTo>
                    <a:pt x="58" y="0"/>
                  </a:lnTo>
                  <a:lnTo>
                    <a:pt x="68" y="12"/>
                  </a:lnTo>
                  <a:lnTo>
                    <a:pt x="66" y="22"/>
                  </a:lnTo>
                  <a:lnTo>
                    <a:pt x="70" y="30"/>
                  </a:lnTo>
                  <a:lnTo>
                    <a:pt x="68" y="40"/>
                  </a:lnTo>
                  <a:lnTo>
                    <a:pt x="68"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7" name="Freeform 580"/>
            <p:cNvSpPr>
              <a:spLocks/>
            </p:cNvSpPr>
            <p:nvPr/>
          </p:nvSpPr>
          <p:spPr bwMode="auto">
            <a:xfrm>
              <a:off x="2259013" y="1633538"/>
              <a:ext cx="76200" cy="123825"/>
            </a:xfrm>
            <a:custGeom>
              <a:avLst/>
              <a:gdLst/>
              <a:ahLst/>
              <a:cxnLst>
                <a:cxn ang="0">
                  <a:pos x="44" y="66"/>
                </a:cxn>
                <a:cxn ang="0">
                  <a:pos x="26" y="68"/>
                </a:cxn>
                <a:cxn ang="0">
                  <a:pos x="20" y="78"/>
                </a:cxn>
                <a:cxn ang="0">
                  <a:pos x="16" y="76"/>
                </a:cxn>
                <a:cxn ang="0">
                  <a:pos x="18" y="70"/>
                </a:cxn>
                <a:cxn ang="0">
                  <a:pos x="8" y="58"/>
                </a:cxn>
                <a:cxn ang="0">
                  <a:pos x="18" y="56"/>
                </a:cxn>
                <a:cxn ang="0">
                  <a:pos x="22" y="54"/>
                </a:cxn>
                <a:cxn ang="0">
                  <a:pos x="20" y="50"/>
                </a:cxn>
                <a:cxn ang="0">
                  <a:pos x="6" y="46"/>
                </a:cxn>
                <a:cxn ang="0">
                  <a:pos x="8" y="44"/>
                </a:cxn>
                <a:cxn ang="0">
                  <a:pos x="4" y="40"/>
                </a:cxn>
                <a:cxn ang="0">
                  <a:pos x="4" y="32"/>
                </a:cxn>
                <a:cxn ang="0">
                  <a:pos x="0" y="24"/>
                </a:cxn>
                <a:cxn ang="0">
                  <a:pos x="4" y="20"/>
                </a:cxn>
                <a:cxn ang="0">
                  <a:pos x="0" y="14"/>
                </a:cxn>
                <a:cxn ang="0">
                  <a:pos x="0" y="4"/>
                </a:cxn>
                <a:cxn ang="0">
                  <a:pos x="6" y="0"/>
                </a:cxn>
                <a:cxn ang="0">
                  <a:pos x="30" y="16"/>
                </a:cxn>
                <a:cxn ang="0">
                  <a:pos x="32" y="18"/>
                </a:cxn>
                <a:cxn ang="0">
                  <a:pos x="30" y="26"/>
                </a:cxn>
                <a:cxn ang="0">
                  <a:pos x="38" y="26"/>
                </a:cxn>
                <a:cxn ang="0">
                  <a:pos x="48" y="38"/>
                </a:cxn>
                <a:cxn ang="0">
                  <a:pos x="44" y="44"/>
                </a:cxn>
                <a:cxn ang="0">
                  <a:pos x="44" y="54"/>
                </a:cxn>
                <a:cxn ang="0">
                  <a:pos x="48" y="62"/>
                </a:cxn>
                <a:cxn ang="0">
                  <a:pos x="44" y="66"/>
                </a:cxn>
                <a:cxn ang="0">
                  <a:pos x="44" y="66"/>
                </a:cxn>
              </a:cxnLst>
              <a:rect l="0" t="0" r="r" b="b"/>
              <a:pathLst>
                <a:path w="48" h="78">
                  <a:moveTo>
                    <a:pt x="44" y="66"/>
                  </a:moveTo>
                  <a:lnTo>
                    <a:pt x="26" y="68"/>
                  </a:lnTo>
                  <a:lnTo>
                    <a:pt x="20" y="78"/>
                  </a:lnTo>
                  <a:lnTo>
                    <a:pt x="16" y="76"/>
                  </a:lnTo>
                  <a:lnTo>
                    <a:pt x="18" y="70"/>
                  </a:lnTo>
                  <a:lnTo>
                    <a:pt x="8" y="58"/>
                  </a:lnTo>
                  <a:lnTo>
                    <a:pt x="18" y="56"/>
                  </a:lnTo>
                  <a:lnTo>
                    <a:pt x="22" y="54"/>
                  </a:lnTo>
                  <a:lnTo>
                    <a:pt x="20" y="50"/>
                  </a:lnTo>
                  <a:lnTo>
                    <a:pt x="6" y="46"/>
                  </a:lnTo>
                  <a:lnTo>
                    <a:pt x="8" y="44"/>
                  </a:lnTo>
                  <a:lnTo>
                    <a:pt x="4" y="40"/>
                  </a:lnTo>
                  <a:lnTo>
                    <a:pt x="4" y="32"/>
                  </a:lnTo>
                  <a:lnTo>
                    <a:pt x="0" y="24"/>
                  </a:lnTo>
                  <a:lnTo>
                    <a:pt x="4" y="20"/>
                  </a:lnTo>
                  <a:lnTo>
                    <a:pt x="0" y="14"/>
                  </a:lnTo>
                  <a:lnTo>
                    <a:pt x="0" y="4"/>
                  </a:lnTo>
                  <a:lnTo>
                    <a:pt x="6" y="0"/>
                  </a:lnTo>
                  <a:lnTo>
                    <a:pt x="30" y="16"/>
                  </a:lnTo>
                  <a:lnTo>
                    <a:pt x="32" y="18"/>
                  </a:lnTo>
                  <a:lnTo>
                    <a:pt x="30" y="26"/>
                  </a:lnTo>
                  <a:lnTo>
                    <a:pt x="38" y="26"/>
                  </a:lnTo>
                  <a:lnTo>
                    <a:pt x="48" y="38"/>
                  </a:lnTo>
                  <a:lnTo>
                    <a:pt x="44" y="44"/>
                  </a:lnTo>
                  <a:lnTo>
                    <a:pt x="44" y="54"/>
                  </a:lnTo>
                  <a:lnTo>
                    <a:pt x="48" y="62"/>
                  </a:lnTo>
                  <a:lnTo>
                    <a:pt x="44" y="66"/>
                  </a:lnTo>
                  <a:lnTo>
                    <a:pt x="44" y="6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8" name="Freeform 581"/>
            <p:cNvSpPr>
              <a:spLocks/>
            </p:cNvSpPr>
            <p:nvPr/>
          </p:nvSpPr>
          <p:spPr bwMode="auto">
            <a:xfrm>
              <a:off x="2100263" y="1589088"/>
              <a:ext cx="142875" cy="165100"/>
            </a:xfrm>
            <a:custGeom>
              <a:avLst/>
              <a:gdLst/>
              <a:ahLst/>
              <a:cxnLst>
                <a:cxn ang="0">
                  <a:pos x="78" y="42"/>
                </a:cxn>
                <a:cxn ang="0">
                  <a:pos x="82" y="48"/>
                </a:cxn>
                <a:cxn ang="0">
                  <a:pos x="78" y="58"/>
                </a:cxn>
                <a:cxn ang="0">
                  <a:pos x="78" y="66"/>
                </a:cxn>
                <a:cxn ang="0">
                  <a:pos x="90" y="86"/>
                </a:cxn>
                <a:cxn ang="0">
                  <a:pos x="88" y="98"/>
                </a:cxn>
                <a:cxn ang="0">
                  <a:pos x="78" y="104"/>
                </a:cxn>
                <a:cxn ang="0">
                  <a:pos x="68" y="96"/>
                </a:cxn>
                <a:cxn ang="0">
                  <a:pos x="62" y="76"/>
                </a:cxn>
                <a:cxn ang="0">
                  <a:pos x="42" y="72"/>
                </a:cxn>
                <a:cxn ang="0">
                  <a:pos x="40" y="66"/>
                </a:cxn>
                <a:cxn ang="0">
                  <a:pos x="26" y="74"/>
                </a:cxn>
                <a:cxn ang="0">
                  <a:pos x="14" y="70"/>
                </a:cxn>
                <a:cxn ang="0">
                  <a:pos x="12" y="64"/>
                </a:cxn>
                <a:cxn ang="0">
                  <a:pos x="10" y="56"/>
                </a:cxn>
                <a:cxn ang="0">
                  <a:pos x="30" y="58"/>
                </a:cxn>
                <a:cxn ang="0">
                  <a:pos x="32" y="52"/>
                </a:cxn>
                <a:cxn ang="0">
                  <a:pos x="24" y="50"/>
                </a:cxn>
                <a:cxn ang="0">
                  <a:pos x="30" y="40"/>
                </a:cxn>
                <a:cxn ang="0">
                  <a:pos x="22" y="40"/>
                </a:cxn>
                <a:cxn ang="0">
                  <a:pos x="24" y="30"/>
                </a:cxn>
                <a:cxn ang="0">
                  <a:pos x="20" y="26"/>
                </a:cxn>
                <a:cxn ang="0">
                  <a:pos x="10" y="38"/>
                </a:cxn>
                <a:cxn ang="0">
                  <a:pos x="10" y="36"/>
                </a:cxn>
                <a:cxn ang="0">
                  <a:pos x="14" y="22"/>
                </a:cxn>
                <a:cxn ang="0">
                  <a:pos x="2" y="24"/>
                </a:cxn>
                <a:cxn ang="0">
                  <a:pos x="0" y="12"/>
                </a:cxn>
                <a:cxn ang="0">
                  <a:pos x="4" y="2"/>
                </a:cxn>
                <a:cxn ang="0">
                  <a:pos x="24" y="0"/>
                </a:cxn>
                <a:cxn ang="0">
                  <a:pos x="32" y="4"/>
                </a:cxn>
                <a:cxn ang="0">
                  <a:pos x="32" y="22"/>
                </a:cxn>
                <a:cxn ang="0">
                  <a:pos x="36" y="26"/>
                </a:cxn>
                <a:cxn ang="0">
                  <a:pos x="38" y="14"/>
                </a:cxn>
                <a:cxn ang="0">
                  <a:pos x="44" y="10"/>
                </a:cxn>
                <a:cxn ang="0">
                  <a:pos x="58" y="20"/>
                </a:cxn>
                <a:cxn ang="0">
                  <a:pos x="56" y="30"/>
                </a:cxn>
                <a:cxn ang="0">
                  <a:pos x="58" y="34"/>
                </a:cxn>
                <a:cxn ang="0">
                  <a:pos x="66" y="28"/>
                </a:cxn>
                <a:cxn ang="0">
                  <a:pos x="78" y="42"/>
                </a:cxn>
                <a:cxn ang="0">
                  <a:pos x="78" y="42"/>
                </a:cxn>
              </a:cxnLst>
              <a:rect l="0" t="0" r="r" b="b"/>
              <a:pathLst>
                <a:path w="90" h="104">
                  <a:moveTo>
                    <a:pt x="78" y="42"/>
                  </a:moveTo>
                  <a:lnTo>
                    <a:pt x="82" y="48"/>
                  </a:lnTo>
                  <a:lnTo>
                    <a:pt x="78" y="58"/>
                  </a:lnTo>
                  <a:lnTo>
                    <a:pt x="78" y="66"/>
                  </a:lnTo>
                  <a:lnTo>
                    <a:pt x="90" y="86"/>
                  </a:lnTo>
                  <a:lnTo>
                    <a:pt x="88" y="98"/>
                  </a:lnTo>
                  <a:lnTo>
                    <a:pt x="78" y="104"/>
                  </a:lnTo>
                  <a:lnTo>
                    <a:pt x="68" y="96"/>
                  </a:lnTo>
                  <a:lnTo>
                    <a:pt x="62" y="76"/>
                  </a:lnTo>
                  <a:lnTo>
                    <a:pt x="42" y="72"/>
                  </a:lnTo>
                  <a:lnTo>
                    <a:pt x="40" y="66"/>
                  </a:lnTo>
                  <a:lnTo>
                    <a:pt x="26" y="74"/>
                  </a:lnTo>
                  <a:lnTo>
                    <a:pt x="14" y="70"/>
                  </a:lnTo>
                  <a:lnTo>
                    <a:pt x="12" y="64"/>
                  </a:lnTo>
                  <a:lnTo>
                    <a:pt x="10" y="56"/>
                  </a:lnTo>
                  <a:lnTo>
                    <a:pt x="30" y="58"/>
                  </a:lnTo>
                  <a:lnTo>
                    <a:pt x="32" y="52"/>
                  </a:lnTo>
                  <a:lnTo>
                    <a:pt x="24" y="50"/>
                  </a:lnTo>
                  <a:lnTo>
                    <a:pt x="30" y="40"/>
                  </a:lnTo>
                  <a:lnTo>
                    <a:pt x="22" y="40"/>
                  </a:lnTo>
                  <a:lnTo>
                    <a:pt x="24" y="30"/>
                  </a:lnTo>
                  <a:lnTo>
                    <a:pt x="20" y="26"/>
                  </a:lnTo>
                  <a:lnTo>
                    <a:pt x="10" y="38"/>
                  </a:lnTo>
                  <a:lnTo>
                    <a:pt x="10" y="36"/>
                  </a:lnTo>
                  <a:lnTo>
                    <a:pt x="14" y="22"/>
                  </a:lnTo>
                  <a:lnTo>
                    <a:pt x="2" y="24"/>
                  </a:lnTo>
                  <a:lnTo>
                    <a:pt x="0" y="12"/>
                  </a:lnTo>
                  <a:lnTo>
                    <a:pt x="4" y="2"/>
                  </a:lnTo>
                  <a:lnTo>
                    <a:pt x="24" y="0"/>
                  </a:lnTo>
                  <a:lnTo>
                    <a:pt x="32" y="4"/>
                  </a:lnTo>
                  <a:lnTo>
                    <a:pt x="32" y="22"/>
                  </a:lnTo>
                  <a:lnTo>
                    <a:pt x="36" y="26"/>
                  </a:lnTo>
                  <a:lnTo>
                    <a:pt x="38" y="14"/>
                  </a:lnTo>
                  <a:lnTo>
                    <a:pt x="44" y="10"/>
                  </a:lnTo>
                  <a:lnTo>
                    <a:pt x="58" y="20"/>
                  </a:lnTo>
                  <a:lnTo>
                    <a:pt x="56" y="30"/>
                  </a:lnTo>
                  <a:lnTo>
                    <a:pt x="58" y="34"/>
                  </a:lnTo>
                  <a:lnTo>
                    <a:pt x="66" y="28"/>
                  </a:lnTo>
                  <a:lnTo>
                    <a:pt x="78" y="42"/>
                  </a:lnTo>
                  <a:lnTo>
                    <a:pt x="78" y="4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9" name="Freeform 582"/>
            <p:cNvSpPr>
              <a:spLocks/>
            </p:cNvSpPr>
            <p:nvPr/>
          </p:nvSpPr>
          <p:spPr bwMode="auto">
            <a:xfrm>
              <a:off x="2166938" y="1738313"/>
              <a:ext cx="38100" cy="19050"/>
            </a:xfrm>
            <a:custGeom>
              <a:avLst/>
              <a:gdLst/>
              <a:ahLst/>
              <a:cxnLst>
                <a:cxn ang="0">
                  <a:pos x="10" y="0"/>
                </a:cxn>
                <a:cxn ang="0">
                  <a:pos x="24" y="10"/>
                </a:cxn>
                <a:cxn ang="0">
                  <a:pos x="8" y="12"/>
                </a:cxn>
                <a:cxn ang="0">
                  <a:pos x="0" y="2"/>
                </a:cxn>
                <a:cxn ang="0">
                  <a:pos x="10" y="0"/>
                </a:cxn>
                <a:cxn ang="0">
                  <a:pos x="10" y="0"/>
                </a:cxn>
              </a:cxnLst>
              <a:rect l="0" t="0" r="r" b="b"/>
              <a:pathLst>
                <a:path w="24" h="12">
                  <a:moveTo>
                    <a:pt x="10" y="0"/>
                  </a:moveTo>
                  <a:lnTo>
                    <a:pt x="24" y="10"/>
                  </a:lnTo>
                  <a:lnTo>
                    <a:pt x="8" y="12"/>
                  </a:lnTo>
                  <a:lnTo>
                    <a:pt x="0" y="2"/>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0" name="Freeform 583"/>
            <p:cNvSpPr>
              <a:spLocks/>
            </p:cNvSpPr>
            <p:nvPr/>
          </p:nvSpPr>
          <p:spPr bwMode="auto">
            <a:xfrm>
              <a:off x="2097088" y="1760538"/>
              <a:ext cx="34925" cy="60325"/>
            </a:xfrm>
            <a:custGeom>
              <a:avLst/>
              <a:gdLst/>
              <a:ahLst/>
              <a:cxnLst>
                <a:cxn ang="0">
                  <a:pos x="12" y="10"/>
                </a:cxn>
                <a:cxn ang="0">
                  <a:pos x="14" y="18"/>
                </a:cxn>
                <a:cxn ang="0">
                  <a:pos x="22" y="26"/>
                </a:cxn>
                <a:cxn ang="0">
                  <a:pos x="18" y="28"/>
                </a:cxn>
                <a:cxn ang="0">
                  <a:pos x="22" y="32"/>
                </a:cxn>
                <a:cxn ang="0">
                  <a:pos x="18" y="38"/>
                </a:cxn>
                <a:cxn ang="0">
                  <a:pos x="12" y="34"/>
                </a:cxn>
                <a:cxn ang="0">
                  <a:pos x="0" y="0"/>
                </a:cxn>
                <a:cxn ang="0">
                  <a:pos x="6" y="0"/>
                </a:cxn>
                <a:cxn ang="0">
                  <a:pos x="12" y="10"/>
                </a:cxn>
                <a:cxn ang="0">
                  <a:pos x="12" y="10"/>
                </a:cxn>
              </a:cxnLst>
              <a:rect l="0" t="0" r="r" b="b"/>
              <a:pathLst>
                <a:path w="22" h="38">
                  <a:moveTo>
                    <a:pt x="12" y="10"/>
                  </a:moveTo>
                  <a:lnTo>
                    <a:pt x="14" y="18"/>
                  </a:lnTo>
                  <a:lnTo>
                    <a:pt x="22" y="26"/>
                  </a:lnTo>
                  <a:lnTo>
                    <a:pt x="18" y="28"/>
                  </a:lnTo>
                  <a:lnTo>
                    <a:pt x="22" y="32"/>
                  </a:lnTo>
                  <a:lnTo>
                    <a:pt x="18" y="38"/>
                  </a:lnTo>
                  <a:lnTo>
                    <a:pt x="12" y="34"/>
                  </a:lnTo>
                  <a:lnTo>
                    <a:pt x="0" y="0"/>
                  </a:lnTo>
                  <a:lnTo>
                    <a:pt x="6" y="0"/>
                  </a:lnTo>
                  <a:lnTo>
                    <a:pt x="12" y="10"/>
                  </a:lnTo>
                  <a:lnTo>
                    <a:pt x="1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1" name="Freeform 584"/>
            <p:cNvSpPr>
              <a:spLocks/>
            </p:cNvSpPr>
            <p:nvPr/>
          </p:nvSpPr>
          <p:spPr bwMode="auto">
            <a:xfrm>
              <a:off x="2122488" y="1862138"/>
              <a:ext cx="34925" cy="31750"/>
            </a:xfrm>
            <a:custGeom>
              <a:avLst/>
              <a:gdLst/>
              <a:ahLst/>
              <a:cxnLst>
                <a:cxn ang="0">
                  <a:pos x="10" y="4"/>
                </a:cxn>
                <a:cxn ang="0">
                  <a:pos x="22" y="14"/>
                </a:cxn>
                <a:cxn ang="0">
                  <a:pos x="6" y="20"/>
                </a:cxn>
                <a:cxn ang="0">
                  <a:pos x="8" y="18"/>
                </a:cxn>
                <a:cxn ang="0">
                  <a:pos x="4" y="14"/>
                </a:cxn>
                <a:cxn ang="0">
                  <a:pos x="4" y="8"/>
                </a:cxn>
                <a:cxn ang="0">
                  <a:pos x="0" y="4"/>
                </a:cxn>
                <a:cxn ang="0">
                  <a:pos x="8" y="0"/>
                </a:cxn>
                <a:cxn ang="0">
                  <a:pos x="10" y="4"/>
                </a:cxn>
                <a:cxn ang="0">
                  <a:pos x="10" y="4"/>
                </a:cxn>
              </a:cxnLst>
              <a:rect l="0" t="0" r="r" b="b"/>
              <a:pathLst>
                <a:path w="22" h="20">
                  <a:moveTo>
                    <a:pt x="10" y="4"/>
                  </a:moveTo>
                  <a:lnTo>
                    <a:pt x="22" y="14"/>
                  </a:lnTo>
                  <a:lnTo>
                    <a:pt x="6" y="20"/>
                  </a:lnTo>
                  <a:lnTo>
                    <a:pt x="8" y="18"/>
                  </a:lnTo>
                  <a:lnTo>
                    <a:pt x="4" y="14"/>
                  </a:lnTo>
                  <a:lnTo>
                    <a:pt x="4" y="8"/>
                  </a:lnTo>
                  <a:lnTo>
                    <a:pt x="0" y="4"/>
                  </a:lnTo>
                  <a:lnTo>
                    <a:pt x="8" y="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2" name="Freeform 585"/>
            <p:cNvSpPr>
              <a:spLocks/>
            </p:cNvSpPr>
            <p:nvPr/>
          </p:nvSpPr>
          <p:spPr bwMode="auto">
            <a:xfrm>
              <a:off x="2128838" y="1893888"/>
              <a:ext cx="41275" cy="22225"/>
            </a:xfrm>
            <a:custGeom>
              <a:avLst/>
              <a:gdLst/>
              <a:ahLst/>
              <a:cxnLst>
                <a:cxn ang="0">
                  <a:pos x="20" y="0"/>
                </a:cxn>
                <a:cxn ang="0">
                  <a:pos x="26" y="4"/>
                </a:cxn>
                <a:cxn ang="0">
                  <a:pos x="24" y="10"/>
                </a:cxn>
                <a:cxn ang="0">
                  <a:pos x="18" y="14"/>
                </a:cxn>
                <a:cxn ang="0">
                  <a:pos x="4" y="14"/>
                </a:cxn>
                <a:cxn ang="0">
                  <a:pos x="0" y="8"/>
                </a:cxn>
                <a:cxn ang="0">
                  <a:pos x="20" y="0"/>
                </a:cxn>
                <a:cxn ang="0">
                  <a:pos x="20" y="0"/>
                </a:cxn>
              </a:cxnLst>
              <a:rect l="0" t="0" r="r" b="b"/>
              <a:pathLst>
                <a:path w="26" h="14">
                  <a:moveTo>
                    <a:pt x="20" y="0"/>
                  </a:moveTo>
                  <a:lnTo>
                    <a:pt x="26" y="4"/>
                  </a:lnTo>
                  <a:lnTo>
                    <a:pt x="24" y="10"/>
                  </a:lnTo>
                  <a:lnTo>
                    <a:pt x="18" y="14"/>
                  </a:lnTo>
                  <a:lnTo>
                    <a:pt x="4" y="14"/>
                  </a:lnTo>
                  <a:lnTo>
                    <a:pt x="0" y="8"/>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3" name="Freeform 586"/>
            <p:cNvSpPr>
              <a:spLocks/>
            </p:cNvSpPr>
            <p:nvPr/>
          </p:nvSpPr>
          <p:spPr bwMode="auto">
            <a:xfrm>
              <a:off x="2141538" y="1916113"/>
              <a:ext cx="31750" cy="12700"/>
            </a:xfrm>
            <a:custGeom>
              <a:avLst/>
              <a:gdLst/>
              <a:ahLst/>
              <a:cxnLst>
                <a:cxn ang="0">
                  <a:pos x="10" y="0"/>
                </a:cxn>
                <a:cxn ang="0">
                  <a:pos x="20" y="0"/>
                </a:cxn>
                <a:cxn ang="0">
                  <a:pos x="18" y="4"/>
                </a:cxn>
                <a:cxn ang="0">
                  <a:pos x="0" y="8"/>
                </a:cxn>
                <a:cxn ang="0">
                  <a:pos x="10" y="0"/>
                </a:cxn>
                <a:cxn ang="0">
                  <a:pos x="10" y="0"/>
                </a:cxn>
              </a:cxnLst>
              <a:rect l="0" t="0" r="r" b="b"/>
              <a:pathLst>
                <a:path w="20" h="8">
                  <a:moveTo>
                    <a:pt x="10" y="0"/>
                  </a:moveTo>
                  <a:lnTo>
                    <a:pt x="20" y="0"/>
                  </a:lnTo>
                  <a:lnTo>
                    <a:pt x="18" y="4"/>
                  </a:lnTo>
                  <a:lnTo>
                    <a:pt x="0" y="8"/>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4" name="Freeform 587"/>
            <p:cNvSpPr>
              <a:spLocks/>
            </p:cNvSpPr>
            <p:nvPr/>
          </p:nvSpPr>
          <p:spPr bwMode="auto">
            <a:xfrm>
              <a:off x="2151063" y="1925638"/>
              <a:ext cx="28575" cy="19050"/>
            </a:xfrm>
            <a:custGeom>
              <a:avLst/>
              <a:gdLst/>
              <a:ahLst/>
              <a:cxnLst>
                <a:cxn ang="0">
                  <a:pos x="4" y="2"/>
                </a:cxn>
                <a:cxn ang="0">
                  <a:pos x="18" y="0"/>
                </a:cxn>
                <a:cxn ang="0">
                  <a:pos x="10" y="10"/>
                </a:cxn>
                <a:cxn ang="0">
                  <a:pos x="4" y="12"/>
                </a:cxn>
                <a:cxn ang="0">
                  <a:pos x="0" y="10"/>
                </a:cxn>
                <a:cxn ang="0">
                  <a:pos x="4" y="2"/>
                </a:cxn>
                <a:cxn ang="0">
                  <a:pos x="4" y="2"/>
                </a:cxn>
              </a:cxnLst>
              <a:rect l="0" t="0" r="r" b="b"/>
              <a:pathLst>
                <a:path w="18" h="12">
                  <a:moveTo>
                    <a:pt x="4" y="2"/>
                  </a:moveTo>
                  <a:lnTo>
                    <a:pt x="18" y="0"/>
                  </a:lnTo>
                  <a:lnTo>
                    <a:pt x="10" y="10"/>
                  </a:lnTo>
                  <a:lnTo>
                    <a:pt x="4" y="12"/>
                  </a:lnTo>
                  <a:lnTo>
                    <a:pt x="0" y="1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5" name="Freeform 588"/>
            <p:cNvSpPr>
              <a:spLocks/>
            </p:cNvSpPr>
            <p:nvPr/>
          </p:nvSpPr>
          <p:spPr bwMode="auto">
            <a:xfrm>
              <a:off x="2119313" y="1970088"/>
              <a:ext cx="28575" cy="31750"/>
            </a:xfrm>
            <a:custGeom>
              <a:avLst/>
              <a:gdLst/>
              <a:ahLst/>
              <a:cxnLst>
                <a:cxn ang="0">
                  <a:pos x="12" y="0"/>
                </a:cxn>
                <a:cxn ang="0">
                  <a:pos x="18" y="14"/>
                </a:cxn>
                <a:cxn ang="0">
                  <a:pos x="14" y="18"/>
                </a:cxn>
                <a:cxn ang="0">
                  <a:pos x="10" y="20"/>
                </a:cxn>
                <a:cxn ang="0">
                  <a:pos x="0" y="14"/>
                </a:cxn>
                <a:cxn ang="0">
                  <a:pos x="4" y="0"/>
                </a:cxn>
                <a:cxn ang="0">
                  <a:pos x="12" y="0"/>
                </a:cxn>
                <a:cxn ang="0">
                  <a:pos x="12" y="0"/>
                </a:cxn>
              </a:cxnLst>
              <a:rect l="0" t="0" r="r" b="b"/>
              <a:pathLst>
                <a:path w="18" h="20">
                  <a:moveTo>
                    <a:pt x="12" y="0"/>
                  </a:moveTo>
                  <a:lnTo>
                    <a:pt x="18" y="14"/>
                  </a:lnTo>
                  <a:lnTo>
                    <a:pt x="14" y="18"/>
                  </a:lnTo>
                  <a:lnTo>
                    <a:pt x="10" y="20"/>
                  </a:lnTo>
                  <a:lnTo>
                    <a:pt x="0" y="14"/>
                  </a:lnTo>
                  <a:lnTo>
                    <a:pt x="4" y="0"/>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6" name="Freeform 589"/>
            <p:cNvSpPr>
              <a:spLocks/>
            </p:cNvSpPr>
            <p:nvPr/>
          </p:nvSpPr>
          <p:spPr bwMode="auto">
            <a:xfrm>
              <a:off x="1846263" y="1846263"/>
              <a:ext cx="260350" cy="206375"/>
            </a:xfrm>
            <a:custGeom>
              <a:avLst/>
              <a:gdLst/>
              <a:ahLst/>
              <a:cxnLst>
                <a:cxn ang="0">
                  <a:pos x="108" y="16"/>
                </a:cxn>
                <a:cxn ang="0">
                  <a:pos x="120" y="0"/>
                </a:cxn>
                <a:cxn ang="0">
                  <a:pos x="120" y="10"/>
                </a:cxn>
                <a:cxn ang="0">
                  <a:pos x="124" y="22"/>
                </a:cxn>
                <a:cxn ang="0">
                  <a:pos x="122" y="42"/>
                </a:cxn>
                <a:cxn ang="0">
                  <a:pos x="130" y="58"/>
                </a:cxn>
                <a:cxn ang="0">
                  <a:pos x="146" y="64"/>
                </a:cxn>
                <a:cxn ang="0">
                  <a:pos x="146" y="50"/>
                </a:cxn>
                <a:cxn ang="0">
                  <a:pos x="162" y="52"/>
                </a:cxn>
                <a:cxn ang="0">
                  <a:pos x="164" y="68"/>
                </a:cxn>
                <a:cxn ang="0">
                  <a:pos x="142" y="104"/>
                </a:cxn>
                <a:cxn ang="0">
                  <a:pos x="134" y="96"/>
                </a:cxn>
                <a:cxn ang="0">
                  <a:pos x="120" y="102"/>
                </a:cxn>
                <a:cxn ang="0">
                  <a:pos x="120" y="94"/>
                </a:cxn>
                <a:cxn ang="0">
                  <a:pos x="94" y="110"/>
                </a:cxn>
                <a:cxn ang="0">
                  <a:pos x="68" y="130"/>
                </a:cxn>
                <a:cxn ang="0">
                  <a:pos x="44" y="118"/>
                </a:cxn>
                <a:cxn ang="0">
                  <a:pos x="58" y="108"/>
                </a:cxn>
                <a:cxn ang="0">
                  <a:pos x="80" y="102"/>
                </a:cxn>
                <a:cxn ang="0">
                  <a:pos x="72" y="92"/>
                </a:cxn>
                <a:cxn ang="0">
                  <a:pos x="68" y="86"/>
                </a:cxn>
                <a:cxn ang="0">
                  <a:pos x="60" y="92"/>
                </a:cxn>
                <a:cxn ang="0">
                  <a:pos x="50" y="96"/>
                </a:cxn>
                <a:cxn ang="0">
                  <a:pos x="52" y="82"/>
                </a:cxn>
                <a:cxn ang="0">
                  <a:pos x="50" y="78"/>
                </a:cxn>
                <a:cxn ang="0">
                  <a:pos x="42" y="84"/>
                </a:cxn>
                <a:cxn ang="0">
                  <a:pos x="38" y="100"/>
                </a:cxn>
                <a:cxn ang="0">
                  <a:pos x="34" y="92"/>
                </a:cxn>
                <a:cxn ang="0">
                  <a:pos x="28" y="102"/>
                </a:cxn>
                <a:cxn ang="0">
                  <a:pos x="22" y="94"/>
                </a:cxn>
                <a:cxn ang="0">
                  <a:pos x="14" y="94"/>
                </a:cxn>
                <a:cxn ang="0">
                  <a:pos x="6" y="74"/>
                </a:cxn>
                <a:cxn ang="0">
                  <a:pos x="34" y="62"/>
                </a:cxn>
                <a:cxn ang="0">
                  <a:pos x="6" y="70"/>
                </a:cxn>
                <a:cxn ang="0">
                  <a:pos x="8" y="58"/>
                </a:cxn>
                <a:cxn ang="0">
                  <a:pos x="16" y="48"/>
                </a:cxn>
                <a:cxn ang="0">
                  <a:pos x="16" y="38"/>
                </a:cxn>
                <a:cxn ang="0">
                  <a:pos x="28" y="20"/>
                </a:cxn>
                <a:cxn ang="0">
                  <a:pos x="48" y="22"/>
                </a:cxn>
                <a:cxn ang="0">
                  <a:pos x="48" y="34"/>
                </a:cxn>
                <a:cxn ang="0">
                  <a:pos x="70" y="36"/>
                </a:cxn>
                <a:cxn ang="0">
                  <a:pos x="74" y="56"/>
                </a:cxn>
                <a:cxn ang="0">
                  <a:pos x="84" y="60"/>
                </a:cxn>
                <a:cxn ang="0">
                  <a:pos x="86" y="72"/>
                </a:cxn>
                <a:cxn ang="0">
                  <a:pos x="118" y="62"/>
                </a:cxn>
                <a:cxn ang="0">
                  <a:pos x="114" y="46"/>
                </a:cxn>
                <a:cxn ang="0">
                  <a:pos x="98" y="28"/>
                </a:cxn>
                <a:cxn ang="0">
                  <a:pos x="104" y="20"/>
                </a:cxn>
              </a:cxnLst>
              <a:rect l="0" t="0" r="r" b="b"/>
              <a:pathLst>
                <a:path w="164" h="130">
                  <a:moveTo>
                    <a:pt x="104" y="20"/>
                  </a:moveTo>
                  <a:lnTo>
                    <a:pt x="108" y="16"/>
                  </a:lnTo>
                  <a:lnTo>
                    <a:pt x="112" y="2"/>
                  </a:lnTo>
                  <a:lnTo>
                    <a:pt x="120" y="0"/>
                  </a:lnTo>
                  <a:lnTo>
                    <a:pt x="124" y="6"/>
                  </a:lnTo>
                  <a:lnTo>
                    <a:pt x="120" y="10"/>
                  </a:lnTo>
                  <a:lnTo>
                    <a:pt x="124" y="16"/>
                  </a:lnTo>
                  <a:lnTo>
                    <a:pt x="124" y="22"/>
                  </a:lnTo>
                  <a:lnTo>
                    <a:pt x="130" y="30"/>
                  </a:lnTo>
                  <a:lnTo>
                    <a:pt x="122" y="42"/>
                  </a:lnTo>
                  <a:lnTo>
                    <a:pt x="136" y="48"/>
                  </a:lnTo>
                  <a:lnTo>
                    <a:pt x="130" y="58"/>
                  </a:lnTo>
                  <a:lnTo>
                    <a:pt x="142" y="52"/>
                  </a:lnTo>
                  <a:lnTo>
                    <a:pt x="146" y="64"/>
                  </a:lnTo>
                  <a:lnTo>
                    <a:pt x="148" y="58"/>
                  </a:lnTo>
                  <a:lnTo>
                    <a:pt x="146" y="50"/>
                  </a:lnTo>
                  <a:lnTo>
                    <a:pt x="148" y="44"/>
                  </a:lnTo>
                  <a:lnTo>
                    <a:pt x="162" y="52"/>
                  </a:lnTo>
                  <a:lnTo>
                    <a:pt x="164" y="58"/>
                  </a:lnTo>
                  <a:lnTo>
                    <a:pt x="164" y="68"/>
                  </a:lnTo>
                  <a:lnTo>
                    <a:pt x="156" y="98"/>
                  </a:lnTo>
                  <a:lnTo>
                    <a:pt x="142" y="104"/>
                  </a:lnTo>
                  <a:lnTo>
                    <a:pt x="136" y="100"/>
                  </a:lnTo>
                  <a:lnTo>
                    <a:pt x="134" y="96"/>
                  </a:lnTo>
                  <a:lnTo>
                    <a:pt x="124" y="104"/>
                  </a:lnTo>
                  <a:lnTo>
                    <a:pt x="120" y="102"/>
                  </a:lnTo>
                  <a:lnTo>
                    <a:pt x="122" y="100"/>
                  </a:lnTo>
                  <a:lnTo>
                    <a:pt x="120" y="94"/>
                  </a:lnTo>
                  <a:lnTo>
                    <a:pt x="110" y="106"/>
                  </a:lnTo>
                  <a:lnTo>
                    <a:pt x="94" y="110"/>
                  </a:lnTo>
                  <a:lnTo>
                    <a:pt x="92" y="118"/>
                  </a:lnTo>
                  <a:lnTo>
                    <a:pt x="68" y="130"/>
                  </a:lnTo>
                  <a:lnTo>
                    <a:pt x="50" y="124"/>
                  </a:lnTo>
                  <a:lnTo>
                    <a:pt x="44" y="118"/>
                  </a:lnTo>
                  <a:lnTo>
                    <a:pt x="44" y="112"/>
                  </a:lnTo>
                  <a:lnTo>
                    <a:pt x="58" y="108"/>
                  </a:lnTo>
                  <a:lnTo>
                    <a:pt x="62" y="100"/>
                  </a:lnTo>
                  <a:lnTo>
                    <a:pt x="80" y="102"/>
                  </a:lnTo>
                  <a:lnTo>
                    <a:pt x="90" y="86"/>
                  </a:lnTo>
                  <a:lnTo>
                    <a:pt x="72" y="92"/>
                  </a:lnTo>
                  <a:lnTo>
                    <a:pt x="72" y="88"/>
                  </a:lnTo>
                  <a:lnTo>
                    <a:pt x="68" y="86"/>
                  </a:lnTo>
                  <a:lnTo>
                    <a:pt x="64" y="94"/>
                  </a:lnTo>
                  <a:lnTo>
                    <a:pt x="60" y="92"/>
                  </a:lnTo>
                  <a:lnTo>
                    <a:pt x="52" y="98"/>
                  </a:lnTo>
                  <a:lnTo>
                    <a:pt x="50" y="96"/>
                  </a:lnTo>
                  <a:lnTo>
                    <a:pt x="54" y="90"/>
                  </a:lnTo>
                  <a:lnTo>
                    <a:pt x="52" y="82"/>
                  </a:lnTo>
                  <a:lnTo>
                    <a:pt x="58" y="76"/>
                  </a:lnTo>
                  <a:lnTo>
                    <a:pt x="50" y="78"/>
                  </a:lnTo>
                  <a:lnTo>
                    <a:pt x="48" y="88"/>
                  </a:lnTo>
                  <a:lnTo>
                    <a:pt x="42" y="84"/>
                  </a:lnTo>
                  <a:lnTo>
                    <a:pt x="44" y="96"/>
                  </a:lnTo>
                  <a:lnTo>
                    <a:pt x="38" y="100"/>
                  </a:lnTo>
                  <a:lnTo>
                    <a:pt x="36" y="100"/>
                  </a:lnTo>
                  <a:lnTo>
                    <a:pt x="34" y="92"/>
                  </a:lnTo>
                  <a:lnTo>
                    <a:pt x="28" y="94"/>
                  </a:lnTo>
                  <a:lnTo>
                    <a:pt x="28" y="102"/>
                  </a:lnTo>
                  <a:lnTo>
                    <a:pt x="20" y="96"/>
                  </a:lnTo>
                  <a:lnTo>
                    <a:pt x="22" y="94"/>
                  </a:lnTo>
                  <a:lnTo>
                    <a:pt x="20" y="90"/>
                  </a:lnTo>
                  <a:lnTo>
                    <a:pt x="14" y="94"/>
                  </a:lnTo>
                  <a:lnTo>
                    <a:pt x="0" y="86"/>
                  </a:lnTo>
                  <a:lnTo>
                    <a:pt x="6" y="74"/>
                  </a:lnTo>
                  <a:lnTo>
                    <a:pt x="22" y="74"/>
                  </a:lnTo>
                  <a:lnTo>
                    <a:pt x="34" y="62"/>
                  </a:lnTo>
                  <a:lnTo>
                    <a:pt x="16" y="72"/>
                  </a:lnTo>
                  <a:lnTo>
                    <a:pt x="6" y="70"/>
                  </a:lnTo>
                  <a:lnTo>
                    <a:pt x="6" y="66"/>
                  </a:lnTo>
                  <a:lnTo>
                    <a:pt x="8" y="58"/>
                  </a:lnTo>
                  <a:lnTo>
                    <a:pt x="12" y="54"/>
                  </a:lnTo>
                  <a:lnTo>
                    <a:pt x="16" y="48"/>
                  </a:lnTo>
                  <a:lnTo>
                    <a:pt x="12" y="42"/>
                  </a:lnTo>
                  <a:lnTo>
                    <a:pt x="16" y="38"/>
                  </a:lnTo>
                  <a:lnTo>
                    <a:pt x="24" y="30"/>
                  </a:lnTo>
                  <a:lnTo>
                    <a:pt x="28" y="20"/>
                  </a:lnTo>
                  <a:lnTo>
                    <a:pt x="36" y="18"/>
                  </a:lnTo>
                  <a:lnTo>
                    <a:pt x="48" y="22"/>
                  </a:lnTo>
                  <a:lnTo>
                    <a:pt x="46" y="30"/>
                  </a:lnTo>
                  <a:lnTo>
                    <a:pt x="48" y="34"/>
                  </a:lnTo>
                  <a:lnTo>
                    <a:pt x="64" y="32"/>
                  </a:lnTo>
                  <a:lnTo>
                    <a:pt x="70" y="36"/>
                  </a:lnTo>
                  <a:lnTo>
                    <a:pt x="78" y="50"/>
                  </a:lnTo>
                  <a:lnTo>
                    <a:pt x="74" y="56"/>
                  </a:lnTo>
                  <a:lnTo>
                    <a:pt x="82" y="54"/>
                  </a:lnTo>
                  <a:lnTo>
                    <a:pt x="84" y="60"/>
                  </a:lnTo>
                  <a:lnTo>
                    <a:pt x="82" y="62"/>
                  </a:lnTo>
                  <a:lnTo>
                    <a:pt x="86" y="72"/>
                  </a:lnTo>
                  <a:lnTo>
                    <a:pt x="118" y="72"/>
                  </a:lnTo>
                  <a:lnTo>
                    <a:pt x="118" y="62"/>
                  </a:lnTo>
                  <a:lnTo>
                    <a:pt x="104" y="52"/>
                  </a:lnTo>
                  <a:lnTo>
                    <a:pt x="114" y="46"/>
                  </a:lnTo>
                  <a:lnTo>
                    <a:pt x="110" y="36"/>
                  </a:lnTo>
                  <a:lnTo>
                    <a:pt x="98" y="28"/>
                  </a:lnTo>
                  <a:lnTo>
                    <a:pt x="98" y="22"/>
                  </a:lnTo>
                  <a:lnTo>
                    <a:pt x="104" y="20"/>
                  </a:lnTo>
                  <a:lnTo>
                    <a:pt x="10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7" name="Freeform 590"/>
            <p:cNvSpPr>
              <a:spLocks/>
            </p:cNvSpPr>
            <p:nvPr/>
          </p:nvSpPr>
          <p:spPr bwMode="auto">
            <a:xfrm>
              <a:off x="1811338" y="1909763"/>
              <a:ext cx="38100" cy="53975"/>
            </a:xfrm>
            <a:custGeom>
              <a:avLst/>
              <a:gdLst/>
              <a:ahLst/>
              <a:cxnLst>
                <a:cxn ang="0">
                  <a:pos x="18" y="6"/>
                </a:cxn>
                <a:cxn ang="0">
                  <a:pos x="22" y="0"/>
                </a:cxn>
                <a:cxn ang="0">
                  <a:pos x="24" y="6"/>
                </a:cxn>
                <a:cxn ang="0">
                  <a:pos x="12" y="34"/>
                </a:cxn>
                <a:cxn ang="0">
                  <a:pos x="0" y="24"/>
                </a:cxn>
                <a:cxn ang="0">
                  <a:pos x="18" y="6"/>
                </a:cxn>
                <a:cxn ang="0">
                  <a:pos x="18" y="6"/>
                </a:cxn>
              </a:cxnLst>
              <a:rect l="0" t="0" r="r" b="b"/>
              <a:pathLst>
                <a:path w="24" h="34">
                  <a:moveTo>
                    <a:pt x="18" y="6"/>
                  </a:moveTo>
                  <a:lnTo>
                    <a:pt x="22" y="0"/>
                  </a:lnTo>
                  <a:lnTo>
                    <a:pt x="24" y="6"/>
                  </a:lnTo>
                  <a:lnTo>
                    <a:pt x="12" y="34"/>
                  </a:lnTo>
                  <a:lnTo>
                    <a:pt x="0" y="24"/>
                  </a:lnTo>
                  <a:lnTo>
                    <a:pt x="18" y="6"/>
                  </a:lnTo>
                  <a:lnTo>
                    <a:pt x="1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8" name="Freeform 591"/>
            <p:cNvSpPr>
              <a:spLocks/>
            </p:cNvSpPr>
            <p:nvPr/>
          </p:nvSpPr>
          <p:spPr bwMode="auto">
            <a:xfrm>
              <a:off x="1735138" y="1779588"/>
              <a:ext cx="155575" cy="158750"/>
            </a:xfrm>
            <a:custGeom>
              <a:avLst/>
              <a:gdLst/>
              <a:ahLst/>
              <a:cxnLst>
                <a:cxn ang="0">
                  <a:pos x="38" y="32"/>
                </a:cxn>
                <a:cxn ang="0">
                  <a:pos x="56" y="10"/>
                </a:cxn>
                <a:cxn ang="0">
                  <a:pos x="66" y="10"/>
                </a:cxn>
                <a:cxn ang="0">
                  <a:pos x="66" y="18"/>
                </a:cxn>
                <a:cxn ang="0">
                  <a:pos x="68" y="10"/>
                </a:cxn>
                <a:cxn ang="0">
                  <a:pos x="78" y="14"/>
                </a:cxn>
                <a:cxn ang="0">
                  <a:pos x="82" y="10"/>
                </a:cxn>
                <a:cxn ang="0">
                  <a:pos x="76" y="4"/>
                </a:cxn>
                <a:cxn ang="0">
                  <a:pos x="84" y="0"/>
                </a:cxn>
                <a:cxn ang="0">
                  <a:pos x="98" y="16"/>
                </a:cxn>
                <a:cxn ang="0">
                  <a:pos x="86" y="24"/>
                </a:cxn>
                <a:cxn ang="0">
                  <a:pos x="92" y="36"/>
                </a:cxn>
                <a:cxn ang="0">
                  <a:pos x="86" y="38"/>
                </a:cxn>
                <a:cxn ang="0">
                  <a:pos x="92" y="50"/>
                </a:cxn>
                <a:cxn ang="0">
                  <a:pos x="78" y="58"/>
                </a:cxn>
                <a:cxn ang="0">
                  <a:pos x="78" y="74"/>
                </a:cxn>
                <a:cxn ang="0">
                  <a:pos x="72" y="74"/>
                </a:cxn>
                <a:cxn ang="0">
                  <a:pos x="66" y="64"/>
                </a:cxn>
                <a:cxn ang="0">
                  <a:pos x="68" y="44"/>
                </a:cxn>
                <a:cxn ang="0">
                  <a:pos x="60" y="46"/>
                </a:cxn>
                <a:cxn ang="0">
                  <a:pos x="58" y="52"/>
                </a:cxn>
                <a:cxn ang="0">
                  <a:pos x="60" y="58"/>
                </a:cxn>
                <a:cxn ang="0">
                  <a:pos x="52" y="62"/>
                </a:cxn>
                <a:cxn ang="0">
                  <a:pos x="58" y="70"/>
                </a:cxn>
                <a:cxn ang="0">
                  <a:pos x="54" y="76"/>
                </a:cxn>
                <a:cxn ang="0">
                  <a:pos x="52" y="82"/>
                </a:cxn>
                <a:cxn ang="0">
                  <a:pos x="50" y="84"/>
                </a:cxn>
                <a:cxn ang="0">
                  <a:pos x="46" y="70"/>
                </a:cxn>
                <a:cxn ang="0">
                  <a:pos x="44" y="70"/>
                </a:cxn>
                <a:cxn ang="0">
                  <a:pos x="44" y="78"/>
                </a:cxn>
                <a:cxn ang="0">
                  <a:pos x="44" y="80"/>
                </a:cxn>
                <a:cxn ang="0">
                  <a:pos x="40" y="84"/>
                </a:cxn>
                <a:cxn ang="0">
                  <a:pos x="46" y="90"/>
                </a:cxn>
                <a:cxn ang="0">
                  <a:pos x="40" y="96"/>
                </a:cxn>
                <a:cxn ang="0">
                  <a:pos x="36" y="94"/>
                </a:cxn>
                <a:cxn ang="0">
                  <a:pos x="34" y="100"/>
                </a:cxn>
                <a:cxn ang="0">
                  <a:pos x="32" y="88"/>
                </a:cxn>
                <a:cxn ang="0">
                  <a:pos x="28" y="84"/>
                </a:cxn>
                <a:cxn ang="0">
                  <a:pos x="28" y="78"/>
                </a:cxn>
                <a:cxn ang="0">
                  <a:pos x="26" y="80"/>
                </a:cxn>
                <a:cxn ang="0">
                  <a:pos x="22" y="92"/>
                </a:cxn>
                <a:cxn ang="0">
                  <a:pos x="14" y="86"/>
                </a:cxn>
                <a:cxn ang="0">
                  <a:pos x="14" y="80"/>
                </a:cxn>
                <a:cxn ang="0">
                  <a:pos x="6" y="92"/>
                </a:cxn>
                <a:cxn ang="0">
                  <a:pos x="4" y="90"/>
                </a:cxn>
                <a:cxn ang="0">
                  <a:pos x="6" y="80"/>
                </a:cxn>
                <a:cxn ang="0">
                  <a:pos x="2" y="84"/>
                </a:cxn>
                <a:cxn ang="0">
                  <a:pos x="0" y="78"/>
                </a:cxn>
                <a:cxn ang="0">
                  <a:pos x="8" y="66"/>
                </a:cxn>
                <a:cxn ang="0">
                  <a:pos x="18" y="66"/>
                </a:cxn>
                <a:cxn ang="0">
                  <a:pos x="22" y="56"/>
                </a:cxn>
                <a:cxn ang="0">
                  <a:pos x="22" y="50"/>
                </a:cxn>
                <a:cxn ang="0">
                  <a:pos x="34" y="40"/>
                </a:cxn>
                <a:cxn ang="0">
                  <a:pos x="38" y="32"/>
                </a:cxn>
                <a:cxn ang="0">
                  <a:pos x="38" y="32"/>
                </a:cxn>
              </a:cxnLst>
              <a:rect l="0" t="0" r="r" b="b"/>
              <a:pathLst>
                <a:path w="98" h="100">
                  <a:moveTo>
                    <a:pt x="38" y="32"/>
                  </a:moveTo>
                  <a:lnTo>
                    <a:pt x="56" y="10"/>
                  </a:lnTo>
                  <a:lnTo>
                    <a:pt x="66" y="10"/>
                  </a:lnTo>
                  <a:lnTo>
                    <a:pt x="66" y="18"/>
                  </a:lnTo>
                  <a:lnTo>
                    <a:pt x="68" y="10"/>
                  </a:lnTo>
                  <a:lnTo>
                    <a:pt x="78" y="14"/>
                  </a:lnTo>
                  <a:lnTo>
                    <a:pt x="82" y="10"/>
                  </a:lnTo>
                  <a:lnTo>
                    <a:pt x="76" y="4"/>
                  </a:lnTo>
                  <a:lnTo>
                    <a:pt x="84" y="0"/>
                  </a:lnTo>
                  <a:lnTo>
                    <a:pt x="98" y="16"/>
                  </a:lnTo>
                  <a:lnTo>
                    <a:pt x="86" y="24"/>
                  </a:lnTo>
                  <a:lnTo>
                    <a:pt x="92" y="36"/>
                  </a:lnTo>
                  <a:lnTo>
                    <a:pt x="86" y="38"/>
                  </a:lnTo>
                  <a:lnTo>
                    <a:pt x="92" y="50"/>
                  </a:lnTo>
                  <a:lnTo>
                    <a:pt x="78" y="58"/>
                  </a:lnTo>
                  <a:lnTo>
                    <a:pt x="78" y="74"/>
                  </a:lnTo>
                  <a:lnTo>
                    <a:pt x="72" y="74"/>
                  </a:lnTo>
                  <a:lnTo>
                    <a:pt x="66" y="64"/>
                  </a:lnTo>
                  <a:lnTo>
                    <a:pt x="68" y="44"/>
                  </a:lnTo>
                  <a:lnTo>
                    <a:pt x="60" y="46"/>
                  </a:lnTo>
                  <a:lnTo>
                    <a:pt x="58" y="52"/>
                  </a:lnTo>
                  <a:lnTo>
                    <a:pt x="60" y="58"/>
                  </a:lnTo>
                  <a:lnTo>
                    <a:pt x="52" y="62"/>
                  </a:lnTo>
                  <a:lnTo>
                    <a:pt x="58" y="70"/>
                  </a:lnTo>
                  <a:lnTo>
                    <a:pt x="54" y="76"/>
                  </a:lnTo>
                  <a:lnTo>
                    <a:pt x="52" y="82"/>
                  </a:lnTo>
                  <a:lnTo>
                    <a:pt x="50" y="84"/>
                  </a:lnTo>
                  <a:lnTo>
                    <a:pt x="46" y="70"/>
                  </a:lnTo>
                  <a:lnTo>
                    <a:pt x="44" y="70"/>
                  </a:lnTo>
                  <a:lnTo>
                    <a:pt x="44" y="78"/>
                  </a:lnTo>
                  <a:lnTo>
                    <a:pt x="44" y="80"/>
                  </a:lnTo>
                  <a:lnTo>
                    <a:pt x="40" y="84"/>
                  </a:lnTo>
                  <a:lnTo>
                    <a:pt x="46" y="90"/>
                  </a:lnTo>
                  <a:lnTo>
                    <a:pt x="40" y="96"/>
                  </a:lnTo>
                  <a:lnTo>
                    <a:pt x="36" y="94"/>
                  </a:lnTo>
                  <a:lnTo>
                    <a:pt x="34" y="100"/>
                  </a:lnTo>
                  <a:lnTo>
                    <a:pt x="32" y="88"/>
                  </a:lnTo>
                  <a:lnTo>
                    <a:pt x="28" y="84"/>
                  </a:lnTo>
                  <a:lnTo>
                    <a:pt x="28" y="78"/>
                  </a:lnTo>
                  <a:lnTo>
                    <a:pt x="26" y="80"/>
                  </a:lnTo>
                  <a:lnTo>
                    <a:pt x="22" y="92"/>
                  </a:lnTo>
                  <a:lnTo>
                    <a:pt x="14" y="86"/>
                  </a:lnTo>
                  <a:lnTo>
                    <a:pt x="14" y="80"/>
                  </a:lnTo>
                  <a:lnTo>
                    <a:pt x="6" y="92"/>
                  </a:lnTo>
                  <a:lnTo>
                    <a:pt x="4" y="90"/>
                  </a:lnTo>
                  <a:lnTo>
                    <a:pt x="6" y="80"/>
                  </a:lnTo>
                  <a:lnTo>
                    <a:pt x="2" y="84"/>
                  </a:lnTo>
                  <a:lnTo>
                    <a:pt x="0" y="78"/>
                  </a:lnTo>
                  <a:lnTo>
                    <a:pt x="8" y="66"/>
                  </a:lnTo>
                  <a:lnTo>
                    <a:pt x="18" y="66"/>
                  </a:lnTo>
                  <a:lnTo>
                    <a:pt x="22" y="56"/>
                  </a:lnTo>
                  <a:lnTo>
                    <a:pt x="22" y="50"/>
                  </a:lnTo>
                  <a:lnTo>
                    <a:pt x="34" y="40"/>
                  </a:lnTo>
                  <a:lnTo>
                    <a:pt x="38" y="32"/>
                  </a:lnTo>
                  <a:lnTo>
                    <a:pt x="38"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9" name="Freeform 592"/>
            <p:cNvSpPr>
              <a:spLocks/>
            </p:cNvSpPr>
            <p:nvPr/>
          </p:nvSpPr>
          <p:spPr bwMode="auto">
            <a:xfrm>
              <a:off x="1906588" y="1839913"/>
              <a:ext cx="25400" cy="15875"/>
            </a:xfrm>
            <a:custGeom>
              <a:avLst/>
              <a:gdLst/>
              <a:ahLst/>
              <a:cxnLst>
                <a:cxn ang="0">
                  <a:pos x="10" y="0"/>
                </a:cxn>
                <a:cxn ang="0">
                  <a:pos x="16" y="6"/>
                </a:cxn>
                <a:cxn ang="0">
                  <a:pos x="16" y="10"/>
                </a:cxn>
                <a:cxn ang="0">
                  <a:pos x="0" y="6"/>
                </a:cxn>
                <a:cxn ang="0">
                  <a:pos x="10" y="0"/>
                </a:cxn>
                <a:cxn ang="0">
                  <a:pos x="10" y="0"/>
                </a:cxn>
              </a:cxnLst>
              <a:rect l="0" t="0" r="r" b="b"/>
              <a:pathLst>
                <a:path w="16" h="10">
                  <a:moveTo>
                    <a:pt x="10" y="0"/>
                  </a:moveTo>
                  <a:lnTo>
                    <a:pt x="16" y="6"/>
                  </a:lnTo>
                  <a:lnTo>
                    <a:pt x="16" y="10"/>
                  </a:lnTo>
                  <a:lnTo>
                    <a:pt x="0" y="6"/>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0" name="Freeform 593"/>
            <p:cNvSpPr>
              <a:spLocks/>
            </p:cNvSpPr>
            <p:nvPr/>
          </p:nvSpPr>
          <p:spPr bwMode="auto">
            <a:xfrm>
              <a:off x="1938338" y="1722438"/>
              <a:ext cx="76200" cy="76200"/>
            </a:xfrm>
            <a:custGeom>
              <a:avLst/>
              <a:gdLst/>
              <a:ahLst/>
              <a:cxnLst>
                <a:cxn ang="0">
                  <a:pos x="18" y="4"/>
                </a:cxn>
                <a:cxn ang="0">
                  <a:pos x="42" y="0"/>
                </a:cxn>
                <a:cxn ang="0">
                  <a:pos x="48" y="4"/>
                </a:cxn>
                <a:cxn ang="0">
                  <a:pos x="46" y="12"/>
                </a:cxn>
                <a:cxn ang="0">
                  <a:pos x="24" y="20"/>
                </a:cxn>
                <a:cxn ang="0">
                  <a:pos x="26" y="22"/>
                </a:cxn>
                <a:cxn ang="0">
                  <a:pos x="26" y="26"/>
                </a:cxn>
                <a:cxn ang="0">
                  <a:pos x="42" y="22"/>
                </a:cxn>
                <a:cxn ang="0">
                  <a:pos x="42" y="28"/>
                </a:cxn>
                <a:cxn ang="0">
                  <a:pos x="40" y="38"/>
                </a:cxn>
                <a:cxn ang="0">
                  <a:pos x="14" y="48"/>
                </a:cxn>
                <a:cxn ang="0">
                  <a:pos x="0" y="36"/>
                </a:cxn>
                <a:cxn ang="0">
                  <a:pos x="2" y="32"/>
                </a:cxn>
                <a:cxn ang="0">
                  <a:pos x="0" y="20"/>
                </a:cxn>
                <a:cxn ang="0">
                  <a:pos x="0" y="14"/>
                </a:cxn>
                <a:cxn ang="0">
                  <a:pos x="18" y="4"/>
                </a:cxn>
                <a:cxn ang="0">
                  <a:pos x="18" y="4"/>
                </a:cxn>
              </a:cxnLst>
              <a:rect l="0" t="0" r="r" b="b"/>
              <a:pathLst>
                <a:path w="48" h="48">
                  <a:moveTo>
                    <a:pt x="18" y="4"/>
                  </a:moveTo>
                  <a:lnTo>
                    <a:pt x="42" y="0"/>
                  </a:lnTo>
                  <a:lnTo>
                    <a:pt x="48" y="4"/>
                  </a:lnTo>
                  <a:lnTo>
                    <a:pt x="46" y="12"/>
                  </a:lnTo>
                  <a:lnTo>
                    <a:pt x="24" y="20"/>
                  </a:lnTo>
                  <a:lnTo>
                    <a:pt x="26" y="22"/>
                  </a:lnTo>
                  <a:lnTo>
                    <a:pt x="26" y="26"/>
                  </a:lnTo>
                  <a:lnTo>
                    <a:pt x="42" y="22"/>
                  </a:lnTo>
                  <a:lnTo>
                    <a:pt x="42" y="28"/>
                  </a:lnTo>
                  <a:lnTo>
                    <a:pt x="40" y="38"/>
                  </a:lnTo>
                  <a:lnTo>
                    <a:pt x="14" y="48"/>
                  </a:lnTo>
                  <a:lnTo>
                    <a:pt x="0" y="36"/>
                  </a:lnTo>
                  <a:lnTo>
                    <a:pt x="2" y="32"/>
                  </a:lnTo>
                  <a:lnTo>
                    <a:pt x="0" y="20"/>
                  </a:lnTo>
                  <a:lnTo>
                    <a:pt x="0" y="14"/>
                  </a:lnTo>
                  <a:lnTo>
                    <a:pt x="18" y="4"/>
                  </a:lnTo>
                  <a:lnTo>
                    <a:pt x="1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1" name="Freeform 594"/>
            <p:cNvSpPr>
              <a:spLocks/>
            </p:cNvSpPr>
            <p:nvPr/>
          </p:nvSpPr>
          <p:spPr bwMode="auto">
            <a:xfrm>
              <a:off x="1903413" y="1728788"/>
              <a:ext cx="28575" cy="34925"/>
            </a:xfrm>
            <a:custGeom>
              <a:avLst/>
              <a:gdLst/>
              <a:ahLst/>
              <a:cxnLst>
                <a:cxn ang="0">
                  <a:pos x="0" y="6"/>
                </a:cxn>
                <a:cxn ang="0">
                  <a:pos x="8" y="0"/>
                </a:cxn>
                <a:cxn ang="0">
                  <a:pos x="18" y="16"/>
                </a:cxn>
                <a:cxn ang="0">
                  <a:pos x="10" y="22"/>
                </a:cxn>
                <a:cxn ang="0">
                  <a:pos x="0" y="6"/>
                </a:cxn>
                <a:cxn ang="0">
                  <a:pos x="0" y="6"/>
                </a:cxn>
              </a:cxnLst>
              <a:rect l="0" t="0" r="r" b="b"/>
              <a:pathLst>
                <a:path w="18" h="22">
                  <a:moveTo>
                    <a:pt x="0" y="6"/>
                  </a:moveTo>
                  <a:lnTo>
                    <a:pt x="8" y="0"/>
                  </a:lnTo>
                  <a:lnTo>
                    <a:pt x="18" y="16"/>
                  </a:lnTo>
                  <a:lnTo>
                    <a:pt x="10" y="22"/>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2" name="Freeform 595"/>
            <p:cNvSpPr>
              <a:spLocks/>
            </p:cNvSpPr>
            <p:nvPr/>
          </p:nvSpPr>
          <p:spPr bwMode="auto">
            <a:xfrm>
              <a:off x="1938338" y="1655763"/>
              <a:ext cx="82550" cy="50800"/>
            </a:xfrm>
            <a:custGeom>
              <a:avLst/>
              <a:gdLst/>
              <a:ahLst/>
              <a:cxnLst>
                <a:cxn ang="0">
                  <a:pos x="44" y="6"/>
                </a:cxn>
                <a:cxn ang="0">
                  <a:pos x="52" y="14"/>
                </a:cxn>
                <a:cxn ang="0">
                  <a:pos x="52" y="24"/>
                </a:cxn>
                <a:cxn ang="0">
                  <a:pos x="50" y="28"/>
                </a:cxn>
                <a:cxn ang="0">
                  <a:pos x="36" y="30"/>
                </a:cxn>
                <a:cxn ang="0">
                  <a:pos x="26" y="22"/>
                </a:cxn>
                <a:cxn ang="0">
                  <a:pos x="26" y="28"/>
                </a:cxn>
                <a:cxn ang="0">
                  <a:pos x="26" y="30"/>
                </a:cxn>
                <a:cxn ang="0">
                  <a:pos x="12" y="24"/>
                </a:cxn>
                <a:cxn ang="0">
                  <a:pos x="6" y="32"/>
                </a:cxn>
                <a:cxn ang="0">
                  <a:pos x="0" y="28"/>
                </a:cxn>
                <a:cxn ang="0">
                  <a:pos x="4" y="18"/>
                </a:cxn>
                <a:cxn ang="0">
                  <a:pos x="34" y="0"/>
                </a:cxn>
                <a:cxn ang="0">
                  <a:pos x="44" y="6"/>
                </a:cxn>
                <a:cxn ang="0">
                  <a:pos x="44" y="6"/>
                </a:cxn>
              </a:cxnLst>
              <a:rect l="0" t="0" r="r" b="b"/>
              <a:pathLst>
                <a:path w="52" h="32">
                  <a:moveTo>
                    <a:pt x="44" y="6"/>
                  </a:moveTo>
                  <a:lnTo>
                    <a:pt x="52" y="14"/>
                  </a:lnTo>
                  <a:lnTo>
                    <a:pt x="52" y="24"/>
                  </a:lnTo>
                  <a:lnTo>
                    <a:pt x="50" y="28"/>
                  </a:lnTo>
                  <a:lnTo>
                    <a:pt x="36" y="30"/>
                  </a:lnTo>
                  <a:lnTo>
                    <a:pt x="26" y="22"/>
                  </a:lnTo>
                  <a:lnTo>
                    <a:pt x="26" y="28"/>
                  </a:lnTo>
                  <a:lnTo>
                    <a:pt x="26" y="30"/>
                  </a:lnTo>
                  <a:lnTo>
                    <a:pt x="12" y="24"/>
                  </a:lnTo>
                  <a:lnTo>
                    <a:pt x="6" y="32"/>
                  </a:lnTo>
                  <a:lnTo>
                    <a:pt x="0" y="28"/>
                  </a:lnTo>
                  <a:lnTo>
                    <a:pt x="4" y="18"/>
                  </a:lnTo>
                  <a:lnTo>
                    <a:pt x="34" y="0"/>
                  </a:lnTo>
                  <a:lnTo>
                    <a:pt x="44" y="6"/>
                  </a:lnTo>
                  <a:lnTo>
                    <a:pt x="4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3" name="Freeform 596"/>
            <p:cNvSpPr>
              <a:spLocks/>
            </p:cNvSpPr>
            <p:nvPr/>
          </p:nvSpPr>
          <p:spPr bwMode="auto">
            <a:xfrm>
              <a:off x="2233613" y="1500188"/>
              <a:ext cx="28575" cy="53975"/>
            </a:xfrm>
            <a:custGeom>
              <a:avLst/>
              <a:gdLst/>
              <a:ahLst/>
              <a:cxnLst>
                <a:cxn ang="0">
                  <a:pos x="6" y="0"/>
                </a:cxn>
                <a:cxn ang="0">
                  <a:pos x="16" y="4"/>
                </a:cxn>
                <a:cxn ang="0">
                  <a:pos x="18" y="22"/>
                </a:cxn>
                <a:cxn ang="0">
                  <a:pos x="14" y="34"/>
                </a:cxn>
                <a:cxn ang="0">
                  <a:pos x="6" y="18"/>
                </a:cxn>
                <a:cxn ang="0">
                  <a:pos x="0" y="18"/>
                </a:cxn>
                <a:cxn ang="0">
                  <a:pos x="0" y="6"/>
                </a:cxn>
                <a:cxn ang="0">
                  <a:pos x="6" y="0"/>
                </a:cxn>
                <a:cxn ang="0">
                  <a:pos x="6" y="0"/>
                </a:cxn>
              </a:cxnLst>
              <a:rect l="0" t="0" r="r" b="b"/>
              <a:pathLst>
                <a:path w="18" h="34">
                  <a:moveTo>
                    <a:pt x="6" y="0"/>
                  </a:moveTo>
                  <a:lnTo>
                    <a:pt x="16" y="4"/>
                  </a:lnTo>
                  <a:lnTo>
                    <a:pt x="18" y="22"/>
                  </a:lnTo>
                  <a:lnTo>
                    <a:pt x="14" y="34"/>
                  </a:lnTo>
                  <a:lnTo>
                    <a:pt x="6" y="18"/>
                  </a:lnTo>
                  <a:lnTo>
                    <a:pt x="0" y="18"/>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4" name="Freeform 597"/>
            <p:cNvSpPr>
              <a:spLocks/>
            </p:cNvSpPr>
            <p:nvPr/>
          </p:nvSpPr>
          <p:spPr bwMode="auto">
            <a:xfrm>
              <a:off x="2303463" y="1338263"/>
              <a:ext cx="238125" cy="387350"/>
            </a:xfrm>
            <a:custGeom>
              <a:avLst/>
              <a:gdLst/>
              <a:ahLst/>
              <a:cxnLst>
                <a:cxn ang="0">
                  <a:pos x="36" y="68"/>
                </a:cxn>
                <a:cxn ang="0">
                  <a:pos x="18" y="46"/>
                </a:cxn>
                <a:cxn ang="0">
                  <a:pos x="20" y="38"/>
                </a:cxn>
                <a:cxn ang="0">
                  <a:pos x="22" y="26"/>
                </a:cxn>
                <a:cxn ang="0">
                  <a:pos x="30" y="22"/>
                </a:cxn>
                <a:cxn ang="0">
                  <a:pos x="26" y="12"/>
                </a:cxn>
                <a:cxn ang="0">
                  <a:pos x="24" y="0"/>
                </a:cxn>
                <a:cxn ang="0">
                  <a:pos x="62" y="18"/>
                </a:cxn>
                <a:cxn ang="0">
                  <a:pos x="76" y="60"/>
                </a:cxn>
                <a:cxn ang="0">
                  <a:pos x="78" y="62"/>
                </a:cxn>
                <a:cxn ang="0">
                  <a:pos x="98" y="76"/>
                </a:cxn>
                <a:cxn ang="0">
                  <a:pos x="98" y="84"/>
                </a:cxn>
                <a:cxn ang="0">
                  <a:pos x="102" y="102"/>
                </a:cxn>
                <a:cxn ang="0">
                  <a:pos x="102" y="88"/>
                </a:cxn>
                <a:cxn ang="0">
                  <a:pos x="116" y="80"/>
                </a:cxn>
                <a:cxn ang="0">
                  <a:pos x="110" y="102"/>
                </a:cxn>
                <a:cxn ang="0">
                  <a:pos x="122" y="112"/>
                </a:cxn>
                <a:cxn ang="0">
                  <a:pos x="116" y="140"/>
                </a:cxn>
                <a:cxn ang="0">
                  <a:pos x="134" y="140"/>
                </a:cxn>
                <a:cxn ang="0">
                  <a:pos x="140" y="138"/>
                </a:cxn>
                <a:cxn ang="0">
                  <a:pos x="150" y="164"/>
                </a:cxn>
                <a:cxn ang="0">
                  <a:pos x="128" y="184"/>
                </a:cxn>
                <a:cxn ang="0">
                  <a:pos x="122" y="178"/>
                </a:cxn>
                <a:cxn ang="0">
                  <a:pos x="114" y="208"/>
                </a:cxn>
                <a:cxn ang="0">
                  <a:pos x="108" y="178"/>
                </a:cxn>
                <a:cxn ang="0">
                  <a:pos x="106" y="208"/>
                </a:cxn>
                <a:cxn ang="0">
                  <a:pos x="108" y="220"/>
                </a:cxn>
                <a:cxn ang="0">
                  <a:pos x="98" y="218"/>
                </a:cxn>
                <a:cxn ang="0">
                  <a:pos x="100" y="242"/>
                </a:cxn>
                <a:cxn ang="0">
                  <a:pos x="80" y="216"/>
                </a:cxn>
                <a:cxn ang="0">
                  <a:pos x="82" y="232"/>
                </a:cxn>
                <a:cxn ang="0">
                  <a:pos x="82" y="238"/>
                </a:cxn>
                <a:cxn ang="0">
                  <a:pos x="56" y="238"/>
                </a:cxn>
                <a:cxn ang="0">
                  <a:pos x="54" y="230"/>
                </a:cxn>
                <a:cxn ang="0">
                  <a:pos x="46" y="220"/>
                </a:cxn>
                <a:cxn ang="0">
                  <a:pos x="44" y="212"/>
                </a:cxn>
                <a:cxn ang="0">
                  <a:pos x="38" y="196"/>
                </a:cxn>
                <a:cxn ang="0">
                  <a:pos x="44" y="172"/>
                </a:cxn>
                <a:cxn ang="0">
                  <a:pos x="54" y="162"/>
                </a:cxn>
                <a:cxn ang="0">
                  <a:pos x="54" y="156"/>
                </a:cxn>
                <a:cxn ang="0">
                  <a:pos x="44" y="160"/>
                </a:cxn>
                <a:cxn ang="0">
                  <a:pos x="46" y="150"/>
                </a:cxn>
                <a:cxn ang="0">
                  <a:pos x="34" y="164"/>
                </a:cxn>
                <a:cxn ang="0">
                  <a:pos x="30" y="152"/>
                </a:cxn>
                <a:cxn ang="0">
                  <a:pos x="20" y="154"/>
                </a:cxn>
                <a:cxn ang="0">
                  <a:pos x="14" y="144"/>
                </a:cxn>
                <a:cxn ang="0">
                  <a:pos x="32" y="134"/>
                </a:cxn>
                <a:cxn ang="0">
                  <a:pos x="10" y="134"/>
                </a:cxn>
                <a:cxn ang="0">
                  <a:pos x="2" y="110"/>
                </a:cxn>
                <a:cxn ang="0">
                  <a:pos x="0" y="98"/>
                </a:cxn>
                <a:cxn ang="0">
                  <a:pos x="26" y="102"/>
                </a:cxn>
                <a:cxn ang="0">
                  <a:pos x="28" y="94"/>
                </a:cxn>
                <a:cxn ang="0">
                  <a:pos x="12" y="96"/>
                </a:cxn>
                <a:cxn ang="0">
                  <a:pos x="0" y="82"/>
                </a:cxn>
                <a:cxn ang="0">
                  <a:pos x="18" y="80"/>
                </a:cxn>
                <a:cxn ang="0">
                  <a:pos x="8" y="70"/>
                </a:cxn>
                <a:cxn ang="0">
                  <a:pos x="14" y="62"/>
                </a:cxn>
              </a:cxnLst>
              <a:rect l="0" t="0" r="r" b="b"/>
              <a:pathLst>
                <a:path w="150" h="244">
                  <a:moveTo>
                    <a:pt x="14" y="62"/>
                  </a:moveTo>
                  <a:lnTo>
                    <a:pt x="36" y="68"/>
                  </a:lnTo>
                  <a:lnTo>
                    <a:pt x="26" y="56"/>
                  </a:lnTo>
                  <a:lnTo>
                    <a:pt x="18" y="46"/>
                  </a:lnTo>
                  <a:lnTo>
                    <a:pt x="18" y="42"/>
                  </a:lnTo>
                  <a:lnTo>
                    <a:pt x="20" y="38"/>
                  </a:lnTo>
                  <a:lnTo>
                    <a:pt x="18" y="32"/>
                  </a:lnTo>
                  <a:lnTo>
                    <a:pt x="22" y="26"/>
                  </a:lnTo>
                  <a:lnTo>
                    <a:pt x="28" y="32"/>
                  </a:lnTo>
                  <a:lnTo>
                    <a:pt x="30" y="22"/>
                  </a:lnTo>
                  <a:lnTo>
                    <a:pt x="48" y="16"/>
                  </a:lnTo>
                  <a:lnTo>
                    <a:pt x="26" y="12"/>
                  </a:lnTo>
                  <a:lnTo>
                    <a:pt x="22" y="2"/>
                  </a:lnTo>
                  <a:lnTo>
                    <a:pt x="24" y="0"/>
                  </a:lnTo>
                  <a:lnTo>
                    <a:pt x="54" y="4"/>
                  </a:lnTo>
                  <a:lnTo>
                    <a:pt x="62" y="18"/>
                  </a:lnTo>
                  <a:lnTo>
                    <a:pt x="62" y="26"/>
                  </a:lnTo>
                  <a:lnTo>
                    <a:pt x="76" y="60"/>
                  </a:lnTo>
                  <a:lnTo>
                    <a:pt x="74" y="68"/>
                  </a:lnTo>
                  <a:lnTo>
                    <a:pt x="78" y="62"/>
                  </a:lnTo>
                  <a:lnTo>
                    <a:pt x="96" y="70"/>
                  </a:lnTo>
                  <a:lnTo>
                    <a:pt x="98" y="76"/>
                  </a:lnTo>
                  <a:lnTo>
                    <a:pt x="96" y="78"/>
                  </a:lnTo>
                  <a:lnTo>
                    <a:pt x="98" y="84"/>
                  </a:lnTo>
                  <a:lnTo>
                    <a:pt x="98" y="92"/>
                  </a:lnTo>
                  <a:lnTo>
                    <a:pt x="102" y="102"/>
                  </a:lnTo>
                  <a:lnTo>
                    <a:pt x="108" y="100"/>
                  </a:lnTo>
                  <a:lnTo>
                    <a:pt x="102" y="88"/>
                  </a:lnTo>
                  <a:lnTo>
                    <a:pt x="104" y="76"/>
                  </a:lnTo>
                  <a:lnTo>
                    <a:pt x="116" y="80"/>
                  </a:lnTo>
                  <a:lnTo>
                    <a:pt x="116" y="94"/>
                  </a:lnTo>
                  <a:lnTo>
                    <a:pt x="110" y="102"/>
                  </a:lnTo>
                  <a:lnTo>
                    <a:pt x="120" y="104"/>
                  </a:lnTo>
                  <a:lnTo>
                    <a:pt x="122" y="112"/>
                  </a:lnTo>
                  <a:lnTo>
                    <a:pt x="124" y="116"/>
                  </a:lnTo>
                  <a:lnTo>
                    <a:pt x="116" y="140"/>
                  </a:lnTo>
                  <a:lnTo>
                    <a:pt x="126" y="130"/>
                  </a:lnTo>
                  <a:lnTo>
                    <a:pt x="134" y="140"/>
                  </a:lnTo>
                  <a:lnTo>
                    <a:pt x="134" y="148"/>
                  </a:lnTo>
                  <a:lnTo>
                    <a:pt x="140" y="138"/>
                  </a:lnTo>
                  <a:lnTo>
                    <a:pt x="150" y="158"/>
                  </a:lnTo>
                  <a:lnTo>
                    <a:pt x="150" y="164"/>
                  </a:lnTo>
                  <a:lnTo>
                    <a:pt x="128" y="180"/>
                  </a:lnTo>
                  <a:lnTo>
                    <a:pt x="128" y="184"/>
                  </a:lnTo>
                  <a:lnTo>
                    <a:pt x="124" y="188"/>
                  </a:lnTo>
                  <a:lnTo>
                    <a:pt x="122" y="178"/>
                  </a:lnTo>
                  <a:lnTo>
                    <a:pt x="122" y="192"/>
                  </a:lnTo>
                  <a:lnTo>
                    <a:pt x="114" y="208"/>
                  </a:lnTo>
                  <a:lnTo>
                    <a:pt x="110" y="200"/>
                  </a:lnTo>
                  <a:lnTo>
                    <a:pt x="108" y="178"/>
                  </a:lnTo>
                  <a:lnTo>
                    <a:pt x="104" y="196"/>
                  </a:lnTo>
                  <a:lnTo>
                    <a:pt x="106" y="208"/>
                  </a:lnTo>
                  <a:lnTo>
                    <a:pt x="110" y="214"/>
                  </a:lnTo>
                  <a:lnTo>
                    <a:pt x="108" y="220"/>
                  </a:lnTo>
                  <a:lnTo>
                    <a:pt x="100" y="210"/>
                  </a:lnTo>
                  <a:lnTo>
                    <a:pt x="98" y="218"/>
                  </a:lnTo>
                  <a:lnTo>
                    <a:pt x="102" y="226"/>
                  </a:lnTo>
                  <a:lnTo>
                    <a:pt x="100" y="242"/>
                  </a:lnTo>
                  <a:lnTo>
                    <a:pt x="82" y="212"/>
                  </a:lnTo>
                  <a:lnTo>
                    <a:pt x="80" y="216"/>
                  </a:lnTo>
                  <a:lnTo>
                    <a:pt x="92" y="242"/>
                  </a:lnTo>
                  <a:lnTo>
                    <a:pt x="82" y="232"/>
                  </a:lnTo>
                  <a:lnTo>
                    <a:pt x="76" y="232"/>
                  </a:lnTo>
                  <a:lnTo>
                    <a:pt x="82" y="238"/>
                  </a:lnTo>
                  <a:lnTo>
                    <a:pt x="82" y="244"/>
                  </a:lnTo>
                  <a:lnTo>
                    <a:pt x="56" y="238"/>
                  </a:lnTo>
                  <a:lnTo>
                    <a:pt x="54" y="234"/>
                  </a:lnTo>
                  <a:lnTo>
                    <a:pt x="54" y="230"/>
                  </a:lnTo>
                  <a:lnTo>
                    <a:pt x="50" y="232"/>
                  </a:lnTo>
                  <a:lnTo>
                    <a:pt x="46" y="220"/>
                  </a:lnTo>
                  <a:lnTo>
                    <a:pt x="62" y="216"/>
                  </a:lnTo>
                  <a:lnTo>
                    <a:pt x="44" y="212"/>
                  </a:lnTo>
                  <a:lnTo>
                    <a:pt x="40" y="200"/>
                  </a:lnTo>
                  <a:lnTo>
                    <a:pt x="38" y="196"/>
                  </a:lnTo>
                  <a:lnTo>
                    <a:pt x="34" y="184"/>
                  </a:lnTo>
                  <a:lnTo>
                    <a:pt x="44" y="172"/>
                  </a:lnTo>
                  <a:lnTo>
                    <a:pt x="58" y="168"/>
                  </a:lnTo>
                  <a:lnTo>
                    <a:pt x="54" y="162"/>
                  </a:lnTo>
                  <a:lnTo>
                    <a:pt x="58" y="158"/>
                  </a:lnTo>
                  <a:lnTo>
                    <a:pt x="54" y="156"/>
                  </a:lnTo>
                  <a:lnTo>
                    <a:pt x="56" y="152"/>
                  </a:lnTo>
                  <a:lnTo>
                    <a:pt x="44" y="160"/>
                  </a:lnTo>
                  <a:lnTo>
                    <a:pt x="44" y="158"/>
                  </a:lnTo>
                  <a:lnTo>
                    <a:pt x="46" y="150"/>
                  </a:lnTo>
                  <a:lnTo>
                    <a:pt x="38" y="166"/>
                  </a:lnTo>
                  <a:lnTo>
                    <a:pt x="34" y="164"/>
                  </a:lnTo>
                  <a:lnTo>
                    <a:pt x="38" y="154"/>
                  </a:lnTo>
                  <a:lnTo>
                    <a:pt x="30" y="152"/>
                  </a:lnTo>
                  <a:lnTo>
                    <a:pt x="22" y="166"/>
                  </a:lnTo>
                  <a:lnTo>
                    <a:pt x="20" y="154"/>
                  </a:lnTo>
                  <a:lnTo>
                    <a:pt x="12" y="152"/>
                  </a:lnTo>
                  <a:lnTo>
                    <a:pt x="14" y="144"/>
                  </a:lnTo>
                  <a:lnTo>
                    <a:pt x="28" y="142"/>
                  </a:lnTo>
                  <a:lnTo>
                    <a:pt x="32" y="134"/>
                  </a:lnTo>
                  <a:lnTo>
                    <a:pt x="28" y="138"/>
                  </a:lnTo>
                  <a:lnTo>
                    <a:pt x="10" y="134"/>
                  </a:lnTo>
                  <a:lnTo>
                    <a:pt x="2" y="118"/>
                  </a:lnTo>
                  <a:lnTo>
                    <a:pt x="2" y="110"/>
                  </a:lnTo>
                  <a:lnTo>
                    <a:pt x="2" y="106"/>
                  </a:lnTo>
                  <a:lnTo>
                    <a:pt x="0" y="98"/>
                  </a:lnTo>
                  <a:lnTo>
                    <a:pt x="30" y="112"/>
                  </a:lnTo>
                  <a:lnTo>
                    <a:pt x="26" y="102"/>
                  </a:lnTo>
                  <a:lnTo>
                    <a:pt x="36" y="98"/>
                  </a:lnTo>
                  <a:lnTo>
                    <a:pt x="28" y="94"/>
                  </a:lnTo>
                  <a:lnTo>
                    <a:pt x="20" y="102"/>
                  </a:lnTo>
                  <a:lnTo>
                    <a:pt x="12" y="96"/>
                  </a:lnTo>
                  <a:lnTo>
                    <a:pt x="2" y="88"/>
                  </a:lnTo>
                  <a:lnTo>
                    <a:pt x="0" y="82"/>
                  </a:lnTo>
                  <a:lnTo>
                    <a:pt x="2" y="80"/>
                  </a:lnTo>
                  <a:lnTo>
                    <a:pt x="18" y="80"/>
                  </a:lnTo>
                  <a:lnTo>
                    <a:pt x="6" y="72"/>
                  </a:lnTo>
                  <a:lnTo>
                    <a:pt x="8" y="70"/>
                  </a:lnTo>
                  <a:lnTo>
                    <a:pt x="6" y="62"/>
                  </a:lnTo>
                  <a:lnTo>
                    <a:pt x="14" y="62"/>
                  </a:lnTo>
                  <a:lnTo>
                    <a:pt x="14"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5" name="Freeform 598"/>
            <p:cNvSpPr>
              <a:spLocks/>
            </p:cNvSpPr>
            <p:nvPr/>
          </p:nvSpPr>
          <p:spPr bwMode="auto">
            <a:xfrm>
              <a:off x="2303463" y="1754188"/>
              <a:ext cx="63500" cy="38100"/>
            </a:xfrm>
            <a:custGeom>
              <a:avLst/>
              <a:gdLst/>
              <a:ahLst/>
              <a:cxnLst>
                <a:cxn ang="0">
                  <a:pos x="16" y="4"/>
                </a:cxn>
                <a:cxn ang="0">
                  <a:pos x="34" y="4"/>
                </a:cxn>
                <a:cxn ang="0">
                  <a:pos x="40" y="10"/>
                </a:cxn>
                <a:cxn ang="0">
                  <a:pos x="36" y="14"/>
                </a:cxn>
                <a:cxn ang="0">
                  <a:pos x="38" y="22"/>
                </a:cxn>
                <a:cxn ang="0">
                  <a:pos x="36" y="24"/>
                </a:cxn>
                <a:cxn ang="0">
                  <a:pos x="16" y="24"/>
                </a:cxn>
                <a:cxn ang="0">
                  <a:pos x="4" y="18"/>
                </a:cxn>
                <a:cxn ang="0">
                  <a:pos x="0" y="10"/>
                </a:cxn>
                <a:cxn ang="0">
                  <a:pos x="10" y="0"/>
                </a:cxn>
                <a:cxn ang="0">
                  <a:pos x="16" y="4"/>
                </a:cxn>
                <a:cxn ang="0">
                  <a:pos x="16" y="4"/>
                </a:cxn>
              </a:cxnLst>
              <a:rect l="0" t="0" r="r" b="b"/>
              <a:pathLst>
                <a:path w="40" h="24">
                  <a:moveTo>
                    <a:pt x="16" y="4"/>
                  </a:moveTo>
                  <a:lnTo>
                    <a:pt x="34" y="4"/>
                  </a:lnTo>
                  <a:lnTo>
                    <a:pt x="40" y="10"/>
                  </a:lnTo>
                  <a:lnTo>
                    <a:pt x="36" y="14"/>
                  </a:lnTo>
                  <a:lnTo>
                    <a:pt x="38" y="22"/>
                  </a:lnTo>
                  <a:lnTo>
                    <a:pt x="36" y="24"/>
                  </a:lnTo>
                  <a:lnTo>
                    <a:pt x="16" y="24"/>
                  </a:lnTo>
                  <a:lnTo>
                    <a:pt x="4" y="18"/>
                  </a:lnTo>
                  <a:lnTo>
                    <a:pt x="0" y="10"/>
                  </a:lnTo>
                  <a:lnTo>
                    <a:pt x="10" y="0"/>
                  </a:lnTo>
                  <a:lnTo>
                    <a:pt x="16" y="4"/>
                  </a:lnTo>
                  <a:lnTo>
                    <a:pt x="1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6" name="Freeform 599"/>
            <p:cNvSpPr>
              <a:spLocks/>
            </p:cNvSpPr>
            <p:nvPr/>
          </p:nvSpPr>
          <p:spPr bwMode="auto">
            <a:xfrm>
              <a:off x="2287588" y="1827213"/>
              <a:ext cx="365125" cy="225425"/>
            </a:xfrm>
            <a:custGeom>
              <a:avLst/>
              <a:gdLst/>
              <a:ahLst/>
              <a:cxnLst>
                <a:cxn ang="0">
                  <a:pos x="2" y="6"/>
                </a:cxn>
                <a:cxn ang="0">
                  <a:pos x="0" y="18"/>
                </a:cxn>
                <a:cxn ang="0">
                  <a:pos x="24" y="40"/>
                </a:cxn>
                <a:cxn ang="0">
                  <a:pos x="40" y="48"/>
                </a:cxn>
                <a:cxn ang="0">
                  <a:pos x="56" y="62"/>
                </a:cxn>
                <a:cxn ang="0">
                  <a:pos x="64" y="84"/>
                </a:cxn>
                <a:cxn ang="0">
                  <a:pos x="58" y="104"/>
                </a:cxn>
                <a:cxn ang="0">
                  <a:pos x="62" y="124"/>
                </a:cxn>
                <a:cxn ang="0">
                  <a:pos x="74" y="132"/>
                </a:cxn>
                <a:cxn ang="0">
                  <a:pos x="78" y="128"/>
                </a:cxn>
                <a:cxn ang="0">
                  <a:pos x="86" y="134"/>
                </a:cxn>
                <a:cxn ang="0">
                  <a:pos x="102" y="134"/>
                </a:cxn>
                <a:cxn ang="0">
                  <a:pos x="102" y="124"/>
                </a:cxn>
                <a:cxn ang="0">
                  <a:pos x="108" y="124"/>
                </a:cxn>
                <a:cxn ang="0">
                  <a:pos x="114" y="142"/>
                </a:cxn>
                <a:cxn ang="0">
                  <a:pos x="136" y="140"/>
                </a:cxn>
                <a:cxn ang="0">
                  <a:pos x="142" y="136"/>
                </a:cxn>
                <a:cxn ang="0">
                  <a:pos x="152" y="132"/>
                </a:cxn>
                <a:cxn ang="0">
                  <a:pos x="158" y="130"/>
                </a:cxn>
                <a:cxn ang="0">
                  <a:pos x="182" y="126"/>
                </a:cxn>
                <a:cxn ang="0">
                  <a:pos x="184" y="124"/>
                </a:cxn>
                <a:cxn ang="0">
                  <a:pos x="192" y="136"/>
                </a:cxn>
                <a:cxn ang="0">
                  <a:pos x="224" y="128"/>
                </a:cxn>
                <a:cxn ang="0">
                  <a:pos x="218" y="112"/>
                </a:cxn>
                <a:cxn ang="0">
                  <a:pos x="228" y="86"/>
                </a:cxn>
                <a:cxn ang="0">
                  <a:pos x="222" y="80"/>
                </a:cxn>
                <a:cxn ang="0">
                  <a:pos x="194" y="68"/>
                </a:cxn>
                <a:cxn ang="0">
                  <a:pos x="164" y="80"/>
                </a:cxn>
                <a:cxn ang="0">
                  <a:pos x="156" y="86"/>
                </a:cxn>
                <a:cxn ang="0">
                  <a:pos x="150" y="94"/>
                </a:cxn>
                <a:cxn ang="0">
                  <a:pos x="124" y="82"/>
                </a:cxn>
                <a:cxn ang="0">
                  <a:pos x="114" y="90"/>
                </a:cxn>
                <a:cxn ang="0">
                  <a:pos x="106" y="82"/>
                </a:cxn>
                <a:cxn ang="0">
                  <a:pos x="102" y="86"/>
                </a:cxn>
                <a:cxn ang="0">
                  <a:pos x="100" y="70"/>
                </a:cxn>
                <a:cxn ang="0">
                  <a:pos x="92" y="64"/>
                </a:cxn>
                <a:cxn ang="0">
                  <a:pos x="86" y="62"/>
                </a:cxn>
                <a:cxn ang="0">
                  <a:pos x="86" y="56"/>
                </a:cxn>
                <a:cxn ang="0">
                  <a:pos x="102" y="44"/>
                </a:cxn>
                <a:cxn ang="0">
                  <a:pos x="72" y="20"/>
                </a:cxn>
                <a:cxn ang="0">
                  <a:pos x="46" y="28"/>
                </a:cxn>
                <a:cxn ang="0">
                  <a:pos x="42" y="6"/>
                </a:cxn>
                <a:cxn ang="0">
                  <a:pos x="26" y="0"/>
                </a:cxn>
              </a:cxnLst>
              <a:rect l="0" t="0" r="r" b="b"/>
              <a:pathLst>
                <a:path w="230" h="142">
                  <a:moveTo>
                    <a:pt x="26" y="0"/>
                  </a:moveTo>
                  <a:lnTo>
                    <a:pt x="6" y="0"/>
                  </a:lnTo>
                  <a:lnTo>
                    <a:pt x="2" y="6"/>
                  </a:lnTo>
                  <a:lnTo>
                    <a:pt x="10" y="16"/>
                  </a:lnTo>
                  <a:lnTo>
                    <a:pt x="2" y="12"/>
                  </a:lnTo>
                  <a:lnTo>
                    <a:pt x="0" y="18"/>
                  </a:lnTo>
                  <a:lnTo>
                    <a:pt x="12" y="26"/>
                  </a:lnTo>
                  <a:lnTo>
                    <a:pt x="18" y="38"/>
                  </a:lnTo>
                  <a:lnTo>
                    <a:pt x="24" y="40"/>
                  </a:lnTo>
                  <a:lnTo>
                    <a:pt x="26" y="48"/>
                  </a:lnTo>
                  <a:lnTo>
                    <a:pt x="28" y="44"/>
                  </a:lnTo>
                  <a:lnTo>
                    <a:pt x="40" y="48"/>
                  </a:lnTo>
                  <a:lnTo>
                    <a:pt x="50" y="42"/>
                  </a:lnTo>
                  <a:lnTo>
                    <a:pt x="54" y="54"/>
                  </a:lnTo>
                  <a:lnTo>
                    <a:pt x="56" y="62"/>
                  </a:lnTo>
                  <a:lnTo>
                    <a:pt x="62" y="72"/>
                  </a:lnTo>
                  <a:lnTo>
                    <a:pt x="64" y="82"/>
                  </a:lnTo>
                  <a:lnTo>
                    <a:pt x="64" y="84"/>
                  </a:lnTo>
                  <a:lnTo>
                    <a:pt x="58" y="94"/>
                  </a:lnTo>
                  <a:lnTo>
                    <a:pt x="60" y="94"/>
                  </a:lnTo>
                  <a:lnTo>
                    <a:pt x="58" y="104"/>
                  </a:lnTo>
                  <a:lnTo>
                    <a:pt x="68" y="110"/>
                  </a:lnTo>
                  <a:lnTo>
                    <a:pt x="62" y="114"/>
                  </a:lnTo>
                  <a:lnTo>
                    <a:pt x="62" y="124"/>
                  </a:lnTo>
                  <a:lnTo>
                    <a:pt x="68" y="130"/>
                  </a:lnTo>
                  <a:lnTo>
                    <a:pt x="70" y="134"/>
                  </a:lnTo>
                  <a:lnTo>
                    <a:pt x="74" y="132"/>
                  </a:lnTo>
                  <a:lnTo>
                    <a:pt x="74" y="128"/>
                  </a:lnTo>
                  <a:lnTo>
                    <a:pt x="80" y="124"/>
                  </a:lnTo>
                  <a:lnTo>
                    <a:pt x="78" y="128"/>
                  </a:lnTo>
                  <a:lnTo>
                    <a:pt x="82" y="134"/>
                  </a:lnTo>
                  <a:lnTo>
                    <a:pt x="82" y="128"/>
                  </a:lnTo>
                  <a:lnTo>
                    <a:pt x="86" y="134"/>
                  </a:lnTo>
                  <a:lnTo>
                    <a:pt x="86" y="136"/>
                  </a:lnTo>
                  <a:lnTo>
                    <a:pt x="96" y="138"/>
                  </a:lnTo>
                  <a:lnTo>
                    <a:pt x="102" y="134"/>
                  </a:lnTo>
                  <a:lnTo>
                    <a:pt x="98" y="126"/>
                  </a:lnTo>
                  <a:lnTo>
                    <a:pt x="102" y="126"/>
                  </a:lnTo>
                  <a:lnTo>
                    <a:pt x="102" y="124"/>
                  </a:lnTo>
                  <a:lnTo>
                    <a:pt x="106" y="132"/>
                  </a:lnTo>
                  <a:lnTo>
                    <a:pt x="108" y="124"/>
                  </a:lnTo>
                  <a:lnTo>
                    <a:pt x="108" y="124"/>
                  </a:lnTo>
                  <a:lnTo>
                    <a:pt x="112" y="126"/>
                  </a:lnTo>
                  <a:lnTo>
                    <a:pt x="110" y="140"/>
                  </a:lnTo>
                  <a:lnTo>
                    <a:pt x="114" y="142"/>
                  </a:lnTo>
                  <a:lnTo>
                    <a:pt x="124" y="142"/>
                  </a:lnTo>
                  <a:lnTo>
                    <a:pt x="136" y="142"/>
                  </a:lnTo>
                  <a:lnTo>
                    <a:pt x="136" y="140"/>
                  </a:lnTo>
                  <a:lnTo>
                    <a:pt x="134" y="136"/>
                  </a:lnTo>
                  <a:lnTo>
                    <a:pt x="140" y="140"/>
                  </a:lnTo>
                  <a:lnTo>
                    <a:pt x="142" y="136"/>
                  </a:lnTo>
                  <a:lnTo>
                    <a:pt x="144" y="142"/>
                  </a:lnTo>
                  <a:lnTo>
                    <a:pt x="152" y="138"/>
                  </a:lnTo>
                  <a:lnTo>
                    <a:pt x="152" y="132"/>
                  </a:lnTo>
                  <a:lnTo>
                    <a:pt x="156" y="140"/>
                  </a:lnTo>
                  <a:lnTo>
                    <a:pt x="158" y="136"/>
                  </a:lnTo>
                  <a:lnTo>
                    <a:pt x="158" y="130"/>
                  </a:lnTo>
                  <a:lnTo>
                    <a:pt x="160" y="138"/>
                  </a:lnTo>
                  <a:lnTo>
                    <a:pt x="178" y="136"/>
                  </a:lnTo>
                  <a:lnTo>
                    <a:pt x="182" y="126"/>
                  </a:lnTo>
                  <a:lnTo>
                    <a:pt x="174" y="118"/>
                  </a:lnTo>
                  <a:lnTo>
                    <a:pt x="178" y="118"/>
                  </a:lnTo>
                  <a:lnTo>
                    <a:pt x="184" y="124"/>
                  </a:lnTo>
                  <a:lnTo>
                    <a:pt x="184" y="134"/>
                  </a:lnTo>
                  <a:lnTo>
                    <a:pt x="190" y="140"/>
                  </a:lnTo>
                  <a:lnTo>
                    <a:pt x="192" y="136"/>
                  </a:lnTo>
                  <a:lnTo>
                    <a:pt x="202" y="142"/>
                  </a:lnTo>
                  <a:lnTo>
                    <a:pt x="224" y="136"/>
                  </a:lnTo>
                  <a:lnTo>
                    <a:pt x="224" y="128"/>
                  </a:lnTo>
                  <a:lnTo>
                    <a:pt x="224" y="124"/>
                  </a:lnTo>
                  <a:lnTo>
                    <a:pt x="218" y="118"/>
                  </a:lnTo>
                  <a:lnTo>
                    <a:pt x="218" y="112"/>
                  </a:lnTo>
                  <a:lnTo>
                    <a:pt x="230" y="98"/>
                  </a:lnTo>
                  <a:lnTo>
                    <a:pt x="230" y="90"/>
                  </a:lnTo>
                  <a:lnTo>
                    <a:pt x="228" y="86"/>
                  </a:lnTo>
                  <a:lnTo>
                    <a:pt x="220" y="86"/>
                  </a:lnTo>
                  <a:lnTo>
                    <a:pt x="222" y="84"/>
                  </a:lnTo>
                  <a:lnTo>
                    <a:pt x="222" y="80"/>
                  </a:lnTo>
                  <a:lnTo>
                    <a:pt x="210" y="78"/>
                  </a:lnTo>
                  <a:lnTo>
                    <a:pt x="210" y="70"/>
                  </a:lnTo>
                  <a:lnTo>
                    <a:pt x="194" y="68"/>
                  </a:lnTo>
                  <a:lnTo>
                    <a:pt x="184" y="74"/>
                  </a:lnTo>
                  <a:lnTo>
                    <a:pt x="174" y="70"/>
                  </a:lnTo>
                  <a:lnTo>
                    <a:pt x="164" y="80"/>
                  </a:lnTo>
                  <a:lnTo>
                    <a:pt x="158" y="80"/>
                  </a:lnTo>
                  <a:lnTo>
                    <a:pt x="156" y="82"/>
                  </a:lnTo>
                  <a:lnTo>
                    <a:pt x="156" y="86"/>
                  </a:lnTo>
                  <a:lnTo>
                    <a:pt x="152" y="82"/>
                  </a:lnTo>
                  <a:lnTo>
                    <a:pt x="142" y="88"/>
                  </a:lnTo>
                  <a:lnTo>
                    <a:pt x="150" y="94"/>
                  </a:lnTo>
                  <a:lnTo>
                    <a:pt x="136" y="96"/>
                  </a:lnTo>
                  <a:lnTo>
                    <a:pt x="138" y="94"/>
                  </a:lnTo>
                  <a:lnTo>
                    <a:pt x="124" y="82"/>
                  </a:lnTo>
                  <a:lnTo>
                    <a:pt x="122" y="92"/>
                  </a:lnTo>
                  <a:lnTo>
                    <a:pt x="120" y="84"/>
                  </a:lnTo>
                  <a:lnTo>
                    <a:pt x="114" y="90"/>
                  </a:lnTo>
                  <a:lnTo>
                    <a:pt x="114" y="86"/>
                  </a:lnTo>
                  <a:lnTo>
                    <a:pt x="108" y="80"/>
                  </a:lnTo>
                  <a:lnTo>
                    <a:pt x="106" y="82"/>
                  </a:lnTo>
                  <a:lnTo>
                    <a:pt x="106" y="90"/>
                  </a:lnTo>
                  <a:lnTo>
                    <a:pt x="106" y="94"/>
                  </a:lnTo>
                  <a:lnTo>
                    <a:pt x="102" y="86"/>
                  </a:lnTo>
                  <a:lnTo>
                    <a:pt x="100" y="82"/>
                  </a:lnTo>
                  <a:lnTo>
                    <a:pt x="102" y="74"/>
                  </a:lnTo>
                  <a:lnTo>
                    <a:pt x="100" y="70"/>
                  </a:lnTo>
                  <a:lnTo>
                    <a:pt x="92" y="72"/>
                  </a:lnTo>
                  <a:lnTo>
                    <a:pt x="94" y="70"/>
                  </a:lnTo>
                  <a:lnTo>
                    <a:pt x="92" y="64"/>
                  </a:lnTo>
                  <a:lnTo>
                    <a:pt x="74" y="74"/>
                  </a:lnTo>
                  <a:lnTo>
                    <a:pt x="76" y="64"/>
                  </a:lnTo>
                  <a:lnTo>
                    <a:pt x="86" y="62"/>
                  </a:lnTo>
                  <a:lnTo>
                    <a:pt x="70" y="54"/>
                  </a:lnTo>
                  <a:lnTo>
                    <a:pt x="72" y="48"/>
                  </a:lnTo>
                  <a:lnTo>
                    <a:pt x="86" y="56"/>
                  </a:lnTo>
                  <a:lnTo>
                    <a:pt x="98" y="54"/>
                  </a:lnTo>
                  <a:lnTo>
                    <a:pt x="102" y="52"/>
                  </a:lnTo>
                  <a:lnTo>
                    <a:pt x="102" y="44"/>
                  </a:lnTo>
                  <a:lnTo>
                    <a:pt x="86" y="36"/>
                  </a:lnTo>
                  <a:lnTo>
                    <a:pt x="84" y="28"/>
                  </a:lnTo>
                  <a:lnTo>
                    <a:pt x="72" y="20"/>
                  </a:lnTo>
                  <a:lnTo>
                    <a:pt x="52" y="26"/>
                  </a:lnTo>
                  <a:lnTo>
                    <a:pt x="44" y="38"/>
                  </a:lnTo>
                  <a:lnTo>
                    <a:pt x="46" y="28"/>
                  </a:lnTo>
                  <a:lnTo>
                    <a:pt x="48" y="18"/>
                  </a:lnTo>
                  <a:lnTo>
                    <a:pt x="46" y="14"/>
                  </a:lnTo>
                  <a:lnTo>
                    <a:pt x="42" y="6"/>
                  </a:lnTo>
                  <a:lnTo>
                    <a:pt x="34" y="8"/>
                  </a:lnTo>
                  <a:lnTo>
                    <a:pt x="26" y="0"/>
                  </a:lnTo>
                  <a:lnTo>
                    <a:pt x="2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7" name="Freeform 600"/>
            <p:cNvSpPr>
              <a:spLocks/>
            </p:cNvSpPr>
            <p:nvPr/>
          </p:nvSpPr>
          <p:spPr bwMode="auto">
            <a:xfrm>
              <a:off x="2649538" y="1916113"/>
              <a:ext cx="19050" cy="22225"/>
            </a:xfrm>
            <a:custGeom>
              <a:avLst/>
              <a:gdLst/>
              <a:ahLst/>
              <a:cxnLst>
                <a:cxn ang="0">
                  <a:pos x="10" y="2"/>
                </a:cxn>
                <a:cxn ang="0">
                  <a:pos x="8" y="8"/>
                </a:cxn>
                <a:cxn ang="0">
                  <a:pos x="12" y="14"/>
                </a:cxn>
                <a:cxn ang="0">
                  <a:pos x="0" y="14"/>
                </a:cxn>
                <a:cxn ang="0">
                  <a:pos x="6" y="0"/>
                </a:cxn>
                <a:cxn ang="0">
                  <a:pos x="10" y="2"/>
                </a:cxn>
                <a:cxn ang="0">
                  <a:pos x="10" y="2"/>
                </a:cxn>
              </a:cxnLst>
              <a:rect l="0" t="0" r="r" b="b"/>
              <a:pathLst>
                <a:path w="12" h="14">
                  <a:moveTo>
                    <a:pt x="10" y="2"/>
                  </a:moveTo>
                  <a:lnTo>
                    <a:pt x="8" y="8"/>
                  </a:lnTo>
                  <a:lnTo>
                    <a:pt x="12" y="14"/>
                  </a:lnTo>
                  <a:lnTo>
                    <a:pt x="0" y="14"/>
                  </a:lnTo>
                  <a:lnTo>
                    <a:pt x="6" y="0"/>
                  </a:lnTo>
                  <a:lnTo>
                    <a:pt x="10" y="2"/>
                  </a:lnTo>
                  <a:lnTo>
                    <a:pt x="1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8" name="Freeform 601"/>
            <p:cNvSpPr>
              <a:spLocks/>
            </p:cNvSpPr>
            <p:nvPr/>
          </p:nvSpPr>
          <p:spPr bwMode="auto">
            <a:xfrm>
              <a:off x="2636838" y="2005013"/>
              <a:ext cx="22225" cy="19050"/>
            </a:xfrm>
            <a:custGeom>
              <a:avLst/>
              <a:gdLst/>
              <a:ahLst/>
              <a:cxnLst>
                <a:cxn ang="0">
                  <a:pos x="12" y="10"/>
                </a:cxn>
                <a:cxn ang="0">
                  <a:pos x="14" y="6"/>
                </a:cxn>
                <a:cxn ang="0">
                  <a:pos x="12" y="0"/>
                </a:cxn>
                <a:cxn ang="0">
                  <a:pos x="0" y="4"/>
                </a:cxn>
                <a:cxn ang="0">
                  <a:pos x="6" y="12"/>
                </a:cxn>
                <a:cxn ang="0">
                  <a:pos x="12" y="10"/>
                </a:cxn>
                <a:cxn ang="0">
                  <a:pos x="12" y="10"/>
                </a:cxn>
              </a:cxnLst>
              <a:rect l="0" t="0" r="r" b="b"/>
              <a:pathLst>
                <a:path w="14" h="12">
                  <a:moveTo>
                    <a:pt x="12" y="10"/>
                  </a:moveTo>
                  <a:lnTo>
                    <a:pt x="14" y="6"/>
                  </a:lnTo>
                  <a:lnTo>
                    <a:pt x="12" y="0"/>
                  </a:lnTo>
                  <a:lnTo>
                    <a:pt x="0" y="4"/>
                  </a:lnTo>
                  <a:lnTo>
                    <a:pt x="6" y="12"/>
                  </a:lnTo>
                  <a:lnTo>
                    <a:pt x="12" y="10"/>
                  </a:lnTo>
                  <a:lnTo>
                    <a:pt x="1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9" name="Freeform 602"/>
            <p:cNvSpPr>
              <a:spLocks/>
            </p:cNvSpPr>
            <p:nvPr/>
          </p:nvSpPr>
          <p:spPr bwMode="auto">
            <a:xfrm>
              <a:off x="2297113" y="1951038"/>
              <a:ext cx="63500" cy="85725"/>
            </a:xfrm>
            <a:custGeom>
              <a:avLst/>
              <a:gdLst/>
              <a:ahLst/>
              <a:cxnLst>
                <a:cxn ang="0">
                  <a:pos x="20" y="0"/>
                </a:cxn>
                <a:cxn ang="0">
                  <a:pos x="40" y="24"/>
                </a:cxn>
                <a:cxn ang="0">
                  <a:pos x="38" y="26"/>
                </a:cxn>
                <a:cxn ang="0">
                  <a:pos x="40" y="50"/>
                </a:cxn>
                <a:cxn ang="0">
                  <a:pos x="24" y="54"/>
                </a:cxn>
                <a:cxn ang="0">
                  <a:pos x="16" y="44"/>
                </a:cxn>
                <a:cxn ang="0">
                  <a:pos x="8" y="42"/>
                </a:cxn>
                <a:cxn ang="0">
                  <a:pos x="6" y="38"/>
                </a:cxn>
                <a:cxn ang="0">
                  <a:pos x="8" y="34"/>
                </a:cxn>
                <a:cxn ang="0">
                  <a:pos x="4" y="38"/>
                </a:cxn>
                <a:cxn ang="0">
                  <a:pos x="2" y="34"/>
                </a:cxn>
                <a:cxn ang="0">
                  <a:pos x="0" y="24"/>
                </a:cxn>
                <a:cxn ang="0">
                  <a:pos x="6" y="20"/>
                </a:cxn>
                <a:cxn ang="0">
                  <a:pos x="8" y="18"/>
                </a:cxn>
                <a:cxn ang="0">
                  <a:pos x="6" y="16"/>
                </a:cxn>
                <a:cxn ang="0">
                  <a:pos x="6" y="12"/>
                </a:cxn>
                <a:cxn ang="0">
                  <a:pos x="10" y="10"/>
                </a:cxn>
                <a:cxn ang="0">
                  <a:pos x="10" y="6"/>
                </a:cxn>
                <a:cxn ang="0">
                  <a:pos x="16" y="0"/>
                </a:cxn>
                <a:cxn ang="0">
                  <a:pos x="20" y="0"/>
                </a:cxn>
                <a:cxn ang="0">
                  <a:pos x="20" y="0"/>
                </a:cxn>
              </a:cxnLst>
              <a:rect l="0" t="0" r="r" b="b"/>
              <a:pathLst>
                <a:path w="40" h="54">
                  <a:moveTo>
                    <a:pt x="20" y="0"/>
                  </a:moveTo>
                  <a:lnTo>
                    <a:pt x="40" y="24"/>
                  </a:lnTo>
                  <a:lnTo>
                    <a:pt x="38" y="26"/>
                  </a:lnTo>
                  <a:lnTo>
                    <a:pt x="40" y="50"/>
                  </a:lnTo>
                  <a:lnTo>
                    <a:pt x="24" y="54"/>
                  </a:lnTo>
                  <a:lnTo>
                    <a:pt x="16" y="44"/>
                  </a:lnTo>
                  <a:lnTo>
                    <a:pt x="8" y="42"/>
                  </a:lnTo>
                  <a:lnTo>
                    <a:pt x="6" y="38"/>
                  </a:lnTo>
                  <a:lnTo>
                    <a:pt x="8" y="34"/>
                  </a:lnTo>
                  <a:lnTo>
                    <a:pt x="4" y="38"/>
                  </a:lnTo>
                  <a:lnTo>
                    <a:pt x="2" y="34"/>
                  </a:lnTo>
                  <a:lnTo>
                    <a:pt x="0" y="24"/>
                  </a:lnTo>
                  <a:lnTo>
                    <a:pt x="6" y="20"/>
                  </a:lnTo>
                  <a:lnTo>
                    <a:pt x="8" y="18"/>
                  </a:lnTo>
                  <a:lnTo>
                    <a:pt x="6" y="16"/>
                  </a:lnTo>
                  <a:lnTo>
                    <a:pt x="6" y="12"/>
                  </a:lnTo>
                  <a:lnTo>
                    <a:pt x="10" y="10"/>
                  </a:lnTo>
                  <a:lnTo>
                    <a:pt x="10" y="6"/>
                  </a:lnTo>
                  <a:lnTo>
                    <a:pt x="16" y="0"/>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0" name="Freeform 603"/>
            <p:cNvSpPr>
              <a:spLocks/>
            </p:cNvSpPr>
            <p:nvPr/>
          </p:nvSpPr>
          <p:spPr bwMode="auto">
            <a:xfrm>
              <a:off x="2316163" y="2074863"/>
              <a:ext cx="114300" cy="158750"/>
            </a:xfrm>
            <a:custGeom>
              <a:avLst/>
              <a:gdLst/>
              <a:ahLst/>
              <a:cxnLst>
                <a:cxn ang="0">
                  <a:pos x="8" y="4"/>
                </a:cxn>
                <a:cxn ang="0">
                  <a:pos x="28" y="0"/>
                </a:cxn>
                <a:cxn ang="0">
                  <a:pos x="42" y="4"/>
                </a:cxn>
                <a:cxn ang="0">
                  <a:pos x="44" y="10"/>
                </a:cxn>
                <a:cxn ang="0">
                  <a:pos x="54" y="6"/>
                </a:cxn>
                <a:cxn ang="0">
                  <a:pos x="72" y="12"/>
                </a:cxn>
                <a:cxn ang="0">
                  <a:pos x="66" y="28"/>
                </a:cxn>
                <a:cxn ang="0">
                  <a:pos x="60" y="28"/>
                </a:cxn>
                <a:cxn ang="0">
                  <a:pos x="62" y="34"/>
                </a:cxn>
                <a:cxn ang="0">
                  <a:pos x="60" y="42"/>
                </a:cxn>
                <a:cxn ang="0">
                  <a:pos x="54" y="44"/>
                </a:cxn>
                <a:cxn ang="0">
                  <a:pos x="56" y="46"/>
                </a:cxn>
                <a:cxn ang="0">
                  <a:pos x="56" y="50"/>
                </a:cxn>
                <a:cxn ang="0">
                  <a:pos x="46" y="68"/>
                </a:cxn>
                <a:cxn ang="0">
                  <a:pos x="32" y="64"/>
                </a:cxn>
                <a:cxn ang="0">
                  <a:pos x="16" y="66"/>
                </a:cxn>
                <a:cxn ang="0">
                  <a:pos x="24" y="70"/>
                </a:cxn>
                <a:cxn ang="0">
                  <a:pos x="28" y="78"/>
                </a:cxn>
                <a:cxn ang="0">
                  <a:pos x="20" y="96"/>
                </a:cxn>
                <a:cxn ang="0">
                  <a:pos x="8" y="100"/>
                </a:cxn>
                <a:cxn ang="0">
                  <a:pos x="6" y="98"/>
                </a:cxn>
                <a:cxn ang="0">
                  <a:pos x="10" y="92"/>
                </a:cxn>
                <a:cxn ang="0">
                  <a:pos x="6" y="92"/>
                </a:cxn>
                <a:cxn ang="0">
                  <a:pos x="6" y="82"/>
                </a:cxn>
                <a:cxn ang="0">
                  <a:pos x="10" y="74"/>
                </a:cxn>
                <a:cxn ang="0">
                  <a:pos x="6" y="76"/>
                </a:cxn>
                <a:cxn ang="0">
                  <a:pos x="0" y="68"/>
                </a:cxn>
                <a:cxn ang="0">
                  <a:pos x="0" y="58"/>
                </a:cxn>
                <a:cxn ang="0">
                  <a:pos x="0" y="48"/>
                </a:cxn>
                <a:cxn ang="0">
                  <a:pos x="0" y="20"/>
                </a:cxn>
                <a:cxn ang="0">
                  <a:pos x="2" y="18"/>
                </a:cxn>
                <a:cxn ang="0">
                  <a:pos x="4" y="12"/>
                </a:cxn>
                <a:cxn ang="0">
                  <a:pos x="4" y="6"/>
                </a:cxn>
                <a:cxn ang="0">
                  <a:pos x="8" y="4"/>
                </a:cxn>
                <a:cxn ang="0">
                  <a:pos x="8" y="4"/>
                </a:cxn>
              </a:cxnLst>
              <a:rect l="0" t="0" r="r" b="b"/>
              <a:pathLst>
                <a:path w="72" h="100">
                  <a:moveTo>
                    <a:pt x="8" y="4"/>
                  </a:moveTo>
                  <a:lnTo>
                    <a:pt x="28" y="0"/>
                  </a:lnTo>
                  <a:lnTo>
                    <a:pt x="42" y="4"/>
                  </a:lnTo>
                  <a:lnTo>
                    <a:pt x="44" y="10"/>
                  </a:lnTo>
                  <a:lnTo>
                    <a:pt x="54" y="6"/>
                  </a:lnTo>
                  <a:lnTo>
                    <a:pt x="72" y="12"/>
                  </a:lnTo>
                  <a:lnTo>
                    <a:pt x="66" y="28"/>
                  </a:lnTo>
                  <a:lnTo>
                    <a:pt x="60" y="28"/>
                  </a:lnTo>
                  <a:lnTo>
                    <a:pt x="62" y="34"/>
                  </a:lnTo>
                  <a:lnTo>
                    <a:pt x="60" y="42"/>
                  </a:lnTo>
                  <a:lnTo>
                    <a:pt x="54" y="44"/>
                  </a:lnTo>
                  <a:lnTo>
                    <a:pt x="56" y="46"/>
                  </a:lnTo>
                  <a:lnTo>
                    <a:pt x="56" y="50"/>
                  </a:lnTo>
                  <a:lnTo>
                    <a:pt x="46" y="68"/>
                  </a:lnTo>
                  <a:lnTo>
                    <a:pt x="32" y="64"/>
                  </a:lnTo>
                  <a:lnTo>
                    <a:pt x="16" y="66"/>
                  </a:lnTo>
                  <a:lnTo>
                    <a:pt x="24" y="70"/>
                  </a:lnTo>
                  <a:lnTo>
                    <a:pt x="28" y="78"/>
                  </a:lnTo>
                  <a:lnTo>
                    <a:pt x="20" y="96"/>
                  </a:lnTo>
                  <a:lnTo>
                    <a:pt x="8" y="100"/>
                  </a:lnTo>
                  <a:lnTo>
                    <a:pt x="6" y="98"/>
                  </a:lnTo>
                  <a:lnTo>
                    <a:pt x="10" y="92"/>
                  </a:lnTo>
                  <a:lnTo>
                    <a:pt x="6" y="92"/>
                  </a:lnTo>
                  <a:lnTo>
                    <a:pt x="6" y="82"/>
                  </a:lnTo>
                  <a:lnTo>
                    <a:pt x="10" y="74"/>
                  </a:lnTo>
                  <a:lnTo>
                    <a:pt x="6" y="76"/>
                  </a:lnTo>
                  <a:lnTo>
                    <a:pt x="0" y="68"/>
                  </a:lnTo>
                  <a:lnTo>
                    <a:pt x="0" y="58"/>
                  </a:lnTo>
                  <a:lnTo>
                    <a:pt x="0" y="48"/>
                  </a:lnTo>
                  <a:lnTo>
                    <a:pt x="0" y="20"/>
                  </a:lnTo>
                  <a:lnTo>
                    <a:pt x="2" y="18"/>
                  </a:lnTo>
                  <a:lnTo>
                    <a:pt x="4" y="12"/>
                  </a:lnTo>
                  <a:lnTo>
                    <a:pt x="4" y="6"/>
                  </a:lnTo>
                  <a:lnTo>
                    <a:pt x="8" y="4"/>
                  </a:lnTo>
                  <a:lnTo>
                    <a:pt x="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1" name="Freeform 604"/>
            <p:cNvSpPr>
              <a:spLocks/>
            </p:cNvSpPr>
            <p:nvPr/>
          </p:nvSpPr>
          <p:spPr bwMode="auto">
            <a:xfrm>
              <a:off x="2500313" y="2462213"/>
              <a:ext cx="9525" cy="31750"/>
            </a:xfrm>
            <a:custGeom>
              <a:avLst/>
              <a:gdLst/>
              <a:ahLst/>
              <a:cxnLst>
                <a:cxn ang="0">
                  <a:pos x="4" y="2"/>
                </a:cxn>
                <a:cxn ang="0">
                  <a:pos x="6" y="16"/>
                </a:cxn>
                <a:cxn ang="0">
                  <a:pos x="6" y="20"/>
                </a:cxn>
                <a:cxn ang="0">
                  <a:pos x="0" y="16"/>
                </a:cxn>
                <a:cxn ang="0">
                  <a:pos x="0" y="4"/>
                </a:cxn>
                <a:cxn ang="0">
                  <a:pos x="2" y="0"/>
                </a:cxn>
                <a:cxn ang="0">
                  <a:pos x="4" y="2"/>
                </a:cxn>
                <a:cxn ang="0">
                  <a:pos x="4" y="2"/>
                </a:cxn>
              </a:cxnLst>
              <a:rect l="0" t="0" r="r" b="b"/>
              <a:pathLst>
                <a:path w="6" h="20">
                  <a:moveTo>
                    <a:pt x="4" y="2"/>
                  </a:moveTo>
                  <a:lnTo>
                    <a:pt x="6" y="16"/>
                  </a:lnTo>
                  <a:lnTo>
                    <a:pt x="6" y="20"/>
                  </a:lnTo>
                  <a:lnTo>
                    <a:pt x="0" y="16"/>
                  </a:lnTo>
                  <a:lnTo>
                    <a:pt x="0" y="4"/>
                  </a:lnTo>
                  <a:lnTo>
                    <a:pt x="2"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2" name="Freeform 605"/>
            <p:cNvSpPr>
              <a:spLocks/>
            </p:cNvSpPr>
            <p:nvPr/>
          </p:nvSpPr>
          <p:spPr bwMode="auto">
            <a:xfrm>
              <a:off x="2493963" y="2595563"/>
              <a:ext cx="149225" cy="136525"/>
            </a:xfrm>
            <a:custGeom>
              <a:avLst/>
              <a:gdLst/>
              <a:ahLst/>
              <a:cxnLst>
                <a:cxn ang="0">
                  <a:pos x="20" y="4"/>
                </a:cxn>
                <a:cxn ang="0">
                  <a:pos x="22" y="0"/>
                </a:cxn>
                <a:cxn ang="0">
                  <a:pos x="24" y="2"/>
                </a:cxn>
                <a:cxn ang="0">
                  <a:pos x="26" y="2"/>
                </a:cxn>
                <a:cxn ang="0">
                  <a:pos x="30" y="10"/>
                </a:cxn>
                <a:cxn ang="0">
                  <a:pos x="28" y="12"/>
                </a:cxn>
                <a:cxn ang="0">
                  <a:pos x="30" y="20"/>
                </a:cxn>
                <a:cxn ang="0">
                  <a:pos x="32" y="20"/>
                </a:cxn>
                <a:cxn ang="0">
                  <a:pos x="36" y="14"/>
                </a:cxn>
                <a:cxn ang="0">
                  <a:pos x="38" y="14"/>
                </a:cxn>
                <a:cxn ang="0">
                  <a:pos x="42" y="18"/>
                </a:cxn>
                <a:cxn ang="0">
                  <a:pos x="42" y="22"/>
                </a:cxn>
                <a:cxn ang="0">
                  <a:pos x="52" y="24"/>
                </a:cxn>
                <a:cxn ang="0">
                  <a:pos x="60" y="36"/>
                </a:cxn>
                <a:cxn ang="0">
                  <a:pos x="70" y="40"/>
                </a:cxn>
                <a:cxn ang="0">
                  <a:pos x="76" y="54"/>
                </a:cxn>
                <a:cxn ang="0">
                  <a:pos x="74" y="58"/>
                </a:cxn>
                <a:cxn ang="0">
                  <a:pos x="82" y="58"/>
                </a:cxn>
                <a:cxn ang="0">
                  <a:pos x="84" y="56"/>
                </a:cxn>
                <a:cxn ang="0">
                  <a:pos x="90" y="60"/>
                </a:cxn>
                <a:cxn ang="0">
                  <a:pos x="90" y="64"/>
                </a:cxn>
                <a:cxn ang="0">
                  <a:pos x="94" y="66"/>
                </a:cxn>
                <a:cxn ang="0">
                  <a:pos x="82" y="76"/>
                </a:cxn>
                <a:cxn ang="0">
                  <a:pos x="70" y="68"/>
                </a:cxn>
                <a:cxn ang="0">
                  <a:pos x="64" y="70"/>
                </a:cxn>
                <a:cxn ang="0">
                  <a:pos x="64" y="62"/>
                </a:cxn>
                <a:cxn ang="0">
                  <a:pos x="56" y="60"/>
                </a:cxn>
                <a:cxn ang="0">
                  <a:pos x="58" y="54"/>
                </a:cxn>
                <a:cxn ang="0">
                  <a:pos x="48" y="58"/>
                </a:cxn>
                <a:cxn ang="0">
                  <a:pos x="48" y="66"/>
                </a:cxn>
                <a:cxn ang="0">
                  <a:pos x="40" y="72"/>
                </a:cxn>
                <a:cxn ang="0">
                  <a:pos x="34" y="82"/>
                </a:cxn>
                <a:cxn ang="0">
                  <a:pos x="26" y="86"/>
                </a:cxn>
                <a:cxn ang="0">
                  <a:pos x="24" y="86"/>
                </a:cxn>
                <a:cxn ang="0">
                  <a:pos x="22" y="80"/>
                </a:cxn>
                <a:cxn ang="0">
                  <a:pos x="20" y="64"/>
                </a:cxn>
                <a:cxn ang="0">
                  <a:pos x="20" y="68"/>
                </a:cxn>
                <a:cxn ang="0">
                  <a:pos x="2" y="74"/>
                </a:cxn>
                <a:cxn ang="0">
                  <a:pos x="0" y="70"/>
                </a:cxn>
                <a:cxn ang="0">
                  <a:pos x="4" y="62"/>
                </a:cxn>
                <a:cxn ang="0">
                  <a:pos x="14" y="54"/>
                </a:cxn>
                <a:cxn ang="0">
                  <a:pos x="12" y="42"/>
                </a:cxn>
                <a:cxn ang="0">
                  <a:pos x="14" y="28"/>
                </a:cxn>
                <a:cxn ang="0">
                  <a:pos x="14" y="14"/>
                </a:cxn>
                <a:cxn ang="0">
                  <a:pos x="20" y="4"/>
                </a:cxn>
                <a:cxn ang="0">
                  <a:pos x="20" y="4"/>
                </a:cxn>
              </a:cxnLst>
              <a:rect l="0" t="0" r="r" b="b"/>
              <a:pathLst>
                <a:path w="94" h="86">
                  <a:moveTo>
                    <a:pt x="20" y="4"/>
                  </a:moveTo>
                  <a:lnTo>
                    <a:pt x="22" y="0"/>
                  </a:lnTo>
                  <a:lnTo>
                    <a:pt x="24" y="2"/>
                  </a:lnTo>
                  <a:lnTo>
                    <a:pt x="26" y="2"/>
                  </a:lnTo>
                  <a:lnTo>
                    <a:pt x="30" y="10"/>
                  </a:lnTo>
                  <a:lnTo>
                    <a:pt x="28" y="12"/>
                  </a:lnTo>
                  <a:lnTo>
                    <a:pt x="30" y="20"/>
                  </a:lnTo>
                  <a:lnTo>
                    <a:pt x="32" y="20"/>
                  </a:lnTo>
                  <a:lnTo>
                    <a:pt x="36" y="14"/>
                  </a:lnTo>
                  <a:lnTo>
                    <a:pt x="38" y="14"/>
                  </a:lnTo>
                  <a:lnTo>
                    <a:pt x="42" y="18"/>
                  </a:lnTo>
                  <a:lnTo>
                    <a:pt x="42" y="22"/>
                  </a:lnTo>
                  <a:lnTo>
                    <a:pt x="52" y="24"/>
                  </a:lnTo>
                  <a:lnTo>
                    <a:pt x="60" y="36"/>
                  </a:lnTo>
                  <a:lnTo>
                    <a:pt x="70" y="40"/>
                  </a:lnTo>
                  <a:lnTo>
                    <a:pt x="76" y="54"/>
                  </a:lnTo>
                  <a:lnTo>
                    <a:pt x="74" y="58"/>
                  </a:lnTo>
                  <a:lnTo>
                    <a:pt x="82" y="58"/>
                  </a:lnTo>
                  <a:lnTo>
                    <a:pt x="84" y="56"/>
                  </a:lnTo>
                  <a:lnTo>
                    <a:pt x="90" y="60"/>
                  </a:lnTo>
                  <a:lnTo>
                    <a:pt x="90" y="64"/>
                  </a:lnTo>
                  <a:lnTo>
                    <a:pt x="94" y="66"/>
                  </a:lnTo>
                  <a:lnTo>
                    <a:pt x="82" y="76"/>
                  </a:lnTo>
                  <a:lnTo>
                    <a:pt x="70" y="68"/>
                  </a:lnTo>
                  <a:lnTo>
                    <a:pt x="64" y="70"/>
                  </a:lnTo>
                  <a:lnTo>
                    <a:pt x="64" y="62"/>
                  </a:lnTo>
                  <a:lnTo>
                    <a:pt x="56" y="60"/>
                  </a:lnTo>
                  <a:lnTo>
                    <a:pt x="58" y="54"/>
                  </a:lnTo>
                  <a:lnTo>
                    <a:pt x="48" y="58"/>
                  </a:lnTo>
                  <a:lnTo>
                    <a:pt x="48" y="66"/>
                  </a:lnTo>
                  <a:lnTo>
                    <a:pt x="40" y="72"/>
                  </a:lnTo>
                  <a:lnTo>
                    <a:pt x="34" y="82"/>
                  </a:lnTo>
                  <a:lnTo>
                    <a:pt x="26" y="86"/>
                  </a:lnTo>
                  <a:lnTo>
                    <a:pt x="24" y="86"/>
                  </a:lnTo>
                  <a:lnTo>
                    <a:pt x="22" y="80"/>
                  </a:lnTo>
                  <a:lnTo>
                    <a:pt x="20" y="64"/>
                  </a:lnTo>
                  <a:lnTo>
                    <a:pt x="20" y="68"/>
                  </a:lnTo>
                  <a:lnTo>
                    <a:pt x="2" y="74"/>
                  </a:lnTo>
                  <a:lnTo>
                    <a:pt x="0" y="70"/>
                  </a:lnTo>
                  <a:lnTo>
                    <a:pt x="4" y="62"/>
                  </a:lnTo>
                  <a:lnTo>
                    <a:pt x="14" y="54"/>
                  </a:lnTo>
                  <a:lnTo>
                    <a:pt x="12" y="42"/>
                  </a:lnTo>
                  <a:lnTo>
                    <a:pt x="14" y="28"/>
                  </a:lnTo>
                  <a:lnTo>
                    <a:pt x="14" y="14"/>
                  </a:lnTo>
                  <a:lnTo>
                    <a:pt x="20" y="4"/>
                  </a:lnTo>
                  <a:lnTo>
                    <a:pt x="2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3" name="Freeform 606"/>
            <p:cNvSpPr>
              <a:spLocks/>
            </p:cNvSpPr>
            <p:nvPr/>
          </p:nvSpPr>
          <p:spPr bwMode="auto">
            <a:xfrm>
              <a:off x="2554288" y="2582863"/>
              <a:ext cx="22225" cy="25400"/>
            </a:xfrm>
            <a:custGeom>
              <a:avLst/>
              <a:gdLst/>
              <a:ahLst/>
              <a:cxnLst>
                <a:cxn ang="0">
                  <a:pos x="8" y="6"/>
                </a:cxn>
                <a:cxn ang="0">
                  <a:pos x="14" y="16"/>
                </a:cxn>
                <a:cxn ang="0">
                  <a:pos x="10" y="16"/>
                </a:cxn>
                <a:cxn ang="0">
                  <a:pos x="4" y="12"/>
                </a:cxn>
                <a:cxn ang="0">
                  <a:pos x="0" y="0"/>
                </a:cxn>
                <a:cxn ang="0">
                  <a:pos x="8" y="6"/>
                </a:cxn>
                <a:cxn ang="0">
                  <a:pos x="8" y="6"/>
                </a:cxn>
              </a:cxnLst>
              <a:rect l="0" t="0" r="r" b="b"/>
              <a:pathLst>
                <a:path w="14" h="16">
                  <a:moveTo>
                    <a:pt x="8" y="6"/>
                  </a:moveTo>
                  <a:lnTo>
                    <a:pt x="14" y="16"/>
                  </a:lnTo>
                  <a:lnTo>
                    <a:pt x="10" y="16"/>
                  </a:lnTo>
                  <a:lnTo>
                    <a:pt x="4" y="12"/>
                  </a:lnTo>
                  <a:lnTo>
                    <a:pt x="0" y="0"/>
                  </a:lnTo>
                  <a:lnTo>
                    <a:pt x="8" y="6"/>
                  </a:lnTo>
                  <a:lnTo>
                    <a:pt x="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4" name="Freeform 608"/>
            <p:cNvSpPr>
              <a:spLocks/>
            </p:cNvSpPr>
            <p:nvPr/>
          </p:nvSpPr>
          <p:spPr bwMode="auto">
            <a:xfrm>
              <a:off x="2706688" y="2465388"/>
              <a:ext cx="44450" cy="57150"/>
            </a:xfrm>
            <a:custGeom>
              <a:avLst/>
              <a:gdLst/>
              <a:ahLst/>
              <a:cxnLst>
                <a:cxn ang="0">
                  <a:pos x="12" y="0"/>
                </a:cxn>
                <a:cxn ang="0">
                  <a:pos x="26" y="2"/>
                </a:cxn>
                <a:cxn ang="0">
                  <a:pos x="28" y="10"/>
                </a:cxn>
                <a:cxn ang="0">
                  <a:pos x="28" y="28"/>
                </a:cxn>
                <a:cxn ang="0">
                  <a:pos x="20" y="36"/>
                </a:cxn>
                <a:cxn ang="0">
                  <a:pos x="4" y="36"/>
                </a:cxn>
                <a:cxn ang="0">
                  <a:pos x="0" y="26"/>
                </a:cxn>
                <a:cxn ang="0">
                  <a:pos x="0" y="16"/>
                </a:cxn>
                <a:cxn ang="0">
                  <a:pos x="6" y="2"/>
                </a:cxn>
                <a:cxn ang="0">
                  <a:pos x="12" y="0"/>
                </a:cxn>
                <a:cxn ang="0">
                  <a:pos x="12" y="0"/>
                </a:cxn>
              </a:cxnLst>
              <a:rect l="0" t="0" r="r" b="b"/>
              <a:pathLst>
                <a:path w="28" h="36">
                  <a:moveTo>
                    <a:pt x="12" y="0"/>
                  </a:moveTo>
                  <a:lnTo>
                    <a:pt x="26" y="2"/>
                  </a:lnTo>
                  <a:lnTo>
                    <a:pt x="28" y="10"/>
                  </a:lnTo>
                  <a:lnTo>
                    <a:pt x="28" y="28"/>
                  </a:lnTo>
                  <a:lnTo>
                    <a:pt x="20" y="36"/>
                  </a:lnTo>
                  <a:lnTo>
                    <a:pt x="4" y="36"/>
                  </a:lnTo>
                  <a:lnTo>
                    <a:pt x="0" y="26"/>
                  </a:lnTo>
                  <a:lnTo>
                    <a:pt x="0" y="16"/>
                  </a:lnTo>
                  <a:lnTo>
                    <a:pt x="6" y="2"/>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5" name="Freeform 609"/>
            <p:cNvSpPr>
              <a:spLocks/>
            </p:cNvSpPr>
            <p:nvPr/>
          </p:nvSpPr>
          <p:spPr bwMode="auto">
            <a:xfrm>
              <a:off x="2760663" y="2471738"/>
              <a:ext cx="25400" cy="22225"/>
            </a:xfrm>
            <a:custGeom>
              <a:avLst/>
              <a:gdLst/>
              <a:ahLst/>
              <a:cxnLst>
                <a:cxn ang="0">
                  <a:pos x="0" y="6"/>
                </a:cxn>
                <a:cxn ang="0">
                  <a:pos x="4" y="0"/>
                </a:cxn>
                <a:cxn ang="0">
                  <a:pos x="14" y="8"/>
                </a:cxn>
                <a:cxn ang="0">
                  <a:pos x="16" y="14"/>
                </a:cxn>
                <a:cxn ang="0">
                  <a:pos x="4" y="14"/>
                </a:cxn>
                <a:cxn ang="0">
                  <a:pos x="0" y="10"/>
                </a:cxn>
                <a:cxn ang="0">
                  <a:pos x="0" y="6"/>
                </a:cxn>
                <a:cxn ang="0">
                  <a:pos x="0" y="6"/>
                </a:cxn>
              </a:cxnLst>
              <a:rect l="0" t="0" r="r" b="b"/>
              <a:pathLst>
                <a:path w="16" h="14">
                  <a:moveTo>
                    <a:pt x="0" y="6"/>
                  </a:moveTo>
                  <a:lnTo>
                    <a:pt x="4" y="0"/>
                  </a:lnTo>
                  <a:lnTo>
                    <a:pt x="14" y="8"/>
                  </a:lnTo>
                  <a:lnTo>
                    <a:pt x="16" y="14"/>
                  </a:lnTo>
                  <a:lnTo>
                    <a:pt x="4" y="14"/>
                  </a:lnTo>
                  <a:lnTo>
                    <a:pt x="0" y="10"/>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6" name="Freeform 610"/>
            <p:cNvSpPr>
              <a:spLocks/>
            </p:cNvSpPr>
            <p:nvPr/>
          </p:nvSpPr>
          <p:spPr bwMode="auto">
            <a:xfrm>
              <a:off x="2659063" y="2401888"/>
              <a:ext cx="25400" cy="28575"/>
            </a:xfrm>
            <a:custGeom>
              <a:avLst/>
              <a:gdLst/>
              <a:ahLst/>
              <a:cxnLst>
                <a:cxn ang="0">
                  <a:pos x="12" y="6"/>
                </a:cxn>
                <a:cxn ang="0">
                  <a:pos x="8" y="16"/>
                </a:cxn>
                <a:cxn ang="0">
                  <a:pos x="0" y="18"/>
                </a:cxn>
                <a:cxn ang="0">
                  <a:pos x="4" y="10"/>
                </a:cxn>
                <a:cxn ang="0">
                  <a:pos x="10" y="4"/>
                </a:cxn>
                <a:cxn ang="0">
                  <a:pos x="14" y="6"/>
                </a:cxn>
                <a:cxn ang="0">
                  <a:pos x="16" y="0"/>
                </a:cxn>
                <a:cxn ang="0">
                  <a:pos x="12" y="0"/>
                </a:cxn>
                <a:cxn ang="0">
                  <a:pos x="10" y="4"/>
                </a:cxn>
                <a:cxn ang="0">
                  <a:pos x="12" y="6"/>
                </a:cxn>
                <a:cxn ang="0">
                  <a:pos x="12" y="6"/>
                </a:cxn>
              </a:cxnLst>
              <a:rect l="0" t="0" r="r" b="b"/>
              <a:pathLst>
                <a:path w="16" h="18">
                  <a:moveTo>
                    <a:pt x="12" y="6"/>
                  </a:moveTo>
                  <a:lnTo>
                    <a:pt x="8" y="16"/>
                  </a:lnTo>
                  <a:lnTo>
                    <a:pt x="0" y="18"/>
                  </a:lnTo>
                  <a:lnTo>
                    <a:pt x="4" y="10"/>
                  </a:lnTo>
                  <a:lnTo>
                    <a:pt x="10" y="4"/>
                  </a:lnTo>
                  <a:lnTo>
                    <a:pt x="14" y="6"/>
                  </a:lnTo>
                  <a:lnTo>
                    <a:pt x="16" y="0"/>
                  </a:lnTo>
                  <a:lnTo>
                    <a:pt x="12" y="0"/>
                  </a:lnTo>
                  <a:lnTo>
                    <a:pt x="10" y="4"/>
                  </a:lnTo>
                  <a:lnTo>
                    <a:pt x="12" y="6"/>
                  </a:lnTo>
                  <a:lnTo>
                    <a:pt x="1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7" name="Freeform 611"/>
            <p:cNvSpPr>
              <a:spLocks/>
            </p:cNvSpPr>
            <p:nvPr/>
          </p:nvSpPr>
          <p:spPr bwMode="auto">
            <a:xfrm>
              <a:off x="2636838" y="2376488"/>
              <a:ext cx="25400" cy="19050"/>
            </a:xfrm>
            <a:custGeom>
              <a:avLst/>
              <a:gdLst/>
              <a:ahLst/>
              <a:cxnLst>
                <a:cxn ang="0">
                  <a:pos x="4" y="0"/>
                </a:cxn>
                <a:cxn ang="0">
                  <a:pos x="16" y="2"/>
                </a:cxn>
                <a:cxn ang="0">
                  <a:pos x="8" y="8"/>
                </a:cxn>
                <a:cxn ang="0">
                  <a:pos x="6" y="6"/>
                </a:cxn>
                <a:cxn ang="0">
                  <a:pos x="6" y="12"/>
                </a:cxn>
                <a:cxn ang="0">
                  <a:pos x="0" y="0"/>
                </a:cxn>
                <a:cxn ang="0">
                  <a:pos x="4" y="0"/>
                </a:cxn>
                <a:cxn ang="0">
                  <a:pos x="4" y="0"/>
                </a:cxn>
              </a:cxnLst>
              <a:rect l="0" t="0" r="r" b="b"/>
              <a:pathLst>
                <a:path w="16" h="12">
                  <a:moveTo>
                    <a:pt x="4" y="0"/>
                  </a:moveTo>
                  <a:lnTo>
                    <a:pt x="16" y="2"/>
                  </a:lnTo>
                  <a:lnTo>
                    <a:pt x="8" y="8"/>
                  </a:lnTo>
                  <a:lnTo>
                    <a:pt x="6" y="6"/>
                  </a:lnTo>
                  <a:lnTo>
                    <a:pt x="6" y="1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8" name="Freeform 612"/>
            <p:cNvSpPr>
              <a:spLocks/>
            </p:cNvSpPr>
            <p:nvPr/>
          </p:nvSpPr>
          <p:spPr bwMode="auto">
            <a:xfrm>
              <a:off x="2681288" y="2719388"/>
              <a:ext cx="19050" cy="15875"/>
            </a:xfrm>
            <a:custGeom>
              <a:avLst/>
              <a:gdLst/>
              <a:ahLst/>
              <a:cxnLst>
                <a:cxn ang="0">
                  <a:pos x="0" y="0"/>
                </a:cxn>
                <a:cxn ang="0">
                  <a:pos x="10" y="0"/>
                </a:cxn>
                <a:cxn ang="0">
                  <a:pos x="12" y="6"/>
                </a:cxn>
                <a:cxn ang="0">
                  <a:pos x="8" y="10"/>
                </a:cxn>
                <a:cxn ang="0">
                  <a:pos x="0" y="0"/>
                </a:cxn>
                <a:cxn ang="0">
                  <a:pos x="0" y="0"/>
                </a:cxn>
              </a:cxnLst>
              <a:rect l="0" t="0" r="r" b="b"/>
              <a:pathLst>
                <a:path w="12" h="10">
                  <a:moveTo>
                    <a:pt x="0" y="0"/>
                  </a:moveTo>
                  <a:lnTo>
                    <a:pt x="10" y="0"/>
                  </a:lnTo>
                  <a:lnTo>
                    <a:pt x="12" y="6"/>
                  </a:lnTo>
                  <a:lnTo>
                    <a:pt x="8"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9" name="Freeform 613"/>
            <p:cNvSpPr>
              <a:spLocks/>
            </p:cNvSpPr>
            <p:nvPr/>
          </p:nvSpPr>
          <p:spPr bwMode="auto">
            <a:xfrm>
              <a:off x="2703513" y="2706688"/>
              <a:ext cx="15875" cy="12700"/>
            </a:xfrm>
            <a:custGeom>
              <a:avLst/>
              <a:gdLst/>
              <a:ahLst/>
              <a:cxnLst>
                <a:cxn ang="0">
                  <a:pos x="0" y="0"/>
                </a:cxn>
                <a:cxn ang="0">
                  <a:pos x="8" y="4"/>
                </a:cxn>
                <a:cxn ang="0">
                  <a:pos x="10" y="8"/>
                </a:cxn>
                <a:cxn ang="0">
                  <a:pos x="4" y="6"/>
                </a:cxn>
                <a:cxn ang="0">
                  <a:pos x="0" y="0"/>
                </a:cxn>
                <a:cxn ang="0">
                  <a:pos x="0" y="0"/>
                </a:cxn>
              </a:cxnLst>
              <a:rect l="0" t="0" r="r" b="b"/>
              <a:pathLst>
                <a:path w="10" h="8">
                  <a:moveTo>
                    <a:pt x="0" y="0"/>
                  </a:moveTo>
                  <a:lnTo>
                    <a:pt x="8" y="4"/>
                  </a:lnTo>
                  <a:lnTo>
                    <a:pt x="10" y="8"/>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0" name="Freeform 614"/>
            <p:cNvSpPr>
              <a:spLocks/>
            </p:cNvSpPr>
            <p:nvPr/>
          </p:nvSpPr>
          <p:spPr bwMode="auto">
            <a:xfrm>
              <a:off x="2392363" y="1055688"/>
              <a:ext cx="657225" cy="857250"/>
            </a:xfrm>
            <a:custGeom>
              <a:avLst/>
              <a:gdLst/>
              <a:ahLst/>
              <a:cxnLst>
                <a:cxn ang="0">
                  <a:pos x="98" y="524"/>
                </a:cxn>
                <a:cxn ang="0">
                  <a:pos x="120" y="524"/>
                </a:cxn>
                <a:cxn ang="0">
                  <a:pos x="134" y="520"/>
                </a:cxn>
                <a:cxn ang="0">
                  <a:pos x="174" y="516"/>
                </a:cxn>
                <a:cxn ang="0">
                  <a:pos x="168" y="494"/>
                </a:cxn>
                <a:cxn ang="0">
                  <a:pos x="158" y="478"/>
                </a:cxn>
                <a:cxn ang="0">
                  <a:pos x="138" y="462"/>
                </a:cxn>
                <a:cxn ang="0">
                  <a:pos x="188" y="444"/>
                </a:cxn>
                <a:cxn ang="0">
                  <a:pos x="226" y="406"/>
                </a:cxn>
                <a:cxn ang="0">
                  <a:pos x="212" y="370"/>
                </a:cxn>
                <a:cxn ang="0">
                  <a:pos x="190" y="350"/>
                </a:cxn>
                <a:cxn ang="0">
                  <a:pos x="234" y="344"/>
                </a:cxn>
                <a:cxn ang="0">
                  <a:pos x="226" y="334"/>
                </a:cxn>
                <a:cxn ang="0">
                  <a:pos x="248" y="306"/>
                </a:cxn>
                <a:cxn ang="0">
                  <a:pos x="284" y="282"/>
                </a:cxn>
                <a:cxn ang="0">
                  <a:pos x="288" y="264"/>
                </a:cxn>
                <a:cxn ang="0">
                  <a:pos x="354" y="162"/>
                </a:cxn>
                <a:cxn ang="0">
                  <a:pos x="306" y="156"/>
                </a:cxn>
                <a:cxn ang="0">
                  <a:pos x="410" y="72"/>
                </a:cxn>
                <a:cxn ang="0">
                  <a:pos x="378" y="26"/>
                </a:cxn>
                <a:cxn ang="0">
                  <a:pos x="348" y="28"/>
                </a:cxn>
                <a:cxn ang="0">
                  <a:pos x="256" y="0"/>
                </a:cxn>
                <a:cxn ang="0">
                  <a:pos x="216" y="60"/>
                </a:cxn>
                <a:cxn ang="0">
                  <a:pos x="146" y="24"/>
                </a:cxn>
                <a:cxn ang="0">
                  <a:pos x="128" y="68"/>
                </a:cxn>
                <a:cxn ang="0">
                  <a:pos x="110" y="92"/>
                </a:cxn>
                <a:cxn ang="0">
                  <a:pos x="74" y="74"/>
                </a:cxn>
                <a:cxn ang="0">
                  <a:pos x="90" y="120"/>
                </a:cxn>
                <a:cxn ang="0">
                  <a:pos x="64" y="122"/>
                </a:cxn>
                <a:cxn ang="0">
                  <a:pos x="32" y="134"/>
                </a:cxn>
                <a:cxn ang="0">
                  <a:pos x="36" y="152"/>
                </a:cxn>
                <a:cxn ang="0">
                  <a:pos x="44" y="184"/>
                </a:cxn>
                <a:cxn ang="0">
                  <a:pos x="36" y="216"/>
                </a:cxn>
                <a:cxn ang="0">
                  <a:pos x="76" y="242"/>
                </a:cxn>
                <a:cxn ang="0">
                  <a:pos x="106" y="234"/>
                </a:cxn>
                <a:cxn ang="0">
                  <a:pos x="132" y="224"/>
                </a:cxn>
                <a:cxn ang="0">
                  <a:pos x="162" y="210"/>
                </a:cxn>
                <a:cxn ang="0">
                  <a:pos x="174" y="190"/>
                </a:cxn>
                <a:cxn ang="0">
                  <a:pos x="158" y="236"/>
                </a:cxn>
                <a:cxn ang="0">
                  <a:pos x="160" y="312"/>
                </a:cxn>
                <a:cxn ang="0">
                  <a:pos x="72" y="266"/>
                </a:cxn>
                <a:cxn ang="0">
                  <a:pos x="92" y="312"/>
                </a:cxn>
                <a:cxn ang="0">
                  <a:pos x="96" y="356"/>
                </a:cxn>
                <a:cxn ang="0">
                  <a:pos x="126" y="384"/>
                </a:cxn>
                <a:cxn ang="0">
                  <a:pos x="68" y="390"/>
                </a:cxn>
                <a:cxn ang="0">
                  <a:pos x="78" y="418"/>
                </a:cxn>
                <a:cxn ang="0">
                  <a:pos x="100" y="404"/>
                </a:cxn>
                <a:cxn ang="0">
                  <a:pos x="88" y="438"/>
                </a:cxn>
                <a:cxn ang="0">
                  <a:pos x="114" y="456"/>
                </a:cxn>
                <a:cxn ang="0">
                  <a:pos x="100" y="466"/>
                </a:cxn>
                <a:cxn ang="0">
                  <a:pos x="50" y="452"/>
                </a:cxn>
                <a:cxn ang="0">
                  <a:pos x="64" y="478"/>
                </a:cxn>
                <a:cxn ang="0">
                  <a:pos x="44" y="522"/>
                </a:cxn>
                <a:cxn ang="0">
                  <a:pos x="56" y="526"/>
                </a:cxn>
                <a:cxn ang="0">
                  <a:pos x="70" y="526"/>
                </a:cxn>
              </a:cxnLst>
              <a:rect l="0" t="0" r="r" b="b"/>
              <a:pathLst>
                <a:path w="414" h="540">
                  <a:moveTo>
                    <a:pt x="70" y="526"/>
                  </a:moveTo>
                  <a:lnTo>
                    <a:pt x="88" y="534"/>
                  </a:lnTo>
                  <a:lnTo>
                    <a:pt x="98" y="532"/>
                  </a:lnTo>
                  <a:lnTo>
                    <a:pt x="92" y="522"/>
                  </a:lnTo>
                  <a:lnTo>
                    <a:pt x="90" y="516"/>
                  </a:lnTo>
                  <a:lnTo>
                    <a:pt x="98" y="524"/>
                  </a:lnTo>
                  <a:lnTo>
                    <a:pt x="102" y="520"/>
                  </a:lnTo>
                  <a:lnTo>
                    <a:pt x="102" y="512"/>
                  </a:lnTo>
                  <a:lnTo>
                    <a:pt x="112" y="524"/>
                  </a:lnTo>
                  <a:lnTo>
                    <a:pt x="116" y="522"/>
                  </a:lnTo>
                  <a:lnTo>
                    <a:pt x="116" y="516"/>
                  </a:lnTo>
                  <a:lnTo>
                    <a:pt x="120" y="524"/>
                  </a:lnTo>
                  <a:lnTo>
                    <a:pt x="122" y="526"/>
                  </a:lnTo>
                  <a:lnTo>
                    <a:pt x="130" y="524"/>
                  </a:lnTo>
                  <a:lnTo>
                    <a:pt x="132" y="518"/>
                  </a:lnTo>
                  <a:lnTo>
                    <a:pt x="126" y="508"/>
                  </a:lnTo>
                  <a:lnTo>
                    <a:pt x="132" y="512"/>
                  </a:lnTo>
                  <a:lnTo>
                    <a:pt x="134" y="520"/>
                  </a:lnTo>
                  <a:lnTo>
                    <a:pt x="146" y="520"/>
                  </a:lnTo>
                  <a:lnTo>
                    <a:pt x="148" y="528"/>
                  </a:lnTo>
                  <a:lnTo>
                    <a:pt x="146" y="536"/>
                  </a:lnTo>
                  <a:lnTo>
                    <a:pt x="146" y="540"/>
                  </a:lnTo>
                  <a:lnTo>
                    <a:pt x="164" y="532"/>
                  </a:lnTo>
                  <a:lnTo>
                    <a:pt x="174" y="516"/>
                  </a:lnTo>
                  <a:lnTo>
                    <a:pt x="176" y="524"/>
                  </a:lnTo>
                  <a:lnTo>
                    <a:pt x="186" y="514"/>
                  </a:lnTo>
                  <a:lnTo>
                    <a:pt x="188" y="504"/>
                  </a:lnTo>
                  <a:lnTo>
                    <a:pt x="184" y="492"/>
                  </a:lnTo>
                  <a:lnTo>
                    <a:pt x="176" y="500"/>
                  </a:lnTo>
                  <a:lnTo>
                    <a:pt x="168" y="494"/>
                  </a:lnTo>
                  <a:lnTo>
                    <a:pt x="170" y="490"/>
                  </a:lnTo>
                  <a:lnTo>
                    <a:pt x="174" y="486"/>
                  </a:lnTo>
                  <a:lnTo>
                    <a:pt x="168" y="478"/>
                  </a:lnTo>
                  <a:lnTo>
                    <a:pt x="156" y="486"/>
                  </a:lnTo>
                  <a:lnTo>
                    <a:pt x="156" y="486"/>
                  </a:lnTo>
                  <a:lnTo>
                    <a:pt x="158" y="478"/>
                  </a:lnTo>
                  <a:lnTo>
                    <a:pt x="148" y="476"/>
                  </a:lnTo>
                  <a:lnTo>
                    <a:pt x="136" y="486"/>
                  </a:lnTo>
                  <a:lnTo>
                    <a:pt x="134" y="476"/>
                  </a:lnTo>
                  <a:lnTo>
                    <a:pt x="144" y="474"/>
                  </a:lnTo>
                  <a:lnTo>
                    <a:pt x="140" y="468"/>
                  </a:lnTo>
                  <a:lnTo>
                    <a:pt x="138" y="462"/>
                  </a:lnTo>
                  <a:lnTo>
                    <a:pt x="154" y="474"/>
                  </a:lnTo>
                  <a:lnTo>
                    <a:pt x="184" y="470"/>
                  </a:lnTo>
                  <a:lnTo>
                    <a:pt x="188" y="458"/>
                  </a:lnTo>
                  <a:lnTo>
                    <a:pt x="192" y="454"/>
                  </a:lnTo>
                  <a:lnTo>
                    <a:pt x="186" y="450"/>
                  </a:lnTo>
                  <a:lnTo>
                    <a:pt x="188" y="444"/>
                  </a:lnTo>
                  <a:lnTo>
                    <a:pt x="184" y="438"/>
                  </a:lnTo>
                  <a:lnTo>
                    <a:pt x="184" y="432"/>
                  </a:lnTo>
                  <a:lnTo>
                    <a:pt x="214" y="432"/>
                  </a:lnTo>
                  <a:lnTo>
                    <a:pt x="220" y="422"/>
                  </a:lnTo>
                  <a:lnTo>
                    <a:pt x="218" y="418"/>
                  </a:lnTo>
                  <a:lnTo>
                    <a:pt x="226" y="406"/>
                  </a:lnTo>
                  <a:lnTo>
                    <a:pt x="210" y="396"/>
                  </a:lnTo>
                  <a:lnTo>
                    <a:pt x="232" y="388"/>
                  </a:lnTo>
                  <a:lnTo>
                    <a:pt x="230" y="386"/>
                  </a:lnTo>
                  <a:lnTo>
                    <a:pt x="230" y="372"/>
                  </a:lnTo>
                  <a:lnTo>
                    <a:pt x="228" y="370"/>
                  </a:lnTo>
                  <a:lnTo>
                    <a:pt x="212" y="370"/>
                  </a:lnTo>
                  <a:lnTo>
                    <a:pt x="216" y="364"/>
                  </a:lnTo>
                  <a:lnTo>
                    <a:pt x="214" y="360"/>
                  </a:lnTo>
                  <a:lnTo>
                    <a:pt x="190" y="366"/>
                  </a:lnTo>
                  <a:lnTo>
                    <a:pt x="192" y="360"/>
                  </a:lnTo>
                  <a:lnTo>
                    <a:pt x="190" y="358"/>
                  </a:lnTo>
                  <a:lnTo>
                    <a:pt x="190" y="350"/>
                  </a:lnTo>
                  <a:lnTo>
                    <a:pt x="210" y="346"/>
                  </a:lnTo>
                  <a:lnTo>
                    <a:pt x="218" y="356"/>
                  </a:lnTo>
                  <a:lnTo>
                    <a:pt x="232" y="360"/>
                  </a:lnTo>
                  <a:lnTo>
                    <a:pt x="234" y="352"/>
                  </a:lnTo>
                  <a:lnTo>
                    <a:pt x="230" y="348"/>
                  </a:lnTo>
                  <a:lnTo>
                    <a:pt x="234" y="344"/>
                  </a:lnTo>
                  <a:lnTo>
                    <a:pt x="196" y="342"/>
                  </a:lnTo>
                  <a:lnTo>
                    <a:pt x="198" y="338"/>
                  </a:lnTo>
                  <a:lnTo>
                    <a:pt x="196" y="330"/>
                  </a:lnTo>
                  <a:lnTo>
                    <a:pt x="198" y="330"/>
                  </a:lnTo>
                  <a:lnTo>
                    <a:pt x="200" y="324"/>
                  </a:lnTo>
                  <a:lnTo>
                    <a:pt x="226" y="334"/>
                  </a:lnTo>
                  <a:lnTo>
                    <a:pt x="228" y="332"/>
                  </a:lnTo>
                  <a:lnTo>
                    <a:pt x="226" y="328"/>
                  </a:lnTo>
                  <a:lnTo>
                    <a:pt x="246" y="324"/>
                  </a:lnTo>
                  <a:lnTo>
                    <a:pt x="248" y="320"/>
                  </a:lnTo>
                  <a:lnTo>
                    <a:pt x="244" y="308"/>
                  </a:lnTo>
                  <a:lnTo>
                    <a:pt x="248" y="306"/>
                  </a:lnTo>
                  <a:lnTo>
                    <a:pt x="248" y="312"/>
                  </a:lnTo>
                  <a:lnTo>
                    <a:pt x="252" y="314"/>
                  </a:lnTo>
                  <a:lnTo>
                    <a:pt x="266" y="312"/>
                  </a:lnTo>
                  <a:lnTo>
                    <a:pt x="278" y="300"/>
                  </a:lnTo>
                  <a:lnTo>
                    <a:pt x="272" y="296"/>
                  </a:lnTo>
                  <a:lnTo>
                    <a:pt x="284" y="282"/>
                  </a:lnTo>
                  <a:lnTo>
                    <a:pt x="260" y="286"/>
                  </a:lnTo>
                  <a:lnTo>
                    <a:pt x="264" y="280"/>
                  </a:lnTo>
                  <a:lnTo>
                    <a:pt x="290" y="276"/>
                  </a:lnTo>
                  <a:lnTo>
                    <a:pt x="284" y="262"/>
                  </a:lnTo>
                  <a:lnTo>
                    <a:pt x="286" y="254"/>
                  </a:lnTo>
                  <a:lnTo>
                    <a:pt x="288" y="264"/>
                  </a:lnTo>
                  <a:lnTo>
                    <a:pt x="298" y="260"/>
                  </a:lnTo>
                  <a:lnTo>
                    <a:pt x="304" y="242"/>
                  </a:lnTo>
                  <a:lnTo>
                    <a:pt x="314" y="230"/>
                  </a:lnTo>
                  <a:lnTo>
                    <a:pt x="368" y="168"/>
                  </a:lnTo>
                  <a:lnTo>
                    <a:pt x="368" y="158"/>
                  </a:lnTo>
                  <a:lnTo>
                    <a:pt x="354" y="162"/>
                  </a:lnTo>
                  <a:lnTo>
                    <a:pt x="292" y="200"/>
                  </a:lnTo>
                  <a:lnTo>
                    <a:pt x="294" y="194"/>
                  </a:lnTo>
                  <a:lnTo>
                    <a:pt x="292" y="192"/>
                  </a:lnTo>
                  <a:lnTo>
                    <a:pt x="334" y="160"/>
                  </a:lnTo>
                  <a:lnTo>
                    <a:pt x="306" y="162"/>
                  </a:lnTo>
                  <a:lnTo>
                    <a:pt x="306" y="156"/>
                  </a:lnTo>
                  <a:lnTo>
                    <a:pt x="312" y="156"/>
                  </a:lnTo>
                  <a:lnTo>
                    <a:pt x="316" y="156"/>
                  </a:lnTo>
                  <a:lnTo>
                    <a:pt x="374" y="138"/>
                  </a:lnTo>
                  <a:lnTo>
                    <a:pt x="412" y="94"/>
                  </a:lnTo>
                  <a:lnTo>
                    <a:pt x="414" y="80"/>
                  </a:lnTo>
                  <a:lnTo>
                    <a:pt x="410" y="72"/>
                  </a:lnTo>
                  <a:lnTo>
                    <a:pt x="398" y="64"/>
                  </a:lnTo>
                  <a:lnTo>
                    <a:pt x="384" y="72"/>
                  </a:lnTo>
                  <a:lnTo>
                    <a:pt x="388" y="58"/>
                  </a:lnTo>
                  <a:lnTo>
                    <a:pt x="376" y="40"/>
                  </a:lnTo>
                  <a:lnTo>
                    <a:pt x="380" y="38"/>
                  </a:lnTo>
                  <a:lnTo>
                    <a:pt x="378" y="26"/>
                  </a:lnTo>
                  <a:lnTo>
                    <a:pt x="368" y="34"/>
                  </a:lnTo>
                  <a:lnTo>
                    <a:pt x="362" y="20"/>
                  </a:lnTo>
                  <a:lnTo>
                    <a:pt x="352" y="32"/>
                  </a:lnTo>
                  <a:lnTo>
                    <a:pt x="356" y="38"/>
                  </a:lnTo>
                  <a:lnTo>
                    <a:pt x="354" y="40"/>
                  </a:lnTo>
                  <a:lnTo>
                    <a:pt x="348" y="28"/>
                  </a:lnTo>
                  <a:lnTo>
                    <a:pt x="308" y="54"/>
                  </a:lnTo>
                  <a:lnTo>
                    <a:pt x="338" y="16"/>
                  </a:lnTo>
                  <a:lnTo>
                    <a:pt x="300" y="16"/>
                  </a:lnTo>
                  <a:lnTo>
                    <a:pt x="286" y="0"/>
                  </a:lnTo>
                  <a:lnTo>
                    <a:pt x="266" y="12"/>
                  </a:lnTo>
                  <a:lnTo>
                    <a:pt x="256" y="0"/>
                  </a:lnTo>
                  <a:lnTo>
                    <a:pt x="246" y="2"/>
                  </a:lnTo>
                  <a:lnTo>
                    <a:pt x="238" y="18"/>
                  </a:lnTo>
                  <a:lnTo>
                    <a:pt x="244" y="38"/>
                  </a:lnTo>
                  <a:lnTo>
                    <a:pt x="226" y="10"/>
                  </a:lnTo>
                  <a:lnTo>
                    <a:pt x="184" y="10"/>
                  </a:lnTo>
                  <a:lnTo>
                    <a:pt x="216" y="60"/>
                  </a:lnTo>
                  <a:lnTo>
                    <a:pt x="204" y="72"/>
                  </a:lnTo>
                  <a:lnTo>
                    <a:pt x="206" y="62"/>
                  </a:lnTo>
                  <a:lnTo>
                    <a:pt x="206" y="56"/>
                  </a:lnTo>
                  <a:lnTo>
                    <a:pt x="190" y="26"/>
                  </a:lnTo>
                  <a:lnTo>
                    <a:pt x="150" y="18"/>
                  </a:lnTo>
                  <a:lnTo>
                    <a:pt x="146" y="24"/>
                  </a:lnTo>
                  <a:lnTo>
                    <a:pt x="158" y="44"/>
                  </a:lnTo>
                  <a:lnTo>
                    <a:pt x="130" y="36"/>
                  </a:lnTo>
                  <a:lnTo>
                    <a:pt x="144" y="66"/>
                  </a:lnTo>
                  <a:lnTo>
                    <a:pt x="122" y="52"/>
                  </a:lnTo>
                  <a:lnTo>
                    <a:pt x="118" y="60"/>
                  </a:lnTo>
                  <a:lnTo>
                    <a:pt x="128" y="68"/>
                  </a:lnTo>
                  <a:lnTo>
                    <a:pt x="114" y="74"/>
                  </a:lnTo>
                  <a:lnTo>
                    <a:pt x="116" y="84"/>
                  </a:lnTo>
                  <a:lnTo>
                    <a:pt x="142" y="104"/>
                  </a:lnTo>
                  <a:lnTo>
                    <a:pt x="140" y="110"/>
                  </a:lnTo>
                  <a:lnTo>
                    <a:pt x="116" y="90"/>
                  </a:lnTo>
                  <a:lnTo>
                    <a:pt x="110" y="92"/>
                  </a:lnTo>
                  <a:lnTo>
                    <a:pt x="118" y="108"/>
                  </a:lnTo>
                  <a:lnTo>
                    <a:pt x="110" y="106"/>
                  </a:lnTo>
                  <a:lnTo>
                    <a:pt x="110" y="100"/>
                  </a:lnTo>
                  <a:lnTo>
                    <a:pt x="106" y="86"/>
                  </a:lnTo>
                  <a:lnTo>
                    <a:pt x="82" y="70"/>
                  </a:lnTo>
                  <a:lnTo>
                    <a:pt x="74" y="74"/>
                  </a:lnTo>
                  <a:lnTo>
                    <a:pt x="80" y="84"/>
                  </a:lnTo>
                  <a:lnTo>
                    <a:pt x="78" y="90"/>
                  </a:lnTo>
                  <a:lnTo>
                    <a:pt x="64" y="100"/>
                  </a:lnTo>
                  <a:lnTo>
                    <a:pt x="92" y="112"/>
                  </a:lnTo>
                  <a:lnTo>
                    <a:pt x="88" y="114"/>
                  </a:lnTo>
                  <a:lnTo>
                    <a:pt x="90" y="120"/>
                  </a:lnTo>
                  <a:lnTo>
                    <a:pt x="80" y="114"/>
                  </a:lnTo>
                  <a:lnTo>
                    <a:pt x="82" y="124"/>
                  </a:lnTo>
                  <a:lnTo>
                    <a:pt x="70" y="110"/>
                  </a:lnTo>
                  <a:lnTo>
                    <a:pt x="64" y="110"/>
                  </a:lnTo>
                  <a:lnTo>
                    <a:pt x="62" y="116"/>
                  </a:lnTo>
                  <a:lnTo>
                    <a:pt x="64" y="122"/>
                  </a:lnTo>
                  <a:lnTo>
                    <a:pt x="60" y="110"/>
                  </a:lnTo>
                  <a:lnTo>
                    <a:pt x="46" y="104"/>
                  </a:lnTo>
                  <a:lnTo>
                    <a:pt x="34" y="118"/>
                  </a:lnTo>
                  <a:lnTo>
                    <a:pt x="38" y="128"/>
                  </a:lnTo>
                  <a:lnTo>
                    <a:pt x="32" y="122"/>
                  </a:lnTo>
                  <a:lnTo>
                    <a:pt x="32" y="134"/>
                  </a:lnTo>
                  <a:lnTo>
                    <a:pt x="26" y="124"/>
                  </a:lnTo>
                  <a:lnTo>
                    <a:pt x="4" y="140"/>
                  </a:lnTo>
                  <a:lnTo>
                    <a:pt x="0" y="150"/>
                  </a:lnTo>
                  <a:lnTo>
                    <a:pt x="10" y="160"/>
                  </a:lnTo>
                  <a:lnTo>
                    <a:pt x="28" y="146"/>
                  </a:lnTo>
                  <a:lnTo>
                    <a:pt x="36" y="152"/>
                  </a:lnTo>
                  <a:lnTo>
                    <a:pt x="18" y="168"/>
                  </a:lnTo>
                  <a:lnTo>
                    <a:pt x="24" y="176"/>
                  </a:lnTo>
                  <a:lnTo>
                    <a:pt x="54" y="156"/>
                  </a:lnTo>
                  <a:lnTo>
                    <a:pt x="52" y="160"/>
                  </a:lnTo>
                  <a:lnTo>
                    <a:pt x="30" y="178"/>
                  </a:lnTo>
                  <a:lnTo>
                    <a:pt x="44" y="184"/>
                  </a:lnTo>
                  <a:lnTo>
                    <a:pt x="30" y="188"/>
                  </a:lnTo>
                  <a:lnTo>
                    <a:pt x="28" y="200"/>
                  </a:lnTo>
                  <a:lnTo>
                    <a:pt x="34" y="206"/>
                  </a:lnTo>
                  <a:lnTo>
                    <a:pt x="64" y="202"/>
                  </a:lnTo>
                  <a:lnTo>
                    <a:pt x="74" y="208"/>
                  </a:lnTo>
                  <a:lnTo>
                    <a:pt x="36" y="216"/>
                  </a:lnTo>
                  <a:lnTo>
                    <a:pt x="68" y="242"/>
                  </a:lnTo>
                  <a:lnTo>
                    <a:pt x="76" y="218"/>
                  </a:lnTo>
                  <a:lnTo>
                    <a:pt x="88" y="204"/>
                  </a:lnTo>
                  <a:lnTo>
                    <a:pt x="88" y="212"/>
                  </a:lnTo>
                  <a:lnTo>
                    <a:pt x="76" y="236"/>
                  </a:lnTo>
                  <a:lnTo>
                    <a:pt x="76" y="242"/>
                  </a:lnTo>
                  <a:lnTo>
                    <a:pt x="82" y="246"/>
                  </a:lnTo>
                  <a:lnTo>
                    <a:pt x="92" y="240"/>
                  </a:lnTo>
                  <a:lnTo>
                    <a:pt x="90" y="248"/>
                  </a:lnTo>
                  <a:lnTo>
                    <a:pt x="104" y="250"/>
                  </a:lnTo>
                  <a:lnTo>
                    <a:pt x="106" y="242"/>
                  </a:lnTo>
                  <a:lnTo>
                    <a:pt x="106" y="234"/>
                  </a:lnTo>
                  <a:lnTo>
                    <a:pt x="112" y="226"/>
                  </a:lnTo>
                  <a:lnTo>
                    <a:pt x="108" y="238"/>
                  </a:lnTo>
                  <a:lnTo>
                    <a:pt x="114" y="238"/>
                  </a:lnTo>
                  <a:lnTo>
                    <a:pt x="132" y="214"/>
                  </a:lnTo>
                  <a:lnTo>
                    <a:pt x="130" y="218"/>
                  </a:lnTo>
                  <a:lnTo>
                    <a:pt x="132" y="224"/>
                  </a:lnTo>
                  <a:lnTo>
                    <a:pt x="134" y="224"/>
                  </a:lnTo>
                  <a:lnTo>
                    <a:pt x="114" y="242"/>
                  </a:lnTo>
                  <a:lnTo>
                    <a:pt x="118" y="250"/>
                  </a:lnTo>
                  <a:lnTo>
                    <a:pt x="162" y="222"/>
                  </a:lnTo>
                  <a:lnTo>
                    <a:pt x="166" y="212"/>
                  </a:lnTo>
                  <a:lnTo>
                    <a:pt x="162" y="210"/>
                  </a:lnTo>
                  <a:lnTo>
                    <a:pt x="164" y="200"/>
                  </a:lnTo>
                  <a:lnTo>
                    <a:pt x="160" y="190"/>
                  </a:lnTo>
                  <a:lnTo>
                    <a:pt x="168" y="198"/>
                  </a:lnTo>
                  <a:lnTo>
                    <a:pt x="176" y="180"/>
                  </a:lnTo>
                  <a:lnTo>
                    <a:pt x="192" y="164"/>
                  </a:lnTo>
                  <a:lnTo>
                    <a:pt x="174" y="190"/>
                  </a:lnTo>
                  <a:lnTo>
                    <a:pt x="168" y="208"/>
                  </a:lnTo>
                  <a:lnTo>
                    <a:pt x="168" y="216"/>
                  </a:lnTo>
                  <a:lnTo>
                    <a:pt x="206" y="216"/>
                  </a:lnTo>
                  <a:lnTo>
                    <a:pt x="208" y="222"/>
                  </a:lnTo>
                  <a:lnTo>
                    <a:pt x="186" y="222"/>
                  </a:lnTo>
                  <a:lnTo>
                    <a:pt x="158" y="236"/>
                  </a:lnTo>
                  <a:lnTo>
                    <a:pt x="116" y="262"/>
                  </a:lnTo>
                  <a:lnTo>
                    <a:pt x="128" y="286"/>
                  </a:lnTo>
                  <a:lnTo>
                    <a:pt x="140" y="292"/>
                  </a:lnTo>
                  <a:lnTo>
                    <a:pt x="136" y="296"/>
                  </a:lnTo>
                  <a:lnTo>
                    <a:pt x="140" y="310"/>
                  </a:lnTo>
                  <a:lnTo>
                    <a:pt x="160" y="312"/>
                  </a:lnTo>
                  <a:lnTo>
                    <a:pt x="148" y="324"/>
                  </a:lnTo>
                  <a:lnTo>
                    <a:pt x="136" y="320"/>
                  </a:lnTo>
                  <a:lnTo>
                    <a:pt x="130" y="302"/>
                  </a:lnTo>
                  <a:lnTo>
                    <a:pt x="106" y="268"/>
                  </a:lnTo>
                  <a:lnTo>
                    <a:pt x="76" y="260"/>
                  </a:lnTo>
                  <a:lnTo>
                    <a:pt x="72" y="266"/>
                  </a:lnTo>
                  <a:lnTo>
                    <a:pt x="72" y="276"/>
                  </a:lnTo>
                  <a:lnTo>
                    <a:pt x="72" y="284"/>
                  </a:lnTo>
                  <a:lnTo>
                    <a:pt x="74" y="288"/>
                  </a:lnTo>
                  <a:lnTo>
                    <a:pt x="74" y="288"/>
                  </a:lnTo>
                  <a:lnTo>
                    <a:pt x="74" y="300"/>
                  </a:lnTo>
                  <a:lnTo>
                    <a:pt x="92" y="312"/>
                  </a:lnTo>
                  <a:lnTo>
                    <a:pt x="100" y="330"/>
                  </a:lnTo>
                  <a:lnTo>
                    <a:pt x="102" y="348"/>
                  </a:lnTo>
                  <a:lnTo>
                    <a:pt x="108" y="344"/>
                  </a:lnTo>
                  <a:lnTo>
                    <a:pt x="106" y="350"/>
                  </a:lnTo>
                  <a:lnTo>
                    <a:pt x="100" y="352"/>
                  </a:lnTo>
                  <a:lnTo>
                    <a:pt x="96" y="356"/>
                  </a:lnTo>
                  <a:lnTo>
                    <a:pt x="96" y="360"/>
                  </a:lnTo>
                  <a:lnTo>
                    <a:pt x="124" y="370"/>
                  </a:lnTo>
                  <a:lnTo>
                    <a:pt x="140" y="364"/>
                  </a:lnTo>
                  <a:lnTo>
                    <a:pt x="134" y="376"/>
                  </a:lnTo>
                  <a:lnTo>
                    <a:pt x="130" y="382"/>
                  </a:lnTo>
                  <a:lnTo>
                    <a:pt x="126" y="384"/>
                  </a:lnTo>
                  <a:lnTo>
                    <a:pt x="130" y="392"/>
                  </a:lnTo>
                  <a:lnTo>
                    <a:pt x="108" y="372"/>
                  </a:lnTo>
                  <a:lnTo>
                    <a:pt x="92" y="366"/>
                  </a:lnTo>
                  <a:lnTo>
                    <a:pt x="70" y="376"/>
                  </a:lnTo>
                  <a:lnTo>
                    <a:pt x="66" y="390"/>
                  </a:lnTo>
                  <a:lnTo>
                    <a:pt x="68" y="390"/>
                  </a:lnTo>
                  <a:lnTo>
                    <a:pt x="58" y="402"/>
                  </a:lnTo>
                  <a:lnTo>
                    <a:pt x="60" y="416"/>
                  </a:lnTo>
                  <a:lnTo>
                    <a:pt x="60" y="420"/>
                  </a:lnTo>
                  <a:lnTo>
                    <a:pt x="74" y="420"/>
                  </a:lnTo>
                  <a:lnTo>
                    <a:pt x="82" y="404"/>
                  </a:lnTo>
                  <a:lnTo>
                    <a:pt x="78" y="418"/>
                  </a:lnTo>
                  <a:lnTo>
                    <a:pt x="78" y="422"/>
                  </a:lnTo>
                  <a:lnTo>
                    <a:pt x="88" y="422"/>
                  </a:lnTo>
                  <a:lnTo>
                    <a:pt x="92" y="414"/>
                  </a:lnTo>
                  <a:lnTo>
                    <a:pt x="98" y="390"/>
                  </a:lnTo>
                  <a:lnTo>
                    <a:pt x="96" y="404"/>
                  </a:lnTo>
                  <a:lnTo>
                    <a:pt x="100" y="404"/>
                  </a:lnTo>
                  <a:lnTo>
                    <a:pt x="96" y="416"/>
                  </a:lnTo>
                  <a:lnTo>
                    <a:pt x="94" y="420"/>
                  </a:lnTo>
                  <a:lnTo>
                    <a:pt x="92" y="426"/>
                  </a:lnTo>
                  <a:lnTo>
                    <a:pt x="94" y="426"/>
                  </a:lnTo>
                  <a:lnTo>
                    <a:pt x="82" y="432"/>
                  </a:lnTo>
                  <a:lnTo>
                    <a:pt x="88" y="438"/>
                  </a:lnTo>
                  <a:lnTo>
                    <a:pt x="92" y="438"/>
                  </a:lnTo>
                  <a:lnTo>
                    <a:pt x="90" y="446"/>
                  </a:lnTo>
                  <a:lnTo>
                    <a:pt x="94" y="452"/>
                  </a:lnTo>
                  <a:lnTo>
                    <a:pt x="98" y="444"/>
                  </a:lnTo>
                  <a:lnTo>
                    <a:pt x="96" y="458"/>
                  </a:lnTo>
                  <a:lnTo>
                    <a:pt x="114" y="456"/>
                  </a:lnTo>
                  <a:lnTo>
                    <a:pt x="124" y="428"/>
                  </a:lnTo>
                  <a:lnTo>
                    <a:pt x="128" y="426"/>
                  </a:lnTo>
                  <a:lnTo>
                    <a:pt x="120" y="450"/>
                  </a:lnTo>
                  <a:lnTo>
                    <a:pt x="110" y="462"/>
                  </a:lnTo>
                  <a:lnTo>
                    <a:pt x="114" y="466"/>
                  </a:lnTo>
                  <a:lnTo>
                    <a:pt x="100" y="466"/>
                  </a:lnTo>
                  <a:lnTo>
                    <a:pt x="102" y="470"/>
                  </a:lnTo>
                  <a:lnTo>
                    <a:pt x="84" y="464"/>
                  </a:lnTo>
                  <a:lnTo>
                    <a:pt x="82" y="454"/>
                  </a:lnTo>
                  <a:lnTo>
                    <a:pt x="74" y="438"/>
                  </a:lnTo>
                  <a:lnTo>
                    <a:pt x="48" y="442"/>
                  </a:lnTo>
                  <a:lnTo>
                    <a:pt x="50" y="452"/>
                  </a:lnTo>
                  <a:lnTo>
                    <a:pt x="56" y="460"/>
                  </a:lnTo>
                  <a:lnTo>
                    <a:pt x="58" y="470"/>
                  </a:lnTo>
                  <a:lnTo>
                    <a:pt x="68" y="468"/>
                  </a:lnTo>
                  <a:lnTo>
                    <a:pt x="62" y="474"/>
                  </a:lnTo>
                  <a:lnTo>
                    <a:pt x="66" y="474"/>
                  </a:lnTo>
                  <a:lnTo>
                    <a:pt x="64" y="478"/>
                  </a:lnTo>
                  <a:lnTo>
                    <a:pt x="46" y="488"/>
                  </a:lnTo>
                  <a:lnTo>
                    <a:pt x="32" y="504"/>
                  </a:lnTo>
                  <a:lnTo>
                    <a:pt x="32" y="516"/>
                  </a:lnTo>
                  <a:lnTo>
                    <a:pt x="36" y="524"/>
                  </a:lnTo>
                  <a:lnTo>
                    <a:pt x="42" y="516"/>
                  </a:lnTo>
                  <a:lnTo>
                    <a:pt x="44" y="522"/>
                  </a:lnTo>
                  <a:lnTo>
                    <a:pt x="46" y="516"/>
                  </a:lnTo>
                  <a:lnTo>
                    <a:pt x="44" y="506"/>
                  </a:lnTo>
                  <a:lnTo>
                    <a:pt x="44" y="502"/>
                  </a:lnTo>
                  <a:lnTo>
                    <a:pt x="46" y="524"/>
                  </a:lnTo>
                  <a:lnTo>
                    <a:pt x="52" y="528"/>
                  </a:lnTo>
                  <a:lnTo>
                    <a:pt x="56" y="526"/>
                  </a:lnTo>
                  <a:lnTo>
                    <a:pt x="56" y="516"/>
                  </a:lnTo>
                  <a:lnTo>
                    <a:pt x="66" y="528"/>
                  </a:lnTo>
                  <a:lnTo>
                    <a:pt x="70" y="520"/>
                  </a:lnTo>
                  <a:lnTo>
                    <a:pt x="70" y="514"/>
                  </a:lnTo>
                  <a:lnTo>
                    <a:pt x="72" y="520"/>
                  </a:lnTo>
                  <a:lnTo>
                    <a:pt x="70" y="526"/>
                  </a:lnTo>
                  <a:lnTo>
                    <a:pt x="70" y="5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1" name="Freeform 615"/>
            <p:cNvSpPr>
              <a:spLocks/>
            </p:cNvSpPr>
            <p:nvPr/>
          </p:nvSpPr>
          <p:spPr bwMode="auto">
            <a:xfrm>
              <a:off x="2627313" y="2109788"/>
              <a:ext cx="104775" cy="73025"/>
            </a:xfrm>
            <a:custGeom>
              <a:avLst/>
              <a:gdLst/>
              <a:ahLst/>
              <a:cxnLst>
                <a:cxn ang="0">
                  <a:pos x="28" y="4"/>
                </a:cxn>
                <a:cxn ang="0">
                  <a:pos x="38" y="4"/>
                </a:cxn>
                <a:cxn ang="0">
                  <a:pos x="50" y="10"/>
                </a:cxn>
                <a:cxn ang="0">
                  <a:pos x="66" y="38"/>
                </a:cxn>
                <a:cxn ang="0">
                  <a:pos x="58" y="42"/>
                </a:cxn>
                <a:cxn ang="0">
                  <a:pos x="36" y="38"/>
                </a:cxn>
                <a:cxn ang="0">
                  <a:pos x="22" y="46"/>
                </a:cxn>
                <a:cxn ang="0">
                  <a:pos x="12" y="40"/>
                </a:cxn>
                <a:cxn ang="0">
                  <a:pos x="10" y="24"/>
                </a:cxn>
                <a:cxn ang="0">
                  <a:pos x="0" y="18"/>
                </a:cxn>
                <a:cxn ang="0">
                  <a:pos x="2" y="4"/>
                </a:cxn>
                <a:cxn ang="0">
                  <a:pos x="8" y="0"/>
                </a:cxn>
                <a:cxn ang="0">
                  <a:pos x="28" y="4"/>
                </a:cxn>
                <a:cxn ang="0">
                  <a:pos x="28" y="4"/>
                </a:cxn>
              </a:cxnLst>
              <a:rect l="0" t="0" r="r" b="b"/>
              <a:pathLst>
                <a:path w="66" h="46">
                  <a:moveTo>
                    <a:pt x="28" y="4"/>
                  </a:moveTo>
                  <a:lnTo>
                    <a:pt x="38" y="4"/>
                  </a:lnTo>
                  <a:lnTo>
                    <a:pt x="50" y="10"/>
                  </a:lnTo>
                  <a:lnTo>
                    <a:pt x="66" y="38"/>
                  </a:lnTo>
                  <a:lnTo>
                    <a:pt x="58" y="42"/>
                  </a:lnTo>
                  <a:lnTo>
                    <a:pt x="36" y="38"/>
                  </a:lnTo>
                  <a:lnTo>
                    <a:pt x="22" y="46"/>
                  </a:lnTo>
                  <a:lnTo>
                    <a:pt x="12" y="40"/>
                  </a:lnTo>
                  <a:lnTo>
                    <a:pt x="10" y="24"/>
                  </a:lnTo>
                  <a:lnTo>
                    <a:pt x="0" y="18"/>
                  </a:lnTo>
                  <a:lnTo>
                    <a:pt x="2" y="4"/>
                  </a:lnTo>
                  <a:lnTo>
                    <a:pt x="8" y="0"/>
                  </a:lnTo>
                  <a:lnTo>
                    <a:pt x="28" y="4"/>
                  </a:lnTo>
                  <a:lnTo>
                    <a:pt x="2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2" name="Freeform 616"/>
            <p:cNvSpPr>
              <a:spLocks/>
            </p:cNvSpPr>
            <p:nvPr/>
          </p:nvSpPr>
          <p:spPr bwMode="auto">
            <a:xfrm>
              <a:off x="2566988" y="2741613"/>
              <a:ext cx="38100" cy="38100"/>
            </a:xfrm>
            <a:custGeom>
              <a:avLst/>
              <a:gdLst/>
              <a:ahLst/>
              <a:cxnLst>
                <a:cxn ang="0">
                  <a:pos x="18" y="0"/>
                </a:cxn>
                <a:cxn ang="0">
                  <a:pos x="8" y="6"/>
                </a:cxn>
                <a:cxn ang="0">
                  <a:pos x="0" y="24"/>
                </a:cxn>
                <a:cxn ang="0">
                  <a:pos x="8" y="22"/>
                </a:cxn>
                <a:cxn ang="0">
                  <a:pos x="14" y="18"/>
                </a:cxn>
                <a:cxn ang="0">
                  <a:pos x="14" y="12"/>
                </a:cxn>
                <a:cxn ang="0">
                  <a:pos x="22" y="8"/>
                </a:cxn>
                <a:cxn ang="0">
                  <a:pos x="24" y="2"/>
                </a:cxn>
                <a:cxn ang="0">
                  <a:pos x="18" y="0"/>
                </a:cxn>
                <a:cxn ang="0">
                  <a:pos x="18" y="0"/>
                </a:cxn>
              </a:cxnLst>
              <a:rect l="0" t="0" r="r" b="b"/>
              <a:pathLst>
                <a:path w="24" h="24">
                  <a:moveTo>
                    <a:pt x="18" y="0"/>
                  </a:moveTo>
                  <a:lnTo>
                    <a:pt x="8" y="6"/>
                  </a:lnTo>
                  <a:lnTo>
                    <a:pt x="0" y="24"/>
                  </a:lnTo>
                  <a:lnTo>
                    <a:pt x="8" y="22"/>
                  </a:lnTo>
                  <a:lnTo>
                    <a:pt x="14" y="18"/>
                  </a:lnTo>
                  <a:lnTo>
                    <a:pt x="14" y="12"/>
                  </a:lnTo>
                  <a:lnTo>
                    <a:pt x="22" y="8"/>
                  </a:lnTo>
                  <a:lnTo>
                    <a:pt x="24" y="2"/>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3" name="Freeform 617"/>
            <p:cNvSpPr>
              <a:spLocks/>
            </p:cNvSpPr>
            <p:nvPr/>
          </p:nvSpPr>
          <p:spPr bwMode="auto">
            <a:xfrm>
              <a:off x="2640013" y="2767013"/>
              <a:ext cx="22225" cy="38100"/>
            </a:xfrm>
            <a:custGeom>
              <a:avLst/>
              <a:gdLst/>
              <a:ahLst/>
              <a:cxnLst>
                <a:cxn ang="0">
                  <a:pos x="4" y="0"/>
                </a:cxn>
                <a:cxn ang="0">
                  <a:pos x="2" y="4"/>
                </a:cxn>
                <a:cxn ang="0">
                  <a:pos x="0" y="18"/>
                </a:cxn>
                <a:cxn ang="0">
                  <a:pos x="8" y="24"/>
                </a:cxn>
                <a:cxn ang="0">
                  <a:pos x="14" y="2"/>
                </a:cxn>
                <a:cxn ang="0">
                  <a:pos x="4" y="0"/>
                </a:cxn>
                <a:cxn ang="0">
                  <a:pos x="4" y="0"/>
                </a:cxn>
              </a:cxnLst>
              <a:rect l="0" t="0" r="r" b="b"/>
              <a:pathLst>
                <a:path w="14" h="24">
                  <a:moveTo>
                    <a:pt x="4" y="0"/>
                  </a:moveTo>
                  <a:lnTo>
                    <a:pt x="2" y="4"/>
                  </a:lnTo>
                  <a:lnTo>
                    <a:pt x="0" y="18"/>
                  </a:lnTo>
                  <a:lnTo>
                    <a:pt x="8" y="24"/>
                  </a:lnTo>
                  <a:lnTo>
                    <a:pt x="14"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4" name="Freeform 618"/>
            <p:cNvSpPr>
              <a:spLocks/>
            </p:cNvSpPr>
            <p:nvPr/>
          </p:nvSpPr>
          <p:spPr bwMode="auto">
            <a:xfrm>
              <a:off x="2897188" y="2846388"/>
              <a:ext cx="9525" cy="12700"/>
            </a:xfrm>
            <a:custGeom>
              <a:avLst/>
              <a:gdLst/>
              <a:ahLst/>
              <a:cxnLst>
                <a:cxn ang="0">
                  <a:pos x="2" y="2"/>
                </a:cxn>
                <a:cxn ang="0">
                  <a:pos x="0" y="8"/>
                </a:cxn>
                <a:cxn ang="0">
                  <a:pos x="6" y="4"/>
                </a:cxn>
                <a:cxn ang="0">
                  <a:pos x="6" y="0"/>
                </a:cxn>
                <a:cxn ang="0">
                  <a:pos x="2" y="2"/>
                </a:cxn>
                <a:cxn ang="0">
                  <a:pos x="2" y="2"/>
                </a:cxn>
              </a:cxnLst>
              <a:rect l="0" t="0" r="r" b="b"/>
              <a:pathLst>
                <a:path w="6" h="8">
                  <a:moveTo>
                    <a:pt x="2" y="2"/>
                  </a:moveTo>
                  <a:lnTo>
                    <a:pt x="0" y="8"/>
                  </a:lnTo>
                  <a:lnTo>
                    <a:pt x="6" y="4"/>
                  </a:lnTo>
                  <a:lnTo>
                    <a:pt x="6"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5" name="Freeform 619"/>
            <p:cNvSpPr>
              <a:spLocks/>
            </p:cNvSpPr>
            <p:nvPr/>
          </p:nvSpPr>
          <p:spPr bwMode="auto">
            <a:xfrm>
              <a:off x="2957513" y="2798763"/>
              <a:ext cx="15875" cy="12700"/>
            </a:xfrm>
            <a:custGeom>
              <a:avLst/>
              <a:gdLst/>
              <a:ahLst/>
              <a:cxnLst>
                <a:cxn ang="0">
                  <a:pos x="6" y="0"/>
                </a:cxn>
                <a:cxn ang="0">
                  <a:pos x="10" y="2"/>
                </a:cxn>
                <a:cxn ang="0">
                  <a:pos x="10" y="8"/>
                </a:cxn>
                <a:cxn ang="0">
                  <a:pos x="0" y="4"/>
                </a:cxn>
                <a:cxn ang="0">
                  <a:pos x="0" y="0"/>
                </a:cxn>
                <a:cxn ang="0">
                  <a:pos x="6" y="0"/>
                </a:cxn>
                <a:cxn ang="0">
                  <a:pos x="6" y="0"/>
                </a:cxn>
              </a:cxnLst>
              <a:rect l="0" t="0" r="r" b="b"/>
              <a:pathLst>
                <a:path w="10" h="8">
                  <a:moveTo>
                    <a:pt x="6" y="0"/>
                  </a:moveTo>
                  <a:lnTo>
                    <a:pt x="10" y="2"/>
                  </a:lnTo>
                  <a:lnTo>
                    <a:pt x="10" y="8"/>
                  </a:lnTo>
                  <a:lnTo>
                    <a:pt x="0" y="4"/>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6" name="Freeform 620"/>
            <p:cNvSpPr>
              <a:spLocks/>
            </p:cNvSpPr>
            <p:nvPr/>
          </p:nvSpPr>
          <p:spPr bwMode="auto">
            <a:xfrm>
              <a:off x="2433638" y="2100263"/>
              <a:ext cx="612775" cy="688975"/>
            </a:xfrm>
            <a:custGeom>
              <a:avLst/>
              <a:gdLst/>
              <a:ahLst/>
              <a:cxnLst>
                <a:cxn ang="0">
                  <a:pos x="10" y="36"/>
                </a:cxn>
                <a:cxn ang="0">
                  <a:pos x="2" y="76"/>
                </a:cxn>
                <a:cxn ang="0">
                  <a:pos x="2" y="112"/>
                </a:cxn>
                <a:cxn ang="0">
                  <a:pos x="20" y="148"/>
                </a:cxn>
                <a:cxn ang="0">
                  <a:pos x="54" y="164"/>
                </a:cxn>
                <a:cxn ang="0">
                  <a:pos x="114" y="168"/>
                </a:cxn>
                <a:cxn ang="0">
                  <a:pos x="136" y="166"/>
                </a:cxn>
                <a:cxn ang="0">
                  <a:pos x="158" y="158"/>
                </a:cxn>
                <a:cxn ang="0">
                  <a:pos x="192" y="194"/>
                </a:cxn>
                <a:cxn ang="0">
                  <a:pos x="194" y="206"/>
                </a:cxn>
                <a:cxn ang="0">
                  <a:pos x="212" y="214"/>
                </a:cxn>
                <a:cxn ang="0">
                  <a:pos x="236" y="266"/>
                </a:cxn>
                <a:cxn ang="0">
                  <a:pos x="220" y="320"/>
                </a:cxn>
                <a:cxn ang="0">
                  <a:pos x="198" y="334"/>
                </a:cxn>
                <a:cxn ang="0">
                  <a:pos x="160" y="344"/>
                </a:cxn>
                <a:cxn ang="0">
                  <a:pos x="192" y="354"/>
                </a:cxn>
                <a:cxn ang="0">
                  <a:pos x="204" y="350"/>
                </a:cxn>
                <a:cxn ang="0">
                  <a:pos x="216" y="350"/>
                </a:cxn>
                <a:cxn ang="0">
                  <a:pos x="238" y="376"/>
                </a:cxn>
                <a:cxn ang="0">
                  <a:pos x="242" y="386"/>
                </a:cxn>
                <a:cxn ang="0">
                  <a:pos x="272" y="410"/>
                </a:cxn>
                <a:cxn ang="0">
                  <a:pos x="286" y="416"/>
                </a:cxn>
                <a:cxn ang="0">
                  <a:pos x="318" y="434"/>
                </a:cxn>
                <a:cxn ang="0">
                  <a:pos x="298" y="400"/>
                </a:cxn>
                <a:cxn ang="0">
                  <a:pos x="298" y="386"/>
                </a:cxn>
                <a:cxn ang="0">
                  <a:pos x="324" y="404"/>
                </a:cxn>
                <a:cxn ang="0">
                  <a:pos x="340" y="414"/>
                </a:cxn>
                <a:cxn ang="0">
                  <a:pos x="336" y="394"/>
                </a:cxn>
                <a:cxn ang="0">
                  <a:pos x="334" y="368"/>
                </a:cxn>
                <a:cxn ang="0">
                  <a:pos x="332" y="350"/>
                </a:cxn>
                <a:cxn ang="0">
                  <a:pos x="314" y="348"/>
                </a:cxn>
                <a:cxn ang="0">
                  <a:pos x="306" y="326"/>
                </a:cxn>
                <a:cxn ang="0">
                  <a:pos x="296" y="300"/>
                </a:cxn>
                <a:cxn ang="0">
                  <a:pos x="304" y="294"/>
                </a:cxn>
                <a:cxn ang="0">
                  <a:pos x="324" y="306"/>
                </a:cxn>
                <a:cxn ang="0">
                  <a:pos x="340" y="326"/>
                </a:cxn>
                <a:cxn ang="0">
                  <a:pos x="352" y="338"/>
                </a:cxn>
                <a:cxn ang="0">
                  <a:pos x="368" y="318"/>
                </a:cxn>
                <a:cxn ang="0">
                  <a:pos x="372" y="300"/>
                </a:cxn>
                <a:cxn ang="0">
                  <a:pos x="360" y="280"/>
                </a:cxn>
                <a:cxn ang="0">
                  <a:pos x="334" y="246"/>
                </a:cxn>
                <a:cxn ang="0">
                  <a:pos x="312" y="232"/>
                </a:cxn>
                <a:cxn ang="0">
                  <a:pos x="288" y="198"/>
                </a:cxn>
                <a:cxn ang="0">
                  <a:pos x="310" y="188"/>
                </a:cxn>
                <a:cxn ang="0">
                  <a:pos x="306" y="176"/>
                </a:cxn>
                <a:cxn ang="0">
                  <a:pos x="292" y="162"/>
                </a:cxn>
                <a:cxn ang="0">
                  <a:pos x="286" y="148"/>
                </a:cxn>
                <a:cxn ang="0">
                  <a:pos x="258" y="140"/>
                </a:cxn>
                <a:cxn ang="0">
                  <a:pos x="254" y="116"/>
                </a:cxn>
                <a:cxn ang="0">
                  <a:pos x="220" y="108"/>
                </a:cxn>
                <a:cxn ang="0">
                  <a:pos x="206" y="96"/>
                </a:cxn>
                <a:cxn ang="0">
                  <a:pos x="202" y="70"/>
                </a:cxn>
                <a:cxn ang="0">
                  <a:pos x="154" y="64"/>
                </a:cxn>
                <a:cxn ang="0">
                  <a:pos x="132" y="74"/>
                </a:cxn>
                <a:cxn ang="0">
                  <a:pos x="130" y="52"/>
                </a:cxn>
                <a:cxn ang="0">
                  <a:pos x="114" y="6"/>
                </a:cxn>
                <a:cxn ang="0">
                  <a:pos x="82" y="20"/>
                </a:cxn>
                <a:cxn ang="0">
                  <a:pos x="68" y="32"/>
                </a:cxn>
                <a:cxn ang="0">
                  <a:pos x="60" y="64"/>
                </a:cxn>
                <a:cxn ang="0">
                  <a:pos x="70" y="112"/>
                </a:cxn>
                <a:cxn ang="0">
                  <a:pos x="46" y="126"/>
                </a:cxn>
                <a:cxn ang="0">
                  <a:pos x="48" y="82"/>
                </a:cxn>
                <a:cxn ang="0">
                  <a:pos x="68" y="6"/>
                </a:cxn>
              </a:cxnLst>
              <a:rect l="0" t="0" r="r" b="b"/>
              <a:pathLst>
                <a:path w="386" h="434">
                  <a:moveTo>
                    <a:pt x="68" y="4"/>
                  </a:moveTo>
                  <a:lnTo>
                    <a:pt x="50" y="0"/>
                  </a:lnTo>
                  <a:lnTo>
                    <a:pt x="34" y="6"/>
                  </a:lnTo>
                  <a:lnTo>
                    <a:pt x="18" y="18"/>
                  </a:lnTo>
                  <a:lnTo>
                    <a:pt x="12" y="34"/>
                  </a:lnTo>
                  <a:lnTo>
                    <a:pt x="10" y="36"/>
                  </a:lnTo>
                  <a:lnTo>
                    <a:pt x="12" y="40"/>
                  </a:lnTo>
                  <a:lnTo>
                    <a:pt x="8" y="42"/>
                  </a:lnTo>
                  <a:lnTo>
                    <a:pt x="8" y="48"/>
                  </a:lnTo>
                  <a:lnTo>
                    <a:pt x="6" y="50"/>
                  </a:lnTo>
                  <a:lnTo>
                    <a:pt x="0" y="68"/>
                  </a:lnTo>
                  <a:lnTo>
                    <a:pt x="2" y="76"/>
                  </a:lnTo>
                  <a:lnTo>
                    <a:pt x="6" y="76"/>
                  </a:lnTo>
                  <a:lnTo>
                    <a:pt x="0" y="84"/>
                  </a:lnTo>
                  <a:lnTo>
                    <a:pt x="2" y="94"/>
                  </a:lnTo>
                  <a:lnTo>
                    <a:pt x="0" y="98"/>
                  </a:lnTo>
                  <a:lnTo>
                    <a:pt x="0" y="108"/>
                  </a:lnTo>
                  <a:lnTo>
                    <a:pt x="2" y="112"/>
                  </a:lnTo>
                  <a:lnTo>
                    <a:pt x="28" y="116"/>
                  </a:lnTo>
                  <a:lnTo>
                    <a:pt x="38" y="126"/>
                  </a:lnTo>
                  <a:lnTo>
                    <a:pt x="26" y="130"/>
                  </a:lnTo>
                  <a:lnTo>
                    <a:pt x="8" y="124"/>
                  </a:lnTo>
                  <a:lnTo>
                    <a:pt x="8" y="130"/>
                  </a:lnTo>
                  <a:lnTo>
                    <a:pt x="20" y="148"/>
                  </a:lnTo>
                  <a:lnTo>
                    <a:pt x="24" y="154"/>
                  </a:lnTo>
                  <a:lnTo>
                    <a:pt x="40" y="154"/>
                  </a:lnTo>
                  <a:lnTo>
                    <a:pt x="44" y="154"/>
                  </a:lnTo>
                  <a:lnTo>
                    <a:pt x="46" y="148"/>
                  </a:lnTo>
                  <a:lnTo>
                    <a:pt x="48" y="156"/>
                  </a:lnTo>
                  <a:lnTo>
                    <a:pt x="54" y="164"/>
                  </a:lnTo>
                  <a:lnTo>
                    <a:pt x="64" y="166"/>
                  </a:lnTo>
                  <a:lnTo>
                    <a:pt x="64" y="164"/>
                  </a:lnTo>
                  <a:lnTo>
                    <a:pt x="86" y="170"/>
                  </a:lnTo>
                  <a:lnTo>
                    <a:pt x="92" y="166"/>
                  </a:lnTo>
                  <a:lnTo>
                    <a:pt x="108" y="174"/>
                  </a:lnTo>
                  <a:lnTo>
                    <a:pt x="114" y="168"/>
                  </a:lnTo>
                  <a:lnTo>
                    <a:pt x="120" y="176"/>
                  </a:lnTo>
                  <a:lnTo>
                    <a:pt x="122" y="176"/>
                  </a:lnTo>
                  <a:lnTo>
                    <a:pt x="122" y="172"/>
                  </a:lnTo>
                  <a:lnTo>
                    <a:pt x="112" y="164"/>
                  </a:lnTo>
                  <a:lnTo>
                    <a:pt x="112" y="162"/>
                  </a:lnTo>
                  <a:lnTo>
                    <a:pt x="136" y="166"/>
                  </a:lnTo>
                  <a:lnTo>
                    <a:pt x="138" y="172"/>
                  </a:lnTo>
                  <a:lnTo>
                    <a:pt x="150" y="170"/>
                  </a:lnTo>
                  <a:lnTo>
                    <a:pt x="152" y="168"/>
                  </a:lnTo>
                  <a:lnTo>
                    <a:pt x="146" y="152"/>
                  </a:lnTo>
                  <a:lnTo>
                    <a:pt x="150" y="150"/>
                  </a:lnTo>
                  <a:lnTo>
                    <a:pt x="158" y="158"/>
                  </a:lnTo>
                  <a:lnTo>
                    <a:pt x="166" y="158"/>
                  </a:lnTo>
                  <a:lnTo>
                    <a:pt x="166" y="172"/>
                  </a:lnTo>
                  <a:lnTo>
                    <a:pt x="176" y="172"/>
                  </a:lnTo>
                  <a:lnTo>
                    <a:pt x="176" y="178"/>
                  </a:lnTo>
                  <a:lnTo>
                    <a:pt x="174" y="180"/>
                  </a:lnTo>
                  <a:lnTo>
                    <a:pt x="192" y="194"/>
                  </a:lnTo>
                  <a:lnTo>
                    <a:pt x="192" y="200"/>
                  </a:lnTo>
                  <a:lnTo>
                    <a:pt x="188" y="204"/>
                  </a:lnTo>
                  <a:lnTo>
                    <a:pt x="180" y="202"/>
                  </a:lnTo>
                  <a:lnTo>
                    <a:pt x="180" y="208"/>
                  </a:lnTo>
                  <a:lnTo>
                    <a:pt x="180" y="216"/>
                  </a:lnTo>
                  <a:lnTo>
                    <a:pt x="194" y="206"/>
                  </a:lnTo>
                  <a:lnTo>
                    <a:pt x="204" y="206"/>
                  </a:lnTo>
                  <a:lnTo>
                    <a:pt x="204" y="208"/>
                  </a:lnTo>
                  <a:lnTo>
                    <a:pt x="204" y="210"/>
                  </a:lnTo>
                  <a:lnTo>
                    <a:pt x="212" y="222"/>
                  </a:lnTo>
                  <a:lnTo>
                    <a:pt x="214" y="220"/>
                  </a:lnTo>
                  <a:lnTo>
                    <a:pt x="212" y="214"/>
                  </a:lnTo>
                  <a:lnTo>
                    <a:pt x="216" y="216"/>
                  </a:lnTo>
                  <a:lnTo>
                    <a:pt x="216" y="224"/>
                  </a:lnTo>
                  <a:lnTo>
                    <a:pt x="218" y="228"/>
                  </a:lnTo>
                  <a:lnTo>
                    <a:pt x="226" y="230"/>
                  </a:lnTo>
                  <a:lnTo>
                    <a:pt x="228" y="236"/>
                  </a:lnTo>
                  <a:lnTo>
                    <a:pt x="236" y="266"/>
                  </a:lnTo>
                  <a:lnTo>
                    <a:pt x="238" y="266"/>
                  </a:lnTo>
                  <a:lnTo>
                    <a:pt x="230" y="276"/>
                  </a:lnTo>
                  <a:lnTo>
                    <a:pt x="230" y="284"/>
                  </a:lnTo>
                  <a:lnTo>
                    <a:pt x="224" y="286"/>
                  </a:lnTo>
                  <a:lnTo>
                    <a:pt x="210" y="304"/>
                  </a:lnTo>
                  <a:lnTo>
                    <a:pt x="220" y="320"/>
                  </a:lnTo>
                  <a:lnTo>
                    <a:pt x="220" y="326"/>
                  </a:lnTo>
                  <a:lnTo>
                    <a:pt x="212" y="324"/>
                  </a:lnTo>
                  <a:lnTo>
                    <a:pt x="206" y="328"/>
                  </a:lnTo>
                  <a:lnTo>
                    <a:pt x="200" y="328"/>
                  </a:lnTo>
                  <a:lnTo>
                    <a:pt x="200" y="332"/>
                  </a:lnTo>
                  <a:lnTo>
                    <a:pt x="198" y="334"/>
                  </a:lnTo>
                  <a:lnTo>
                    <a:pt x="170" y="328"/>
                  </a:lnTo>
                  <a:lnTo>
                    <a:pt x="172" y="330"/>
                  </a:lnTo>
                  <a:lnTo>
                    <a:pt x="170" y="330"/>
                  </a:lnTo>
                  <a:lnTo>
                    <a:pt x="170" y="336"/>
                  </a:lnTo>
                  <a:lnTo>
                    <a:pt x="162" y="340"/>
                  </a:lnTo>
                  <a:lnTo>
                    <a:pt x="160" y="344"/>
                  </a:lnTo>
                  <a:lnTo>
                    <a:pt x="160" y="352"/>
                  </a:lnTo>
                  <a:lnTo>
                    <a:pt x="166" y="360"/>
                  </a:lnTo>
                  <a:lnTo>
                    <a:pt x="178" y="366"/>
                  </a:lnTo>
                  <a:lnTo>
                    <a:pt x="190" y="360"/>
                  </a:lnTo>
                  <a:lnTo>
                    <a:pt x="190" y="354"/>
                  </a:lnTo>
                  <a:lnTo>
                    <a:pt x="192" y="354"/>
                  </a:lnTo>
                  <a:lnTo>
                    <a:pt x="196" y="354"/>
                  </a:lnTo>
                  <a:lnTo>
                    <a:pt x="198" y="358"/>
                  </a:lnTo>
                  <a:lnTo>
                    <a:pt x="206" y="360"/>
                  </a:lnTo>
                  <a:lnTo>
                    <a:pt x="206" y="356"/>
                  </a:lnTo>
                  <a:lnTo>
                    <a:pt x="208" y="356"/>
                  </a:lnTo>
                  <a:lnTo>
                    <a:pt x="204" y="350"/>
                  </a:lnTo>
                  <a:lnTo>
                    <a:pt x="202" y="348"/>
                  </a:lnTo>
                  <a:lnTo>
                    <a:pt x="208" y="346"/>
                  </a:lnTo>
                  <a:lnTo>
                    <a:pt x="208" y="350"/>
                  </a:lnTo>
                  <a:lnTo>
                    <a:pt x="210" y="348"/>
                  </a:lnTo>
                  <a:lnTo>
                    <a:pt x="212" y="352"/>
                  </a:lnTo>
                  <a:lnTo>
                    <a:pt x="216" y="350"/>
                  </a:lnTo>
                  <a:lnTo>
                    <a:pt x="218" y="354"/>
                  </a:lnTo>
                  <a:lnTo>
                    <a:pt x="222" y="354"/>
                  </a:lnTo>
                  <a:lnTo>
                    <a:pt x="224" y="362"/>
                  </a:lnTo>
                  <a:lnTo>
                    <a:pt x="228" y="366"/>
                  </a:lnTo>
                  <a:lnTo>
                    <a:pt x="230" y="374"/>
                  </a:lnTo>
                  <a:lnTo>
                    <a:pt x="238" y="376"/>
                  </a:lnTo>
                  <a:lnTo>
                    <a:pt x="242" y="382"/>
                  </a:lnTo>
                  <a:lnTo>
                    <a:pt x="244" y="376"/>
                  </a:lnTo>
                  <a:lnTo>
                    <a:pt x="248" y="384"/>
                  </a:lnTo>
                  <a:lnTo>
                    <a:pt x="252" y="384"/>
                  </a:lnTo>
                  <a:lnTo>
                    <a:pt x="244" y="388"/>
                  </a:lnTo>
                  <a:lnTo>
                    <a:pt x="242" y="386"/>
                  </a:lnTo>
                  <a:lnTo>
                    <a:pt x="246" y="398"/>
                  </a:lnTo>
                  <a:lnTo>
                    <a:pt x="252" y="402"/>
                  </a:lnTo>
                  <a:lnTo>
                    <a:pt x="266" y="408"/>
                  </a:lnTo>
                  <a:lnTo>
                    <a:pt x="270" y="404"/>
                  </a:lnTo>
                  <a:lnTo>
                    <a:pt x="270" y="408"/>
                  </a:lnTo>
                  <a:lnTo>
                    <a:pt x="272" y="410"/>
                  </a:lnTo>
                  <a:lnTo>
                    <a:pt x="276" y="408"/>
                  </a:lnTo>
                  <a:lnTo>
                    <a:pt x="278" y="412"/>
                  </a:lnTo>
                  <a:lnTo>
                    <a:pt x="280" y="414"/>
                  </a:lnTo>
                  <a:lnTo>
                    <a:pt x="282" y="420"/>
                  </a:lnTo>
                  <a:lnTo>
                    <a:pt x="284" y="420"/>
                  </a:lnTo>
                  <a:lnTo>
                    <a:pt x="286" y="416"/>
                  </a:lnTo>
                  <a:lnTo>
                    <a:pt x="286" y="420"/>
                  </a:lnTo>
                  <a:lnTo>
                    <a:pt x="288" y="422"/>
                  </a:lnTo>
                  <a:lnTo>
                    <a:pt x="300" y="426"/>
                  </a:lnTo>
                  <a:lnTo>
                    <a:pt x="306" y="430"/>
                  </a:lnTo>
                  <a:lnTo>
                    <a:pt x="312" y="428"/>
                  </a:lnTo>
                  <a:lnTo>
                    <a:pt x="318" y="434"/>
                  </a:lnTo>
                  <a:lnTo>
                    <a:pt x="322" y="434"/>
                  </a:lnTo>
                  <a:lnTo>
                    <a:pt x="320" y="430"/>
                  </a:lnTo>
                  <a:lnTo>
                    <a:pt x="322" y="422"/>
                  </a:lnTo>
                  <a:lnTo>
                    <a:pt x="300" y="402"/>
                  </a:lnTo>
                  <a:lnTo>
                    <a:pt x="300" y="398"/>
                  </a:lnTo>
                  <a:lnTo>
                    <a:pt x="298" y="400"/>
                  </a:lnTo>
                  <a:lnTo>
                    <a:pt x="286" y="386"/>
                  </a:lnTo>
                  <a:lnTo>
                    <a:pt x="284" y="380"/>
                  </a:lnTo>
                  <a:lnTo>
                    <a:pt x="288" y="380"/>
                  </a:lnTo>
                  <a:lnTo>
                    <a:pt x="296" y="388"/>
                  </a:lnTo>
                  <a:lnTo>
                    <a:pt x="300" y="388"/>
                  </a:lnTo>
                  <a:lnTo>
                    <a:pt x="298" y="386"/>
                  </a:lnTo>
                  <a:lnTo>
                    <a:pt x="300" y="384"/>
                  </a:lnTo>
                  <a:lnTo>
                    <a:pt x="306" y="394"/>
                  </a:lnTo>
                  <a:lnTo>
                    <a:pt x="312" y="396"/>
                  </a:lnTo>
                  <a:lnTo>
                    <a:pt x="314" y="400"/>
                  </a:lnTo>
                  <a:lnTo>
                    <a:pt x="320" y="400"/>
                  </a:lnTo>
                  <a:lnTo>
                    <a:pt x="324" y="404"/>
                  </a:lnTo>
                  <a:lnTo>
                    <a:pt x="330" y="402"/>
                  </a:lnTo>
                  <a:lnTo>
                    <a:pt x="332" y="408"/>
                  </a:lnTo>
                  <a:lnTo>
                    <a:pt x="334" y="406"/>
                  </a:lnTo>
                  <a:lnTo>
                    <a:pt x="334" y="412"/>
                  </a:lnTo>
                  <a:lnTo>
                    <a:pt x="338" y="416"/>
                  </a:lnTo>
                  <a:lnTo>
                    <a:pt x="340" y="414"/>
                  </a:lnTo>
                  <a:lnTo>
                    <a:pt x="336" y="406"/>
                  </a:lnTo>
                  <a:lnTo>
                    <a:pt x="344" y="406"/>
                  </a:lnTo>
                  <a:lnTo>
                    <a:pt x="344" y="404"/>
                  </a:lnTo>
                  <a:lnTo>
                    <a:pt x="342" y="402"/>
                  </a:lnTo>
                  <a:lnTo>
                    <a:pt x="340" y="402"/>
                  </a:lnTo>
                  <a:lnTo>
                    <a:pt x="336" y="394"/>
                  </a:lnTo>
                  <a:lnTo>
                    <a:pt x="336" y="388"/>
                  </a:lnTo>
                  <a:lnTo>
                    <a:pt x="342" y="394"/>
                  </a:lnTo>
                  <a:lnTo>
                    <a:pt x="342" y="388"/>
                  </a:lnTo>
                  <a:lnTo>
                    <a:pt x="344" y="380"/>
                  </a:lnTo>
                  <a:lnTo>
                    <a:pt x="342" y="372"/>
                  </a:lnTo>
                  <a:lnTo>
                    <a:pt x="334" y="368"/>
                  </a:lnTo>
                  <a:lnTo>
                    <a:pt x="332" y="362"/>
                  </a:lnTo>
                  <a:lnTo>
                    <a:pt x="336" y="362"/>
                  </a:lnTo>
                  <a:lnTo>
                    <a:pt x="336" y="358"/>
                  </a:lnTo>
                  <a:lnTo>
                    <a:pt x="336" y="354"/>
                  </a:lnTo>
                  <a:lnTo>
                    <a:pt x="334" y="354"/>
                  </a:lnTo>
                  <a:lnTo>
                    <a:pt x="332" y="350"/>
                  </a:lnTo>
                  <a:lnTo>
                    <a:pt x="328" y="354"/>
                  </a:lnTo>
                  <a:lnTo>
                    <a:pt x="328" y="346"/>
                  </a:lnTo>
                  <a:lnTo>
                    <a:pt x="318" y="348"/>
                  </a:lnTo>
                  <a:lnTo>
                    <a:pt x="322" y="342"/>
                  </a:lnTo>
                  <a:lnTo>
                    <a:pt x="314" y="342"/>
                  </a:lnTo>
                  <a:lnTo>
                    <a:pt x="314" y="348"/>
                  </a:lnTo>
                  <a:lnTo>
                    <a:pt x="310" y="334"/>
                  </a:lnTo>
                  <a:lnTo>
                    <a:pt x="306" y="334"/>
                  </a:lnTo>
                  <a:lnTo>
                    <a:pt x="308" y="330"/>
                  </a:lnTo>
                  <a:lnTo>
                    <a:pt x="306" y="328"/>
                  </a:lnTo>
                  <a:lnTo>
                    <a:pt x="308" y="328"/>
                  </a:lnTo>
                  <a:lnTo>
                    <a:pt x="306" y="326"/>
                  </a:lnTo>
                  <a:lnTo>
                    <a:pt x="306" y="322"/>
                  </a:lnTo>
                  <a:lnTo>
                    <a:pt x="298" y="322"/>
                  </a:lnTo>
                  <a:lnTo>
                    <a:pt x="298" y="312"/>
                  </a:lnTo>
                  <a:lnTo>
                    <a:pt x="308" y="310"/>
                  </a:lnTo>
                  <a:lnTo>
                    <a:pt x="302" y="302"/>
                  </a:lnTo>
                  <a:lnTo>
                    <a:pt x="296" y="300"/>
                  </a:lnTo>
                  <a:lnTo>
                    <a:pt x="294" y="296"/>
                  </a:lnTo>
                  <a:lnTo>
                    <a:pt x="298" y="296"/>
                  </a:lnTo>
                  <a:lnTo>
                    <a:pt x="298" y="294"/>
                  </a:lnTo>
                  <a:lnTo>
                    <a:pt x="300" y="294"/>
                  </a:lnTo>
                  <a:lnTo>
                    <a:pt x="306" y="298"/>
                  </a:lnTo>
                  <a:lnTo>
                    <a:pt x="304" y="294"/>
                  </a:lnTo>
                  <a:lnTo>
                    <a:pt x="306" y="294"/>
                  </a:lnTo>
                  <a:lnTo>
                    <a:pt x="304" y="292"/>
                  </a:lnTo>
                  <a:lnTo>
                    <a:pt x="306" y="288"/>
                  </a:lnTo>
                  <a:lnTo>
                    <a:pt x="310" y="292"/>
                  </a:lnTo>
                  <a:lnTo>
                    <a:pt x="310" y="298"/>
                  </a:lnTo>
                  <a:lnTo>
                    <a:pt x="324" y="306"/>
                  </a:lnTo>
                  <a:lnTo>
                    <a:pt x="324" y="310"/>
                  </a:lnTo>
                  <a:lnTo>
                    <a:pt x="332" y="310"/>
                  </a:lnTo>
                  <a:lnTo>
                    <a:pt x="330" y="314"/>
                  </a:lnTo>
                  <a:lnTo>
                    <a:pt x="332" y="318"/>
                  </a:lnTo>
                  <a:lnTo>
                    <a:pt x="338" y="328"/>
                  </a:lnTo>
                  <a:lnTo>
                    <a:pt x="340" y="326"/>
                  </a:lnTo>
                  <a:lnTo>
                    <a:pt x="342" y="328"/>
                  </a:lnTo>
                  <a:lnTo>
                    <a:pt x="340" y="332"/>
                  </a:lnTo>
                  <a:lnTo>
                    <a:pt x="342" y="336"/>
                  </a:lnTo>
                  <a:lnTo>
                    <a:pt x="346" y="334"/>
                  </a:lnTo>
                  <a:lnTo>
                    <a:pt x="348" y="340"/>
                  </a:lnTo>
                  <a:lnTo>
                    <a:pt x="352" y="338"/>
                  </a:lnTo>
                  <a:lnTo>
                    <a:pt x="356" y="344"/>
                  </a:lnTo>
                  <a:lnTo>
                    <a:pt x="358" y="332"/>
                  </a:lnTo>
                  <a:lnTo>
                    <a:pt x="360" y="332"/>
                  </a:lnTo>
                  <a:lnTo>
                    <a:pt x="358" y="316"/>
                  </a:lnTo>
                  <a:lnTo>
                    <a:pt x="366" y="322"/>
                  </a:lnTo>
                  <a:lnTo>
                    <a:pt x="368" y="318"/>
                  </a:lnTo>
                  <a:lnTo>
                    <a:pt x="372" y="316"/>
                  </a:lnTo>
                  <a:lnTo>
                    <a:pt x="372" y="310"/>
                  </a:lnTo>
                  <a:lnTo>
                    <a:pt x="376" y="308"/>
                  </a:lnTo>
                  <a:lnTo>
                    <a:pt x="374" y="306"/>
                  </a:lnTo>
                  <a:lnTo>
                    <a:pt x="368" y="306"/>
                  </a:lnTo>
                  <a:lnTo>
                    <a:pt x="372" y="300"/>
                  </a:lnTo>
                  <a:lnTo>
                    <a:pt x="380" y="300"/>
                  </a:lnTo>
                  <a:lnTo>
                    <a:pt x="382" y="298"/>
                  </a:lnTo>
                  <a:lnTo>
                    <a:pt x="380" y="296"/>
                  </a:lnTo>
                  <a:lnTo>
                    <a:pt x="386" y="288"/>
                  </a:lnTo>
                  <a:lnTo>
                    <a:pt x="374" y="276"/>
                  </a:lnTo>
                  <a:lnTo>
                    <a:pt x="360" y="280"/>
                  </a:lnTo>
                  <a:lnTo>
                    <a:pt x="362" y="266"/>
                  </a:lnTo>
                  <a:lnTo>
                    <a:pt x="348" y="268"/>
                  </a:lnTo>
                  <a:lnTo>
                    <a:pt x="346" y="266"/>
                  </a:lnTo>
                  <a:lnTo>
                    <a:pt x="350" y="262"/>
                  </a:lnTo>
                  <a:lnTo>
                    <a:pt x="344" y="248"/>
                  </a:lnTo>
                  <a:lnTo>
                    <a:pt x="334" y="246"/>
                  </a:lnTo>
                  <a:lnTo>
                    <a:pt x="336" y="238"/>
                  </a:lnTo>
                  <a:lnTo>
                    <a:pt x="324" y="244"/>
                  </a:lnTo>
                  <a:lnTo>
                    <a:pt x="320" y="240"/>
                  </a:lnTo>
                  <a:lnTo>
                    <a:pt x="322" y="236"/>
                  </a:lnTo>
                  <a:lnTo>
                    <a:pt x="320" y="232"/>
                  </a:lnTo>
                  <a:lnTo>
                    <a:pt x="312" y="232"/>
                  </a:lnTo>
                  <a:lnTo>
                    <a:pt x="314" y="226"/>
                  </a:lnTo>
                  <a:lnTo>
                    <a:pt x="292" y="218"/>
                  </a:lnTo>
                  <a:lnTo>
                    <a:pt x="300" y="216"/>
                  </a:lnTo>
                  <a:lnTo>
                    <a:pt x="294" y="208"/>
                  </a:lnTo>
                  <a:lnTo>
                    <a:pt x="300" y="204"/>
                  </a:lnTo>
                  <a:lnTo>
                    <a:pt x="288" y="198"/>
                  </a:lnTo>
                  <a:lnTo>
                    <a:pt x="296" y="196"/>
                  </a:lnTo>
                  <a:lnTo>
                    <a:pt x="296" y="194"/>
                  </a:lnTo>
                  <a:lnTo>
                    <a:pt x="304" y="198"/>
                  </a:lnTo>
                  <a:lnTo>
                    <a:pt x="316" y="198"/>
                  </a:lnTo>
                  <a:lnTo>
                    <a:pt x="316" y="194"/>
                  </a:lnTo>
                  <a:lnTo>
                    <a:pt x="310" y="188"/>
                  </a:lnTo>
                  <a:lnTo>
                    <a:pt x="294" y="186"/>
                  </a:lnTo>
                  <a:lnTo>
                    <a:pt x="294" y="188"/>
                  </a:lnTo>
                  <a:lnTo>
                    <a:pt x="286" y="182"/>
                  </a:lnTo>
                  <a:lnTo>
                    <a:pt x="284" y="184"/>
                  </a:lnTo>
                  <a:lnTo>
                    <a:pt x="298" y="176"/>
                  </a:lnTo>
                  <a:lnTo>
                    <a:pt x="306" y="176"/>
                  </a:lnTo>
                  <a:lnTo>
                    <a:pt x="308" y="172"/>
                  </a:lnTo>
                  <a:lnTo>
                    <a:pt x="308" y="168"/>
                  </a:lnTo>
                  <a:lnTo>
                    <a:pt x="298" y="156"/>
                  </a:lnTo>
                  <a:lnTo>
                    <a:pt x="294" y="154"/>
                  </a:lnTo>
                  <a:lnTo>
                    <a:pt x="292" y="158"/>
                  </a:lnTo>
                  <a:lnTo>
                    <a:pt x="292" y="162"/>
                  </a:lnTo>
                  <a:lnTo>
                    <a:pt x="286" y="168"/>
                  </a:lnTo>
                  <a:lnTo>
                    <a:pt x="282" y="168"/>
                  </a:lnTo>
                  <a:lnTo>
                    <a:pt x="286" y="158"/>
                  </a:lnTo>
                  <a:lnTo>
                    <a:pt x="274" y="160"/>
                  </a:lnTo>
                  <a:lnTo>
                    <a:pt x="284" y="154"/>
                  </a:lnTo>
                  <a:lnTo>
                    <a:pt x="286" y="148"/>
                  </a:lnTo>
                  <a:lnTo>
                    <a:pt x="290" y="152"/>
                  </a:lnTo>
                  <a:lnTo>
                    <a:pt x="290" y="142"/>
                  </a:lnTo>
                  <a:lnTo>
                    <a:pt x="276" y="136"/>
                  </a:lnTo>
                  <a:lnTo>
                    <a:pt x="264" y="146"/>
                  </a:lnTo>
                  <a:lnTo>
                    <a:pt x="270" y="132"/>
                  </a:lnTo>
                  <a:lnTo>
                    <a:pt x="258" y="140"/>
                  </a:lnTo>
                  <a:lnTo>
                    <a:pt x="262" y="130"/>
                  </a:lnTo>
                  <a:lnTo>
                    <a:pt x="260" y="124"/>
                  </a:lnTo>
                  <a:lnTo>
                    <a:pt x="250" y="128"/>
                  </a:lnTo>
                  <a:lnTo>
                    <a:pt x="242" y="124"/>
                  </a:lnTo>
                  <a:lnTo>
                    <a:pt x="254" y="120"/>
                  </a:lnTo>
                  <a:lnTo>
                    <a:pt x="254" y="116"/>
                  </a:lnTo>
                  <a:lnTo>
                    <a:pt x="250" y="106"/>
                  </a:lnTo>
                  <a:lnTo>
                    <a:pt x="234" y="96"/>
                  </a:lnTo>
                  <a:lnTo>
                    <a:pt x="230" y="104"/>
                  </a:lnTo>
                  <a:lnTo>
                    <a:pt x="224" y="104"/>
                  </a:lnTo>
                  <a:lnTo>
                    <a:pt x="226" y="114"/>
                  </a:lnTo>
                  <a:lnTo>
                    <a:pt x="220" y="108"/>
                  </a:lnTo>
                  <a:lnTo>
                    <a:pt x="220" y="102"/>
                  </a:lnTo>
                  <a:lnTo>
                    <a:pt x="214" y="106"/>
                  </a:lnTo>
                  <a:lnTo>
                    <a:pt x="222" y="92"/>
                  </a:lnTo>
                  <a:lnTo>
                    <a:pt x="210" y="94"/>
                  </a:lnTo>
                  <a:lnTo>
                    <a:pt x="206" y="100"/>
                  </a:lnTo>
                  <a:lnTo>
                    <a:pt x="206" y="96"/>
                  </a:lnTo>
                  <a:lnTo>
                    <a:pt x="210" y="90"/>
                  </a:lnTo>
                  <a:lnTo>
                    <a:pt x="212" y="88"/>
                  </a:lnTo>
                  <a:lnTo>
                    <a:pt x="210" y="82"/>
                  </a:lnTo>
                  <a:lnTo>
                    <a:pt x="200" y="78"/>
                  </a:lnTo>
                  <a:lnTo>
                    <a:pt x="202" y="74"/>
                  </a:lnTo>
                  <a:lnTo>
                    <a:pt x="202" y="70"/>
                  </a:lnTo>
                  <a:lnTo>
                    <a:pt x="196" y="64"/>
                  </a:lnTo>
                  <a:lnTo>
                    <a:pt x="198" y="62"/>
                  </a:lnTo>
                  <a:lnTo>
                    <a:pt x="192" y="58"/>
                  </a:lnTo>
                  <a:lnTo>
                    <a:pt x="166" y="50"/>
                  </a:lnTo>
                  <a:lnTo>
                    <a:pt x="154" y="60"/>
                  </a:lnTo>
                  <a:lnTo>
                    <a:pt x="154" y="64"/>
                  </a:lnTo>
                  <a:lnTo>
                    <a:pt x="156" y="68"/>
                  </a:lnTo>
                  <a:lnTo>
                    <a:pt x="148" y="74"/>
                  </a:lnTo>
                  <a:lnTo>
                    <a:pt x="142" y="68"/>
                  </a:lnTo>
                  <a:lnTo>
                    <a:pt x="138" y="70"/>
                  </a:lnTo>
                  <a:lnTo>
                    <a:pt x="136" y="62"/>
                  </a:lnTo>
                  <a:lnTo>
                    <a:pt x="132" y="74"/>
                  </a:lnTo>
                  <a:lnTo>
                    <a:pt x="130" y="74"/>
                  </a:lnTo>
                  <a:lnTo>
                    <a:pt x="122" y="88"/>
                  </a:lnTo>
                  <a:lnTo>
                    <a:pt x="120" y="82"/>
                  </a:lnTo>
                  <a:lnTo>
                    <a:pt x="126" y="80"/>
                  </a:lnTo>
                  <a:lnTo>
                    <a:pt x="122" y="76"/>
                  </a:lnTo>
                  <a:lnTo>
                    <a:pt x="130" y="52"/>
                  </a:lnTo>
                  <a:lnTo>
                    <a:pt x="124" y="44"/>
                  </a:lnTo>
                  <a:lnTo>
                    <a:pt x="126" y="36"/>
                  </a:lnTo>
                  <a:lnTo>
                    <a:pt x="116" y="28"/>
                  </a:lnTo>
                  <a:lnTo>
                    <a:pt x="118" y="24"/>
                  </a:lnTo>
                  <a:lnTo>
                    <a:pt x="118" y="12"/>
                  </a:lnTo>
                  <a:lnTo>
                    <a:pt x="114" y="6"/>
                  </a:lnTo>
                  <a:lnTo>
                    <a:pt x="98" y="6"/>
                  </a:lnTo>
                  <a:lnTo>
                    <a:pt x="86" y="12"/>
                  </a:lnTo>
                  <a:lnTo>
                    <a:pt x="82" y="16"/>
                  </a:lnTo>
                  <a:lnTo>
                    <a:pt x="86" y="20"/>
                  </a:lnTo>
                  <a:lnTo>
                    <a:pt x="84" y="26"/>
                  </a:lnTo>
                  <a:lnTo>
                    <a:pt x="82" y="20"/>
                  </a:lnTo>
                  <a:lnTo>
                    <a:pt x="74" y="20"/>
                  </a:lnTo>
                  <a:lnTo>
                    <a:pt x="74" y="22"/>
                  </a:lnTo>
                  <a:lnTo>
                    <a:pt x="76" y="30"/>
                  </a:lnTo>
                  <a:lnTo>
                    <a:pt x="66" y="24"/>
                  </a:lnTo>
                  <a:lnTo>
                    <a:pt x="66" y="28"/>
                  </a:lnTo>
                  <a:lnTo>
                    <a:pt x="68" y="32"/>
                  </a:lnTo>
                  <a:lnTo>
                    <a:pt x="60" y="36"/>
                  </a:lnTo>
                  <a:lnTo>
                    <a:pt x="68" y="44"/>
                  </a:lnTo>
                  <a:lnTo>
                    <a:pt x="58" y="44"/>
                  </a:lnTo>
                  <a:lnTo>
                    <a:pt x="60" y="58"/>
                  </a:lnTo>
                  <a:lnTo>
                    <a:pt x="58" y="60"/>
                  </a:lnTo>
                  <a:lnTo>
                    <a:pt x="60" y="64"/>
                  </a:lnTo>
                  <a:lnTo>
                    <a:pt x="70" y="66"/>
                  </a:lnTo>
                  <a:lnTo>
                    <a:pt x="54" y="84"/>
                  </a:lnTo>
                  <a:lnTo>
                    <a:pt x="62" y="98"/>
                  </a:lnTo>
                  <a:lnTo>
                    <a:pt x="72" y="100"/>
                  </a:lnTo>
                  <a:lnTo>
                    <a:pt x="72" y="102"/>
                  </a:lnTo>
                  <a:lnTo>
                    <a:pt x="70" y="112"/>
                  </a:lnTo>
                  <a:lnTo>
                    <a:pt x="70" y="124"/>
                  </a:lnTo>
                  <a:lnTo>
                    <a:pt x="68" y="128"/>
                  </a:lnTo>
                  <a:lnTo>
                    <a:pt x="66" y="126"/>
                  </a:lnTo>
                  <a:lnTo>
                    <a:pt x="68" y="120"/>
                  </a:lnTo>
                  <a:lnTo>
                    <a:pt x="66" y="118"/>
                  </a:lnTo>
                  <a:lnTo>
                    <a:pt x="46" y="126"/>
                  </a:lnTo>
                  <a:lnTo>
                    <a:pt x="54" y="118"/>
                  </a:lnTo>
                  <a:lnTo>
                    <a:pt x="68" y="114"/>
                  </a:lnTo>
                  <a:lnTo>
                    <a:pt x="66" y="106"/>
                  </a:lnTo>
                  <a:lnTo>
                    <a:pt x="62" y="106"/>
                  </a:lnTo>
                  <a:lnTo>
                    <a:pt x="50" y="88"/>
                  </a:lnTo>
                  <a:lnTo>
                    <a:pt x="48" y="82"/>
                  </a:lnTo>
                  <a:lnTo>
                    <a:pt x="50" y="68"/>
                  </a:lnTo>
                  <a:lnTo>
                    <a:pt x="44" y="56"/>
                  </a:lnTo>
                  <a:lnTo>
                    <a:pt x="44" y="48"/>
                  </a:lnTo>
                  <a:lnTo>
                    <a:pt x="50" y="38"/>
                  </a:lnTo>
                  <a:lnTo>
                    <a:pt x="50" y="30"/>
                  </a:lnTo>
                  <a:lnTo>
                    <a:pt x="68" y="6"/>
                  </a:lnTo>
                  <a:lnTo>
                    <a:pt x="68" y="4"/>
                  </a:lnTo>
                  <a:lnTo>
                    <a:pt x="6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7" name="Freeform 621"/>
            <p:cNvSpPr>
              <a:spLocks/>
            </p:cNvSpPr>
            <p:nvPr/>
          </p:nvSpPr>
          <p:spPr bwMode="auto">
            <a:xfrm>
              <a:off x="2840038" y="2747963"/>
              <a:ext cx="12700" cy="9525"/>
            </a:xfrm>
            <a:custGeom>
              <a:avLst/>
              <a:gdLst/>
              <a:ahLst/>
              <a:cxnLst>
                <a:cxn ang="0">
                  <a:pos x="0" y="0"/>
                </a:cxn>
                <a:cxn ang="0">
                  <a:pos x="8" y="4"/>
                </a:cxn>
                <a:cxn ang="0">
                  <a:pos x="4" y="6"/>
                </a:cxn>
                <a:cxn ang="0">
                  <a:pos x="0" y="0"/>
                </a:cxn>
                <a:cxn ang="0">
                  <a:pos x="0" y="0"/>
                </a:cxn>
              </a:cxnLst>
              <a:rect l="0" t="0" r="r" b="b"/>
              <a:pathLst>
                <a:path w="8" h="6">
                  <a:moveTo>
                    <a:pt x="0" y="0"/>
                  </a:moveTo>
                  <a:lnTo>
                    <a:pt x="8" y="4"/>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8" name="Freeform 622"/>
            <p:cNvSpPr>
              <a:spLocks/>
            </p:cNvSpPr>
            <p:nvPr/>
          </p:nvSpPr>
          <p:spPr bwMode="auto">
            <a:xfrm>
              <a:off x="1830388" y="3729038"/>
              <a:ext cx="6350" cy="6350"/>
            </a:xfrm>
            <a:custGeom>
              <a:avLst/>
              <a:gdLst/>
              <a:ahLst/>
              <a:cxnLst>
                <a:cxn ang="0">
                  <a:pos x="0" y="0"/>
                </a:cxn>
                <a:cxn ang="0">
                  <a:pos x="4" y="4"/>
                </a:cxn>
                <a:cxn ang="0">
                  <a:pos x="2" y="4"/>
                </a:cxn>
                <a:cxn ang="0">
                  <a:pos x="0" y="0"/>
                </a:cxn>
                <a:cxn ang="0">
                  <a:pos x="0" y="0"/>
                </a:cxn>
              </a:cxnLst>
              <a:rect l="0" t="0" r="r" b="b"/>
              <a:pathLst>
                <a:path w="4" h="4">
                  <a:moveTo>
                    <a:pt x="0" y="0"/>
                  </a:moveTo>
                  <a:lnTo>
                    <a:pt x="4"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9" name="Freeform 623"/>
            <p:cNvSpPr>
              <a:spLocks/>
            </p:cNvSpPr>
            <p:nvPr/>
          </p:nvSpPr>
          <p:spPr bwMode="auto">
            <a:xfrm>
              <a:off x="954088" y="3989388"/>
              <a:ext cx="9525" cy="9525"/>
            </a:xfrm>
            <a:custGeom>
              <a:avLst/>
              <a:gdLst/>
              <a:ahLst/>
              <a:cxnLst>
                <a:cxn ang="0">
                  <a:pos x="2" y="0"/>
                </a:cxn>
                <a:cxn ang="0">
                  <a:pos x="4" y="0"/>
                </a:cxn>
                <a:cxn ang="0">
                  <a:pos x="6" y="2"/>
                </a:cxn>
                <a:cxn ang="0">
                  <a:pos x="4" y="6"/>
                </a:cxn>
                <a:cxn ang="0">
                  <a:pos x="0" y="4"/>
                </a:cxn>
                <a:cxn ang="0">
                  <a:pos x="2" y="0"/>
                </a:cxn>
                <a:cxn ang="0">
                  <a:pos x="2" y="0"/>
                </a:cxn>
              </a:cxnLst>
              <a:rect l="0" t="0" r="r" b="b"/>
              <a:pathLst>
                <a:path w="6" h="6">
                  <a:moveTo>
                    <a:pt x="2" y="0"/>
                  </a:moveTo>
                  <a:lnTo>
                    <a:pt x="4" y="0"/>
                  </a:lnTo>
                  <a:lnTo>
                    <a:pt x="6" y="2"/>
                  </a:lnTo>
                  <a:lnTo>
                    <a:pt x="4" y="6"/>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0" name="Freeform 624"/>
            <p:cNvSpPr>
              <a:spLocks/>
            </p:cNvSpPr>
            <p:nvPr/>
          </p:nvSpPr>
          <p:spPr bwMode="auto">
            <a:xfrm>
              <a:off x="989013" y="4005263"/>
              <a:ext cx="9525" cy="6350"/>
            </a:xfrm>
            <a:custGeom>
              <a:avLst/>
              <a:gdLst/>
              <a:ahLst/>
              <a:cxnLst>
                <a:cxn ang="0">
                  <a:pos x="0" y="0"/>
                </a:cxn>
                <a:cxn ang="0">
                  <a:pos x="0" y="0"/>
                </a:cxn>
                <a:cxn ang="0">
                  <a:pos x="6" y="2"/>
                </a:cxn>
                <a:cxn ang="0">
                  <a:pos x="2" y="4"/>
                </a:cxn>
                <a:cxn ang="0">
                  <a:pos x="0" y="0"/>
                </a:cxn>
                <a:cxn ang="0">
                  <a:pos x="0" y="0"/>
                </a:cxn>
              </a:cxnLst>
              <a:rect l="0" t="0" r="r" b="b"/>
              <a:pathLst>
                <a:path w="6" h="4">
                  <a:moveTo>
                    <a:pt x="0" y="0"/>
                  </a:moveTo>
                  <a:lnTo>
                    <a:pt x="0" y="0"/>
                  </a:lnTo>
                  <a:lnTo>
                    <a:pt x="6" y="2"/>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1" name="Freeform 625"/>
            <p:cNvSpPr>
              <a:spLocks/>
            </p:cNvSpPr>
            <p:nvPr/>
          </p:nvSpPr>
          <p:spPr bwMode="auto">
            <a:xfrm>
              <a:off x="1004888" y="4011613"/>
              <a:ext cx="12700" cy="6350"/>
            </a:xfrm>
            <a:custGeom>
              <a:avLst/>
              <a:gdLst/>
              <a:ahLst/>
              <a:cxnLst>
                <a:cxn ang="0">
                  <a:pos x="2" y="0"/>
                </a:cxn>
                <a:cxn ang="0">
                  <a:pos x="0" y="2"/>
                </a:cxn>
                <a:cxn ang="0">
                  <a:pos x="8" y="2"/>
                </a:cxn>
                <a:cxn ang="0">
                  <a:pos x="8" y="2"/>
                </a:cxn>
                <a:cxn ang="0">
                  <a:pos x="2" y="4"/>
                </a:cxn>
                <a:cxn ang="0">
                  <a:pos x="2" y="0"/>
                </a:cxn>
                <a:cxn ang="0">
                  <a:pos x="2" y="0"/>
                </a:cxn>
              </a:cxnLst>
              <a:rect l="0" t="0" r="r" b="b"/>
              <a:pathLst>
                <a:path w="8" h="4">
                  <a:moveTo>
                    <a:pt x="2" y="0"/>
                  </a:moveTo>
                  <a:lnTo>
                    <a:pt x="0" y="2"/>
                  </a:lnTo>
                  <a:lnTo>
                    <a:pt x="8" y="2"/>
                  </a:lnTo>
                  <a:lnTo>
                    <a:pt x="8" y="2"/>
                  </a:lnTo>
                  <a:lnTo>
                    <a:pt x="2"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2" name="Freeform 626"/>
            <p:cNvSpPr>
              <a:spLocks/>
            </p:cNvSpPr>
            <p:nvPr/>
          </p:nvSpPr>
          <p:spPr bwMode="auto">
            <a:xfrm>
              <a:off x="1020763" y="4017963"/>
              <a:ext cx="12700" cy="9525"/>
            </a:xfrm>
            <a:custGeom>
              <a:avLst/>
              <a:gdLst/>
              <a:ahLst/>
              <a:cxnLst>
                <a:cxn ang="0">
                  <a:pos x="2" y="2"/>
                </a:cxn>
                <a:cxn ang="0">
                  <a:pos x="4" y="0"/>
                </a:cxn>
                <a:cxn ang="0">
                  <a:pos x="8" y="4"/>
                </a:cxn>
                <a:cxn ang="0">
                  <a:pos x="4" y="6"/>
                </a:cxn>
                <a:cxn ang="0">
                  <a:pos x="0" y="0"/>
                </a:cxn>
                <a:cxn ang="0">
                  <a:pos x="2" y="2"/>
                </a:cxn>
                <a:cxn ang="0">
                  <a:pos x="2" y="2"/>
                </a:cxn>
              </a:cxnLst>
              <a:rect l="0" t="0" r="r" b="b"/>
              <a:pathLst>
                <a:path w="8" h="6">
                  <a:moveTo>
                    <a:pt x="2" y="2"/>
                  </a:moveTo>
                  <a:lnTo>
                    <a:pt x="4" y="0"/>
                  </a:lnTo>
                  <a:lnTo>
                    <a:pt x="8" y="4"/>
                  </a:lnTo>
                  <a:lnTo>
                    <a:pt x="4"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3" name="Freeform 627"/>
            <p:cNvSpPr>
              <a:spLocks/>
            </p:cNvSpPr>
            <p:nvPr/>
          </p:nvSpPr>
          <p:spPr bwMode="auto">
            <a:xfrm>
              <a:off x="1033463" y="4037013"/>
              <a:ext cx="25400" cy="28575"/>
            </a:xfrm>
            <a:custGeom>
              <a:avLst/>
              <a:gdLst/>
              <a:ahLst/>
              <a:cxnLst>
                <a:cxn ang="0">
                  <a:pos x="2" y="0"/>
                </a:cxn>
                <a:cxn ang="0">
                  <a:pos x="10" y="2"/>
                </a:cxn>
                <a:cxn ang="0">
                  <a:pos x="16" y="8"/>
                </a:cxn>
                <a:cxn ang="0">
                  <a:pos x="14" y="12"/>
                </a:cxn>
                <a:cxn ang="0">
                  <a:pos x="10" y="12"/>
                </a:cxn>
                <a:cxn ang="0">
                  <a:pos x="6" y="18"/>
                </a:cxn>
                <a:cxn ang="0">
                  <a:pos x="4" y="16"/>
                </a:cxn>
                <a:cxn ang="0">
                  <a:pos x="0" y="8"/>
                </a:cxn>
                <a:cxn ang="0">
                  <a:pos x="2" y="0"/>
                </a:cxn>
                <a:cxn ang="0">
                  <a:pos x="2" y="0"/>
                </a:cxn>
              </a:cxnLst>
              <a:rect l="0" t="0" r="r" b="b"/>
              <a:pathLst>
                <a:path w="16" h="18">
                  <a:moveTo>
                    <a:pt x="2" y="0"/>
                  </a:moveTo>
                  <a:lnTo>
                    <a:pt x="10" y="2"/>
                  </a:lnTo>
                  <a:lnTo>
                    <a:pt x="16" y="8"/>
                  </a:lnTo>
                  <a:lnTo>
                    <a:pt x="14" y="12"/>
                  </a:lnTo>
                  <a:lnTo>
                    <a:pt x="10" y="12"/>
                  </a:lnTo>
                  <a:lnTo>
                    <a:pt x="6" y="18"/>
                  </a:lnTo>
                  <a:lnTo>
                    <a:pt x="4" y="16"/>
                  </a:lnTo>
                  <a:lnTo>
                    <a:pt x="0" y="8"/>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4" name="Freeform 628"/>
            <p:cNvSpPr>
              <a:spLocks/>
            </p:cNvSpPr>
            <p:nvPr/>
          </p:nvSpPr>
          <p:spPr bwMode="auto">
            <a:xfrm>
              <a:off x="1011238" y="4021138"/>
              <a:ext cx="6350" cy="3175"/>
            </a:xfrm>
            <a:custGeom>
              <a:avLst/>
              <a:gdLst/>
              <a:ahLst/>
              <a:cxnLst>
                <a:cxn ang="0">
                  <a:pos x="0" y="0"/>
                </a:cxn>
                <a:cxn ang="0">
                  <a:pos x="4" y="0"/>
                </a:cxn>
                <a:cxn ang="0">
                  <a:pos x="2" y="2"/>
                </a:cxn>
                <a:cxn ang="0">
                  <a:pos x="0" y="0"/>
                </a:cxn>
                <a:cxn ang="0">
                  <a:pos x="0" y="0"/>
                </a:cxn>
              </a:cxnLst>
              <a:rect l="0" t="0" r="r" b="b"/>
              <a:pathLst>
                <a:path w="4" h="2">
                  <a:moveTo>
                    <a:pt x="0" y="0"/>
                  </a:moveTo>
                  <a:lnTo>
                    <a:pt x="4"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5" name="Freeform 629"/>
            <p:cNvSpPr>
              <a:spLocks/>
            </p:cNvSpPr>
            <p:nvPr/>
          </p:nvSpPr>
          <p:spPr bwMode="auto">
            <a:xfrm>
              <a:off x="1836738" y="3824288"/>
              <a:ext cx="1588" cy="9525"/>
            </a:xfrm>
            <a:custGeom>
              <a:avLst/>
              <a:gdLst/>
              <a:ahLst/>
              <a:cxnLst>
                <a:cxn ang="0">
                  <a:pos x="0" y="4"/>
                </a:cxn>
                <a:cxn ang="0">
                  <a:pos x="0" y="0"/>
                </a:cxn>
                <a:cxn ang="0">
                  <a:pos x="0" y="6"/>
                </a:cxn>
                <a:cxn ang="0">
                  <a:pos x="0" y="4"/>
                </a:cxn>
                <a:cxn ang="0">
                  <a:pos x="0" y="4"/>
                </a:cxn>
              </a:cxnLst>
              <a:rect l="0" t="0" r="r" b="b"/>
              <a:pathLst>
                <a:path h="6">
                  <a:moveTo>
                    <a:pt x="0" y="4"/>
                  </a:moveTo>
                  <a:lnTo>
                    <a:pt x="0" y="0"/>
                  </a:lnTo>
                  <a:lnTo>
                    <a:pt x="0"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6" name="Freeform 630"/>
            <p:cNvSpPr>
              <a:spLocks/>
            </p:cNvSpPr>
            <p:nvPr/>
          </p:nvSpPr>
          <p:spPr bwMode="auto">
            <a:xfrm>
              <a:off x="2401888" y="4465638"/>
              <a:ext cx="15875" cy="28575"/>
            </a:xfrm>
            <a:custGeom>
              <a:avLst/>
              <a:gdLst/>
              <a:ahLst/>
              <a:cxnLst>
                <a:cxn ang="0">
                  <a:pos x="4" y="0"/>
                </a:cxn>
                <a:cxn ang="0">
                  <a:pos x="4" y="6"/>
                </a:cxn>
                <a:cxn ang="0">
                  <a:pos x="8" y="8"/>
                </a:cxn>
                <a:cxn ang="0">
                  <a:pos x="10" y="14"/>
                </a:cxn>
                <a:cxn ang="0">
                  <a:pos x="8" y="16"/>
                </a:cxn>
                <a:cxn ang="0">
                  <a:pos x="4" y="18"/>
                </a:cxn>
                <a:cxn ang="0">
                  <a:pos x="2" y="16"/>
                </a:cxn>
                <a:cxn ang="0">
                  <a:pos x="2" y="14"/>
                </a:cxn>
                <a:cxn ang="0">
                  <a:pos x="6" y="8"/>
                </a:cxn>
                <a:cxn ang="0">
                  <a:pos x="0" y="2"/>
                </a:cxn>
                <a:cxn ang="0">
                  <a:pos x="0" y="2"/>
                </a:cxn>
                <a:cxn ang="0">
                  <a:pos x="4" y="0"/>
                </a:cxn>
                <a:cxn ang="0">
                  <a:pos x="4" y="0"/>
                </a:cxn>
              </a:cxnLst>
              <a:rect l="0" t="0" r="r" b="b"/>
              <a:pathLst>
                <a:path w="10" h="18">
                  <a:moveTo>
                    <a:pt x="4" y="0"/>
                  </a:moveTo>
                  <a:lnTo>
                    <a:pt x="4" y="6"/>
                  </a:lnTo>
                  <a:lnTo>
                    <a:pt x="8" y="8"/>
                  </a:lnTo>
                  <a:lnTo>
                    <a:pt x="10" y="14"/>
                  </a:lnTo>
                  <a:lnTo>
                    <a:pt x="8" y="16"/>
                  </a:lnTo>
                  <a:lnTo>
                    <a:pt x="4" y="18"/>
                  </a:lnTo>
                  <a:lnTo>
                    <a:pt x="2" y="16"/>
                  </a:lnTo>
                  <a:lnTo>
                    <a:pt x="2" y="14"/>
                  </a:lnTo>
                  <a:lnTo>
                    <a:pt x="6" y="8"/>
                  </a:lnTo>
                  <a:lnTo>
                    <a:pt x="0" y="2"/>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7" name="Freeform 631"/>
            <p:cNvSpPr>
              <a:spLocks/>
            </p:cNvSpPr>
            <p:nvPr/>
          </p:nvSpPr>
          <p:spPr bwMode="auto">
            <a:xfrm>
              <a:off x="2417763" y="4471988"/>
              <a:ext cx="6350" cy="6350"/>
            </a:xfrm>
            <a:custGeom>
              <a:avLst/>
              <a:gdLst/>
              <a:ahLst/>
              <a:cxnLst>
                <a:cxn ang="0">
                  <a:pos x="2" y="0"/>
                </a:cxn>
                <a:cxn ang="0">
                  <a:pos x="0" y="0"/>
                </a:cxn>
                <a:cxn ang="0">
                  <a:pos x="0" y="2"/>
                </a:cxn>
                <a:cxn ang="0">
                  <a:pos x="2" y="4"/>
                </a:cxn>
                <a:cxn ang="0">
                  <a:pos x="4" y="2"/>
                </a:cxn>
                <a:cxn ang="0">
                  <a:pos x="2" y="0"/>
                </a:cxn>
                <a:cxn ang="0">
                  <a:pos x="2" y="0"/>
                </a:cxn>
              </a:cxnLst>
              <a:rect l="0" t="0" r="r" b="b"/>
              <a:pathLst>
                <a:path w="4" h="4">
                  <a:moveTo>
                    <a:pt x="2" y="0"/>
                  </a:moveTo>
                  <a:lnTo>
                    <a:pt x="0" y="0"/>
                  </a:lnTo>
                  <a:lnTo>
                    <a:pt x="0" y="2"/>
                  </a:lnTo>
                  <a:lnTo>
                    <a:pt x="2" y="4"/>
                  </a:lnTo>
                  <a:lnTo>
                    <a:pt x="4"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8" name="Freeform 632"/>
            <p:cNvSpPr>
              <a:spLocks/>
            </p:cNvSpPr>
            <p:nvPr/>
          </p:nvSpPr>
          <p:spPr bwMode="auto">
            <a:xfrm>
              <a:off x="2427288" y="4481513"/>
              <a:ext cx="6350" cy="3175"/>
            </a:xfrm>
            <a:custGeom>
              <a:avLst/>
              <a:gdLst/>
              <a:ahLst/>
              <a:cxnLst>
                <a:cxn ang="0">
                  <a:pos x="4" y="0"/>
                </a:cxn>
                <a:cxn ang="0">
                  <a:pos x="2" y="2"/>
                </a:cxn>
                <a:cxn ang="0">
                  <a:pos x="0" y="2"/>
                </a:cxn>
                <a:cxn ang="0">
                  <a:pos x="0" y="0"/>
                </a:cxn>
                <a:cxn ang="0">
                  <a:pos x="4" y="0"/>
                </a:cxn>
                <a:cxn ang="0">
                  <a:pos x="4" y="0"/>
                </a:cxn>
              </a:cxnLst>
              <a:rect l="0" t="0" r="r" b="b"/>
              <a:pathLst>
                <a:path w="4" h="2">
                  <a:moveTo>
                    <a:pt x="4" y="0"/>
                  </a:moveTo>
                  <a:lnTo>
                    <a:pt x="2" y="2"/>
                  </a:lnTo>
                  <a:lnTo>
                    <a:pt x="0"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9" name="Freeform 633"/>
            <p:cNvSpPr>
              <a:spLocks/>
            </p:cNvSpPr>
            <p:nvPr/>
          </p:nvSpPr>
          <p:spPr bwMode="auto">
            <a:xfrm>
              <a:off x="2443163" y="4484688"/>
              <a:ext cx="6350" cy="3175"/>
            </a:xfrm>
            <a:custGeom>
              <a:avLst/>
              <a:gdLst/>
              <a:ahLst/>
              <a:cxnLst>
                <a:cxn ang="0">
                  <a:pos x="4" y="0"/>
                </a:cxn>
                <a:cxn ang="0">
                  <a:pos x="2" y="2"/>
                </a:cxn>
                <a:cxn ang="0">
                  <a:pos x="0" y="2"/>
                </a:cxn>
                <a:cxn ang="0">
                  <a:pos x="4" y="0"/>
                </a:cxn>
                <a:cxn ang="0">
                  <a:pos x="4" y="0"/>
                </a:cxn>
              </a:cxnLst>
              <a:rect l="0" t="0" r="r" b="b"/>
              <a:pathLst>
                <a:path w="4" h="2">
                  <a:moveTo>
                    <a:pt x="4" y="0"/>
                  </a:moveTo>
                  <a:lnTo>
                    <a:pt x="2" y="2"/>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0" name="Freeform 634"/>
            <p:cNvSpPr>
              <a:spLocks/>
            </p:cNvSpPr>
            <p:nvPr/>
          </p:nvSpPr>
          <p:spPr bwMode="auto">
            <a:xfrm>
              <a:off x="1166813" y="4843463"/>
              <a:ext cx="9525" cy="9525"/>
            </a:xfrm>
            <a:custGeom>
              <a:avLst/>
              <a:gdLst/>
              <a:ahLst/>
              <a:cxnLst>
                <a:cxn ang="0">
                  <a:pos x="4" y="2"/>
                </a:cxn>
                <a:cxn ang="0">
                  <a:pos x="6" y="4"/>
                </a:cxn>
                <a:cxn ang="0">
                  <a:pos x="4" y="6"/>
                </a:cxn>
                <a:cxn ang="0">
                  <a:pos x="4" y="4"/>
                </a:cxn>
                <a:cxn ang="0">
                  <a:pos x="2" y="4"/>
                </a:cxn>
                <a:cxn ang="0">
                  <a:pos x="0" y="2"/>
                </a:cxn>
                <a:cxn ang="0">
                  <a:pos x="0" y="0"/>
                </a:cxn>
                <a:cxn ang="0">
                  <a:pos x="4" y="2"/>
                </a:cxn>
                <a:cxn ang="0">
                  <a:pos x="4" y="2"/>
                </a:cxn>
              </a:cxnLst>
              <a:rect l="0" t="0" r="r" b="b"/>
              <a:pathLst>
                <a:path w="6" h="6">
                  <a:moveTo>
                    <a:pt x="4" y="2"/>
                  </a:moveTo>
                  <a:lnTo>
                    <a:pt x="6" y="4"/>
                  </a:lnTo>
                  <a:lnTo>
                    <a:pt x="4" y="6"/>
                  </a:lnTo>
                  <a:lnTo>
                    <a:pt x="4" y="4"/>
                  </a:lnTo>
                  <a:lnTo>
                    <a:pt x="2" y="4"/>
                  </a:lnTo>
                  <a:lnTo>
                    <a:pt x="0" y="2"/>
                  </a:lnTo>
                  <a:lnTo>
                    <a:pt x="0"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1" name="Freeform 635"/>
            <p:cNvSpPr>
              <a:spLocks/>
            </p:cNvSpPr>
            <p:nvPr/>
          </p:nvSpPr>
          <p:spPr bwMode="auto">
            <a:xfrm>
              <a:off x="1125538" y="4827588"/>
              <a:ext cx="3175" cy="3175"/>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2" name="Freeform 636"/>
            <p:cNvSpPr>
              <a:spLocks/>
            </p:cNvSpPr>
            <p:nvPr/>
          </p:nvSpPr>
          <p:spPr bwMode="auto">
            <a:xfrm>
              <a:off x="1252538" y="4840288"/>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3" name="Freeform 637"/>
            <p:cNvSpPr>
              <a:spLocks/>
            </p:cNvSpPr>
            <p:nvPr/>
          </p:nvSpPr>
          <p:spPr bwMode="auto">
            <a:xfrm>
              <a:off x="1233488" y="477678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4" name="Freeform 638"/>
            <p:cNvSpPr>
              <a:spLocks/>
            </p:cNvSpPr>
            <p:nvPr/>
          </p:nvSpPr>
          <p:spPr bwMode="auto">
            <a:xfrm>
              <a:off x="1243013" y="4776788"/>
              <a:ext cx="3175" cy="1588"/>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5" name="Freeform 639"/>
            <p:cNvSpPr>
              <a:spLocks/>
            </p:cNvSpPr>
            <p:nvPr/>
          </p:nvSpPr>
          <p:spPr bwMode="auto">
            <a:xfrm>
              <a:off x="1366838" y="4808538"/>
              <a:ext cx="1588" cy="3175"/>
            </a:xfrm>
            <a:custGeom>
              <a:avLst/>
              <a:gdLst/>
              <a:ahLst/>
              <a:cxnLst>
                <a:cxn ang="0">
                  <a:pos x="0" y="2"/>
                </a:cxn>
                <a:cxn ang="0">
                  <a:pos x="0" y="0"/>
                </a:cxn>
                <a:cxn ang="0">
                  <a:pos x="0" y="2"/>
                </a:cxn>
                <a:cxn ang="0">
                  <a:pos x="0" y="2"/>
                </a:cxn>
              </a:cxnLst>
              <a:rect l="0" t="0" r="r" b="b"/>
              <a:pathLst>
                <a:path h="2">
                  <a:moveTo>
                    <a:pt x="0" y="2"/>
                  </a:move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6" name="Rectangle 640"/>
            <p:cNvSpPr>
              <a:spLocks noChangeArrowheads="1"/>
            </p:cNvSpPr>
            <p:nvPr/>
          </p:nvSpPr>
          <p:spPr bwMode="auto">
            <a:xfrm>
              <a:off x="1357313" y="493871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487" name="Freeform 641"/>
            <p:cNvSpPr>
              <a:spLocks/>
            </p:cNvSpPr>
            <p:nvPr/>
          </p:nvSpPr>
          <p:spPr bwMode="auto">
            <a:xfrm>
              <a:off x="1360488" y="4891088"/>
              <a:ext cx="1588" cy="3175"/>
            </a:xfrm>
            <a:custGeom>
              <a:avLst/>
              <a:gdLst/>
              <a:ahLst/>
              <a:cxnLst>
                <a:cxn ang="0">
                  <a:pos x="0" y="2"/>
                </a:cxn>
                <a:cxn ang="0">
                  <a:pos x="0" y="0"/>
                </a:cxn>
                <a:cxn ang="0">
                  <a:pos x="0" y="2"/>
                </a:cxn>
                <a:cxn ang="0">
                  <a:pos x="0" y="2"/>
                </a:cxn>
              </a:cxnLst>
              <a:rect l="0" t="0" r="r" b="b"/>
              <a:pathLst>
                <a:path h="2">
                  <a:moveTo>
                    <a:pt x="0" y="2"/>
                  </a:move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8" name="Freeform 642"/>
            <p:cNvSpPr>
              <a:spLocks/>
            </p:cNvSpPr>
            <p:nvPr/>
          </p:nvSpPr>
          <p:spPr bwMode="auto">
            <a:xfrm>
              <a:off x="1265238" y="489426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9" name="Rectangle 643"/>
            <p:cNvSpPr>
              <a:spLocks noChangeArrowheads="1"/>
            </p:cNvSpPr>
            <p:nvPr/>
          </p:nvSpPr>
          <p:spPr bwMode="auto">
            <a:xfrm>
              <a:off x="1465263" y="4932363"/>
              <a:ext cx="1588" cy="3175"/>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490" name="Freeform 644"/>
            <p:cNvSpPr>
              <a:spLocks/>
            </p:cNvSpPr>
            <p:nvPr/>
          </p:nvSpPr>
          <p:spPr bwMode="auto">
            <a:xfrm>
              <a:off x="1430338" y="497046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1" name="Freeform 645"/>
            <p:cNvSpPr>
              <a:spLocks/>
            </p:cNvSpPr>
            <p:nvPr/>
          </p:nvSpPr>
          <p:spPr bwMode="auto">
            <a:xfrm>
              <a:off x="1693863" y="50053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2" name="Freeform 646"/>
            <p:cNvSpPr>
              <a:spLocks/>
            </p:cNvSpPr>
            <p:nvPr/>
          </p:nvSpPr>
          <p:spPr bwMode="auto">
            <a:xfrm>
              <a:off x="2020888" y="5062538"/>
              <a:ext cx="3175" cy="3175"/>
            </a:xfrm>
            <a:custGeom>
              <a:avLst/>
              <a:gdLst/>
              <a:ahLst/>
              <a:cxnLst>
                <a:cxn ang="0">
                  <a:pos x="0" y="2"/>
                </a:cxn>
                <a:cxn ang="0">
                  <a:pos x="2" y="2"/>
                </a:cxn>
                <a:cxn ang="0">
                  <a:pos x="0" y="0"/>
                </a:cxn>
                <a:cxn ang="0">
                  <a:pos x="0" y="2"/>
                </a:cxn>
                <a:cxn ang="0">
                  <a:pos x="0" y="2"/>
                </a:cxn>
              </a:cxnLst>
              <a:rect l="0" t="0" r="r" b="b"/>
              <a:pathLst>
                <a:path w="2" h="2">
                  <a:moveTo>
                    <a:pt x="0" y="2"/>
                  </a:moveTo>
                  <a:lnTo>
                    <a:pt x="2" y="2"/>
                  </a:ln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3" name="Freeform 647"/>
            <p:cNvSpPr>
              <a:spLocks/>
            </p:cNvSpPr>
            <p:nvPr/>
          </p:nvSpPr>
          <p:spPr bwMode="auto">
            <a:xfrm>
              <a:off x="1160463" y="4843463"/>
              <a:ext cx="3175" cy="3175"/>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4" name="Freeform 648"/>
            <p:cNvSpPr>
              <a:spLocks/>
            </p:cNvSpPr>
            <p:nvPr/>
          </p:nvSpPr>
          <p:spPr bwMode="auto">
            <a:xfrm>
              <a:off x="1001713" y="4427538"/>
              <a:ext cx="9525" cy="6350"/>
            </a:xfrm>
            <a:custGeom>
              <a:avLst/>
              <a:gdLst/>
              <a:ahLst/>
              <a:cxnLst>
                <a:cxn ang="0">
                  <a:pos x="2" y="0"/>
                </a:cxn>
                <a:cxn ang="0">
                  <a:pos x="6" y="4"/>
                </a:cxn>
                <a:cxn ang="0">
                  <a:pos x="0" y="4"/>
                </a:cxn>
                <a:cxn ang="0">
                  <a:pos x="2" y="2"/>
                </a:cxn>
                <a:cxn ang="0">
                  <a:pos x="2" y="0"/>
                </a:cxn>
                <a:cxn ang="0">
                  <a:pos x="2" y="0"/>
                </a:cxn>
              </a:cxnLst>
              <a:rect l="0" t="0" r="r" b="b"/>
              <a:pathLst>
                <a:path w="6" h="4">
                  <a:moveTo>
                    <a:pt x="2" y="0"/>
                  </a:moveTo>
                  <a:lnTo>
                    <a:pt x="6" y="4"/>
                  </a:lnTo>
                  <a:lnTo>
                    <a:pt x="0" y="4"/>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5" name="Freeform 649"/>
            <p:cNvSpPr>
              <a:spLocks/>
            </p:cNvSpPr>
            <p:nvPr/>
          </p:nvSpPr>
          <p:spPr bwMode="auto">
            <a:xfrm>
              <a:off x="928688" y="4687888"/>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6" name="Freeform 650"/>
            <p:cNvSpPr>
              <a:spLocks/>
            </p:cNvSpPr>
            <p:nvPr/>
          </p:nvSpPr>
          <p:spPr bwMode="auto">
            <a:xfrm>
              <a:off x="992188" y="4659313"/>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7" name="Freeform 651"/>
            <p:cNvSpPr>
              <a:spLocks/>
            </p:cNvSpPr>
            <p:nvPr/>
          </p:nvSpPr>
          <p:spPr bwMode="auto">
            <a:xfrm>
              <a:off x="1370013" y="4652963"/>
              <a:ext cx="3175" cy="6350"/>
            </a:xfrm>
            <a:custGeom>
              <a:avLst/>
              <a:gdLst/>
              <a:ahLst/>
              <a:cxnLst>
                <a:cxn ang="0">
                  <a:pos x="0" y="0"/>
                </a:cxn>
                <a:cxn ang="0">
                  <a:pos x="2" y="2"/>
                </a:cxn>
                <a:cxn ang="0">
                  <a:pos x="2" y="4"/>
                </a:cxn>
                <a:cxn ang="0">
                  <a:pos x="0" y="2"/>
                </a:cxn>
                <a:cxn ang="0">
                  <a:pos x="0" y="0"/>
                </a:cxn>
                <a:cxn ang="0">
                  <a:pos x="0" y="0"/>
                </a:cxn>
              </a:cxnLst>
              <a:rect l="0" t="0" r="r" b="b"/>
              <a:pathLst>
                <a:path w="2" h="4">
                  <a:moveTo>
                    <a:pt x="0" y="0"/>
                  </a:moveTo>
                  <a:lnTo>
                    <a:pt x="2" y="2"/>
                  </a:lnTo>
                  <a:lnTo>
                    <a:pt x="2"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8" name="Freeform 652"/>
            <p:cNvSpPr>
              <a:spLocks/>
            </p:cNvSpPr>
            <p:nvPr/>
          </p:nvSpPr>
          <p:spPr bwMode="auto">
            <a:xfrm>
              <a:off x="1395413" y="4675188"/>
              <a:ext cx="3175" cy="1588"/>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9" name="Freeform 653"/>
            <p:cNvSpPr>
              <a:spLocks/>
            </p:cNvSpPr>
            <p:nvPr/>
          </p:nvSpPr>
          <p:spPr bwMode="auto">
            <a:xfrm>
              <a:off x="2973388" y="3744913"/>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0" name="Freeform 654"/>
            <p:cNvSpPr>
              <a:spLocks/>
            </p:cNvSpPr>
            <p:nvPr/>
          </p:nvSpPr>
          <p:spPr bwMode="auto">
            <a:xfrm>
              <a:off x="2668588" y="3881438"/>
              <a:ext cx="25400" cy="3175"/>
            </a:xfrm>
            <a:custGeom>
              <a:avLst/>
              <a:gdLst/>
              <a:ahLst/>
              <a:cxnLst>
                <a:cxn ang="0">
                  <a:pos x="14" y="0"/>
                </a:cxn>
                <a:cxn ang="0">
                  <a:pos x="16" y="2"/>
                </a:cxn>
                <a:cxn ang="0">
                  <a:pos x="12" y="0"/>
                </a:cxn>
                <a:cxn ang="0">
                  <a:pos x="6" y="2"/>
                </a:cxn>
                <a:cxn ang="0">
                  <a:pos x="2" y="2"/>
                </a:cxn>
                <a:cxn ang="0">
                  <a:pos x="0" y="2"/>
                </a:cxn>
                <a:cxn ang="0">
                  <a:pos x="14" y="0"/>
                </a:cxn>
                <a:cxn ang="0">
                  <a:pos x="14" y="0"/>
                </a:cxn>
              </a:cxnLst>
              <a:rect l="0" t="0" r="r" b="b"/>
              <a:pathLst>
                <a:path w="16" h="2">
                  <a:moveTo>
                    <a:pt x="14" y="0"/>
                  </a:moveTo>
                  <a:lnTo>
                    <a:pt x="16" y="2"/>
                  </a:lnTo>
                  <a:lnTo>
                    <a:pt x="12" y="0"/>
                  </a:lnTo>
                  <a:lnTo>
                    <a:pt x="6" y="2"/>
                  </a:lnTo>
                  <a:lnTo>
                    <a:pt x="2" y="2"/>
                  </a:lnTo>
                  <a:lnTo>
                    <a:pt x="0" y="2"/>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1" name="Freeform 655"/>
            <p:cNvSpPr>
              <a:spLocks/>
            </p:cNvSpPr>
            <p:nvPr/>
          </p:nvSpPr>
          <p:spPr bwMode="auto">
            <a:xfrm>
              <a:off x="2703513" y="3884613"/>
              <a:ext cx="6350" cy="15875"/>
            </a:xfrm>
            <a:custGeom>
              <a:avLst/>
              <a:gdLst/>
              <a:ahLst/>
              <a:cxnLst>
                <a:cxn ang="0">
                  <a:pos x="4" y="4"/>
                </a:cxn>
                <a:cxn ang="0">
                  <a:pos x="2" y="10"/>
                </a:cxn>
                <a:cxn ang="0">
                  <a:pos x="0" y="8"/>
                </a:cxn>
                <a:cxn ang="0">
                  <a:pos x="2" y="4"/>
                </a:cxn>
                <a:cxn ang="0">
                  <a:pos x="2" y="0"/>
                </a:cxn>
                <a:cxn ang="0">
                  <a:pos x="4" y="4"/>
                </a:cxn>
                <a:cxn ang="0">
                  <a:pos x="4" y="4"/>
                </a:cxn>
              </a:cxnLst>
              <a:rect l="0" t="0" r="r" b="b"/>
              <a:pathLst>
                <a:path w="4" h="10">
                  <a:moveTo>
                    <a:pt x="4" y="4"/>
                  </a:moveTo>
                  <a:lnTo>
                    <a:pt x="2" y="10"/>
                  </a:lnTo>
                  <a:lnTo>
                    <a:pt x="0" y="8"/>
                  </a:lnTo>
                  <a:lnTo>
                    <a:pt x="2" y="4"/>
                  </a:lnTo>
                  <a:lnTo>
                    <a:pt x="2"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2" name="Freeform 656"/>
            <p:cNvSpPr>
              <a:spLocks/>
            </p:cNvSpPr>
            <p:nvPr/>
          </p:nvSpPr>
          <p:spPr bwMode="auto">
            <a:xfrm>
              <a:off x="2700338" y="3919538"/>
              <a:ext cx="6350" cy="3175"/>
            </a:xfrm>
            <a:custGeom>
              <a:avLst/>
              <a:gdLst/>
              <a:ahLst/>
              <a:cxnLst>
                <a:cxn ang="0">
                  <a:pos x="2" y="2"/>
                </a:cxn>
                <a:cxn ang="0">
                  <a:pos x="4" y="0"/>
                </a:cxn>
                <a:cxn ang="0">
                  <a:pos x="2" y="0"/>
                </a:cxn>
                <a:cxn ang="0">
                  <a:pos x="0" y="2"/>
                </a:cxn>
                <a:cxn ang="0">
                  <a:pos x="2" y="2"/>
                </a:cxn>
                <a:cxn ang="0">
                  <a:pos x="2" y="2"/>
                </a:cxn>
              </a:cxnLst>
              <a:rect l="0" t="0" r="r" b="b"/>
              <a:pathLst>
                <a:path w="4" h="2">
                  <a:moveTo>
                    <a:pt x="2" y="2"/>
                  </a:moveTo>
                  <a:lnTo>
                    <a:pt x="4" y="0"/>
                  </a:lnTo>
                  <a:lnTo>
                    <a:pt x="2" y="0"/>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3" name="Freeform 657"/>
            <p:cNvSpPr>
              <a:spLocks/>
            </p:cNvSpPr>
            <p:nvPr/>
          </p:nvSpPr>
          <p:spPr bwMode="auto">
            <a:xfrm>
              <a:off x="2681288" y="3919538"/>
              <a:ext cx="12700" cy="19050"/>
            </a:xfrm>
            <a:custGeom>
              <a:avLst/>
              <a:gdLst/>
              <a:ahLst/>
              <a:cxnLst>
                <a:cxn ang="0">
                  <a:pos x="4" y="2"/>
                </a:cxn>
                <a:cxn ang="0">
                  <a:pos x="8" y="6"/>
                </a:cxn>
                <a:cxn ang="0">
                  <a:pos x="6" y="12"/>
                </a:cxn>
                <a:cxn ang="0">
                  <a:pos x="6" y="12"/>
                </a:cxn>
                <a:cxn ang="0">
                  <a:pos x="0" y="6"/>
                </a:cxn>
                <a:cxn ang="0">
                  <a:pos x="2" y="0"/>
                </a:cxn>
                <a:cxn ang="0">
                  <a:pos x="4" y="0"/>
                </a:cxn>
                <a:cxn ang="0">
                  <a:pos x="4" y="2"/>
                </a:cxn>
                <a:cxn ang="0">
                  <a:pos x="4" y="2"/>
                </a:cxn>
              </a:cxnLst>
              <a:rect l="0" t="0" r="r" b="b"/>
              <a:pathLst>
                <a:path w="8" h="12">
                  <a:moveTo>
                    <a:pt x="4" y="2"/>
                  </a:moveTo>
                  <a:lnTo>
                    <a:pt x="8" y="6"/>
                  </a:lnTo>
                  <a:lnTo>
                    <a:pt x="6" y="12"/>
                  </a:lnTo>
                  <a:lnTo>
                    <a:pt x="6" y="12"/>
                  </a:lnTo>
                  <a:lnTo>
                    <a:pt x="0" y="6"/>
                  </a:lnTo>
                  <a:lnTo>
                    <a:pt x="2" y="0"/>
                  </a:lnTo>
                  <a:lnTo>
                    <a:pt x="4"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4" name="Freeform 658"/>
            <p:cNvSpPr>
              <a:spLocks/>
            </p:cNvSpPr>
            <p:nvPr/>
          </p:nvSpPr>
          <p:spPr bwMode="auto">
            <a:xfrm>
              <a:off x="2693988" y="3938588"/>
              <a:ext cx="3175" cy="6350"/>
            </a:xfrm>
            <a:custGeom>
              <a:avLst/>
              <a:gdLst/>
              <a:ahLst/>
              <a:cxnLst>
                <a:cxn ang="0">
                  <a:pos x="2" y="0"/>
                </a:cxn>
                <a:cxn ang="0">
                  <a:pos x="0" y="4"/>
                </a:cxn>
                <a:cxn ang="0">
                  <a:pos x="2" y="0"/>
                </a:cxn>
                <a:cxn ang="0">
                  <a:pos x="2" y="0"/>
                </a:cxn>
                <a:cxn ang="0">
                  <a:pos x="2" y="0"/>
                </a:cxn>
              </a:cxnLst>
              <a:rect l="0" t="0" r="r" b="b"/>
              <a:pathLst>
                <a:path w="2" h="4">
                  <a:moveTo>
                    <a:pt x="2" y="0"/>
                  </a:moveTo>
                  <a:lnTo>
                    <a:pt x="0" y="4"/>
                  </a:lnTo>
                  <a:lnTo>
                    <a:pt x="2"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5" name="Freeform 659"/>
            <p:cNvSpPr>
              <a:spLocks/>
            </p:cNvSpPr>
            <p:nvPr/>
          </p:nvSpPr>
          <p:spPr bwMode="auto">
            <a:xfrm>
              <a:off x="2693988" y="3941763"/>
              <a:ext cx="6350" cy="9525"/>
            </a:xfrm>
            <a:custGeom>
              <a:avLst/>
              <a:gdLst/>
              <a:ahLst/>
              <a:cxnLst>
                <a:cxn ang="0">
                  <a:pos x="0" y="2"/>
                </a:cxn>
                <a:cxn ang="0">
                  <a:pos x="2" y="0"/>
                </a:cxn>
                <a:cxn ang="0">
                  <a:pos x="4" y="6"/>
                </a:cxn>
                <a:cxn ang="0">
                  <a:pos x="2" y="6"/>
                </a:cxn>
                <a:cxn ang="0">
                  <a:pos x="0" y="2"/>
                </a:cxn>
                <a:cxn ang="0">
                  <a:pos x="0" y="2"/>
                </a:cxn>
              </a:cxnLst>
              <a:rect l="0" t="0" r="r" b="b"/>
              <a:pathLst>
                <a:path w="4" h="6">
                  <a:moveTo>
                    <a:pt x="0" y="2"/>
                  </a:moveTo>
                  <a:lnTo>
                    <a:pt x="2" y="0"/>
                  </a:lnTo>
                  <a:lnTo>
                    <a:pt x="4" y="6"/>
                  </a:lnTo>
                  <a:lnTo>
                    <a:pt x="2"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6" name="Freeform 660"/>
            <p:cNvSpPr>
              <a:spLocks/>
            </p:cNvSpPr>
            <p:nvPr/>
          </p:nvSpPr>
          <p:spPr bwMode="auto">
            <a:xfrm>
              <a:off x="2725738" y="3919538"/>
              <a:ext cx="3175" cy="9525"/>
            </a:xfrm>
            <a:custGeom>
              <a:avLst/>
              <a:gdLst/>
              <a:ahLst/>
              <a:cxnLst>
                <a:cxn ang="0">
                  <a:pos x="2" y="0"/>
                </a:cxn>
                <a:cxn ang="0">
                  <a:pos x="2" y="6"/>
                </a:cxn>
                <a:cxn ang="0">
                  <a:pos x="0" y="4"/>
                </a:cxn>
                <a:cxn ang="0">
                  <a:pos x="2" y="0"/>
                </a:cxn>
                <a:cxn ang="0">
                  <a:pos x="2" y="0"/>
                </a:cxn>
              </a:cxnLst>
              <a:rect l="0" t="0" r="r" b="b"/>
              <a:pathLst>
                <a:path w="2" h="6">
                  <a:moveTo>
                    <a:pt x="2" y="0"/>
                  </a:moveTo>
                  <a:lnTo>
                    <a:pt x="2" y="6"/>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7" name="Freeform 661"/>
            <p:cNvSpPr>
              <a:spLocks/>
            </p:cNvSpPr>
            <p:nvPr/>
          </p:nvSpPr>
          <p:spPr bwMode="auto">
            <a:xfrm>
              <a:off x="2738438" y="3929063"/>
              <a:ext cx="9525" cy="12700"/>
            </a:xfrm>
            <a:custGeom>
              <a:avLst/>
              <a:gdLst/>
              <a:ahLst/>
              <a:cxnLst>
                <a:cxn ang="0">
                  <a:pos x="4" y="6"/>
                </a:cxn>
                <a:cxn ang="0">
                  <a:pos x="6" y="8"/>
                </a:cxn>
                <a:cxn ang="0">
                  <a:pos x="4" y="8"/>
                </a:cxn>
                <a:cxn ang="0">
                  <a:pos x="4" y="6"/>
                </a:cxn>
                <a:cxn ang="0">
                  <a:pos x="0" y="0"/>
                </a:cxn>
                <a:cxn ang="0">
                  <a:pos x="4" y="6"/>
                </a:cxn>
                <a:cxn ang="0">
                  <a:pos x="4" y="6"/>
                </a:cxn>
              </a:cxnLst>
              <a:rect l="0" t="0" r="r" b="b"/>
              <a:pathLst>
                <a:path w="6" h="8">
                  <a:moveTo>
                    <a:pt x="4" y="6"/>
                  </a:moveTo>
                  <a:lnTo>
                    <a:pt x="6" y="8"/>
                  </a:lnTo>
                  <a:lnTo>
                    <a:pt x="4" y="8"/>
                  </a:lnTo>
                  <a:lnTo>
                    <a:pt x="4" y="6"/>
                  </a:lnTo>
                  <a:lnTo>
                    <a:pt x="0" y="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8" name="Freeform 662"/>
            <p:cNvSpPr>
              <a:spLocks/>
            </p:cNvSpPr>
            <p:nvPr/>
          </p:nvSpPr>
          <p:spPr bwMode="auto">
            <a:xfrm>
              <a:off x="2763838" y="3941763"/>
              <a:ext cx="3175" cy="3175"/>
            </a:xfrm>
            <a:custGeom>
              <a:avLst/>
              <a:gdLst/>
              <a:ahLst/>
              <a:cxnLst>
                <a:cxn ang="0">
                  <a:pos x="0" y="0"/>
                </a:cxn>
                <a:cxn ang="0">
                  <a:pos x="0" y="2"/>
                </a:cxn>
                <a:cxn ang="0">
                  <a:pos x="2" y="2"/>
                </a:cxn>
                <a:cxn ang="0">
                  <a:pos x="2" y="0"/>
                </a:cxn>
                <a:cxn ang="0">
                  <a:pos x="0" y="0"/>
                </a:cxn>
                <a:cxn ang="0">
                  <a:pos x="0" y="0"/>
                </a:cxn>
              </a:cxnLst>
              <a:rect l="0" t="0" r="r" b="b"/>
              <a:pathLst>
                <a:path w="2" h="2">
                  <a:moveTo>
                    <a:pt x="0" y="0"/>
                  </a:moveTo>
                  <a:lnTo>
                    <a:pt x="0" y="2"/>
                  </a:lnTo>
                  <a:lnTo>
                    <a:pt x="2"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9" name="Freeform 663"/>
            <p:cNvSpPr>
              <a:spLocks/>
            </p:cNvSpPr>
            <p:nvPr/>
          </p:nvSpPr>
          <p:spPr bwMode="auto">
            <a:xfrm>
              <a:off x="2747963" y="3954463"/>
              <a:ext cx="9525" cy="15875"/>
            </a:xfrm>
            <a:custGeom>
              <a:avLst/>
              <a:gdLst/>
              <a:ahLst/>
              <a:cxnLst>
                <a:cxn ang="0">
                  <a:pos x="0" y="0"/>
                </a:cxn>
                <a:cxn ang="0">
                  <a:pos x="6" y="10"/>
                </a:cxn>
                <a:cxn ang="0">
                  <a:pos x="2" y="8"/>
                </a:cxn>
                <a:cxn ang="0">
                  <a:pos x="0" y="0"/>
                </a:cxn>
                <a:cxn ang="0">
                  <a:pos x="0" y="0"/>
                </a:cxn>
              </a:cxnLst>
              <a:rect l="0" t="0" r="r" b="b"/>
              <a:pathLst>
                <a:path w="6" h="10">
                  <a:moveTo>
                    <a:pt x="0" y="0"/>
                  </a:moveTo>
                  <a:lnTo>
                    <a:pt x="6" y="10"/>
                  </a:lnTo>
                  <a:lnTo>
                    <a:pt x="2"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0" name="Freeform 664"/>
            <p:cNvSpPr>
              <a:spLocks/>
            </p:cNvSpPr>
            <p:nvPr/>
          </p:nvSpPr>
          <p:spPr bwMode="auto">
            <a:xfrm>
              <a:off x="2767013" y="3973513"/>
              <a:ext cx="9525" cy="12700"/>
            </a:xfrm>
            <a:custGeom>
              <a:avLst/>
              <a:gdLst/>
              <a:ahLst/>
              <a:cxnLst>
                <a:cxn ang="0">
                  <a:pos x="4" y="2"/>
                </a:cxn>
                <a:cxn ang="0">
                  <a:pos x="0" y="0"/>
                </a:cxn>
                <a:cxn ang="0">
                  <a:pos x="6" y="2"/>
                </a:cxn>
                <a:cxn ang="0">
                  <a:pos x="6" y="4"/>
                </a:cxn>
                <a:cxn ang="0">
                  <a:pos x="2" y="8"/>
                </a:cxn>
                <a:cxn ang="0">
                  <a:pos x="2" y="8"/>
                </a:cxn>
                <a:cxn ang="0">
                  <a:pos x="6" y="4"/>
                </a:cxn>
                <a:cxn ang="0">
                  <a:pos x="4" y="2"/>
                </a:cxn>
                <a:cxn ang="0">
                  <a:pos x="4" y="2"/>
                </a:cxn>
              </a:cxnLst>
              <a:rect l="0" t="0" r="r" b="b"/>
              <a:pathLst>
                <a:path w="6" h="8">
                  <a:moveTo>
                    <a:pt x="4" y="2"/>
                  </a:moveTo>
                  <a:lnTo>
                    <a:pt x="0" y="0"/>
                  </a:lnTo>
                  <a:lnTo>
                    <a:pt x="6" y="2"/>
                  </a:lnTo>
                  <a:lnTo>
                    <a:pt x="6" y="4"/>
                  </a:lnTo>
                  <a:lnTo>
                    <a:pt x="2" y="8"/>
                  </a:lnTo>
                  <a:lnTo>
                    <a:pt x="2" y="8"/>
                  </a:lnTo>
                  <a:lnTo>
                    <a:pt x="6"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1" name="Freeform 665"/>
            <p:cNvSpPr>
              <a:spLocks/>
            </p:cNvSpPr>
            <p:nvPr/>
          </p:nvSpPr>
          <p:spPr bwMode="auto">
            <a:xfrm>
              <a:off x="2795588" y="3983038"/>
              <a:ext cx="6350" cy="1588"/>
            </a:xfrm>
            <a:custGeom>
              <a:avLst/>
              <a:gdLst/>
              <a:ahLst/>
              <a:cxnLst>
                <a:cxn ang="0">
                  <a:pos x="4" y="0"/>
                </a:cxn>
                <a:cxn ang="0">
                  <a:pos x="4" y="0"/>
                </a:cxn>
                <a:cxn ang="0">
                  <a:pos x="0" y="0"/>
                </a:cxn>
                <a:cxn ang="0">
                  <a:pos x="4" y="0"/>
                </a:cxn>
                <a:cxn ang="0">
                  <a:pos x="4" y="0"/>
                </a:cxn>
              </a:cxnLst>
              <a:rect l="0" t="0" r="r" b="b"/>
              <a:pathLst>
                <a:path w="4">
                  <a:moveTo>
                    <a:pt x="4" y="0"/>
                  </a:moveTo>
                  <a:lnTo>
                    <a:pt x="4" y="0"/>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2" name="Freeform 666"/>
            <p:cNvSpPr>
              <a:spLocks/>
            </p:cNvSpPr>
            <p:nvPr/>
          </p:nvSpPr>
          <p:spPr bwMode="auto">
            <a:xfrm>
              <a:off x="2811463" y="3992563"/>
              <a:ext cx="15875" cy="6350"/>
            </a:xfrm>
            <a:custGeom>
              <a:avLst/>
              <a:gdLst/>
              <a:ahLst/>
              <a:cxnLst>
                <a:cxn ang="0">
                  <a:pos x="2" y="0"/>
                </a:cxn>
                <a:cxn ang="0">
                  <a:pos x="4" y="0"/>
                </a:cxn>
                <a:cxn ang="0">
                  <a:pos x="10" y="4"/>
                </a:cxn>
                <a:cxn ang="0">
                  <a:pos x="4" y="0"/>
                </a:cxn>
                <a:cxn ang="0">
                  <a:pos x="0" y="2"/>
                </a:cxn>
                <a:cxn ang="0">
                  <a:pos x="2" y="0"/>
                </a:cxn>
                <a:cxn ang="0">
                  <a:pos x="2" y="0"/>
                </a:cxn>
              </a:cxnLst>
              <a:rect l="0" t="0" r="r" b="b"/>
              <a:pathLst>
                <a:path w="10" h="4">
                  <a:moveTo>
                    <a:pt x="2" y="0"/>
                  </a:moveTo>
                  <a:lnTo>
                    <a:pt x="4" y="0"/>
                  </a:lnTo>
                  <a:lnTo>
                    <a:pt x="10" y="4"/>
                  </a:lnTo>
                  <a:lnTo>
                    <a:pt x="4" y="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3" name="Freeform 667"/>
            <p:cNvSpPr>
              <a:spLocks/>
            </p:cNvSpPr>
            <p:nvPr/>
          </p:nvSpPr>
          <p:spPr bwMode="auto">
            <a:xfrm>
              <a:off x="2782888" y="4005263"/>
              <a:ext cx="12700" cy="9525"/>
            </a:xfrm>
            <a:custGeom>
              <a:avLst/>
              <a:gdLst/>
              <a:ahLst/>
              <a:cxnLst>
                <a:cxn ang="0">
                  <a:pos x="8" y="0"/>
                </a:cxn>
                <a:cxn ang="0">
                  <a:pos x="8" y="4"/>
                </a:cxn>
                <a:cxn ang="0">
                  <a:pos x="0" y="6"/>
                </a:cxn>
                <a:cxn ang="0">
                  <a:pos x="0" y="4"/>
                </a:cxn>
                <a:cxn ang="0">
                  <a:pos x="6" y="4"/>
                </a:cxn>
                <a:cxn ang="0">
                  <a:pos x="8" y="0"/>
                </a:cxn>
                <a:cxn ang="0">
                  <a:pos x="8" y="0"/>
                </a:cxn>
              </a:cxnLst>
              <a:rect l="0" t="0" r="r" b="b"/>
              <a:pathLst>
                <a:path w="8" h="6">
                  <a:moveTo>
                    <a:pt x="8" y="0"/>
                  </a:moveTo>
                  <a:lnTo>
                    <a:pt x="8" y="4"/>
                  </a:lnTo>
                  <a:lnTo>
                    <a:pt x="0" y="6"/>
                  </a:lnTo>
                  <a:lnTo>
                    <a:pt x="0" y="4"/>
                  </a:lnTo>
                  <a:lnTo>
                    <a:pt x="6"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4" name="Freeform 668"/>
            <p:cNvSpPr>
              <a:spLocks/>
            </p:cNvSpPr>
            <p:nvPr/>
          </p:nvSpPr>
          <p:spPr bwMode="auto">
            <a:xfrm>
              <a:off x="2544763" y="3963988"/>
              <a:ext cx="225425" cy="76200"/>
            </a:xfrm>
            <a:custGeom>
              <a:avLst/>
              <a:gdLst/>
              <a:ahLst/>
              <a:cxnLst>
                <a:cxn ang="0">
                  <a:pos x="102" y="22"/>
                </a:cxn>
                <a:cxn ang="0">
                  <a:pos x="108" y="28"/>
                </a:cxn>
                <a:cxn ang="0">
                  <a:pos x="118" y="30"/>
                </a:cxn>
                <a:cxn ang="0">
                  <a:pos x="122" y="30"/>
                </a:cxn>
                <a:cxn ang="0">
                  <a:pos x="122" y="36"/>
                </a:cxn>
                <a:cxn ang="0">
                  <a:pos x="134" y="36"/>
                </a:cxn>
                <a:cxn ang="0">
                  <a:pos x="138" y="42"/>
                </a:cxn>
                <a:cxn ang="0">
                  <a:pos x="142" y="42"/>
                </a:cxn>
                <a:cxn ang="0">
                  <a:pos x="142" y="44"/>
                </a:cxn>
                <a:cxn ang="0">
                  <a:pos x="128" y="48"/>
                </a:cxn>
                <a:cxn ang="0">
                  <a:pos x="108" y="48"/>
                </a:cxn>
                <a:cxn ang="0">
                  <a:pos x="96" y="48"/>
                </a:cxn>
                <a:cxn ang="0">
                  <a:pos x="94" y="48"/>
                </a:cxn>
                <a:cxn ang="0">
                  <a:pos x="104" y="42"/>
                </a:cxn>
                <a:cxn ang="0">
                  <a:pos x="104" y="40"/>
                </a:cxn>
                <a:cxn ang="0">
                  <a:pos x="92" y="36"/>
                </a:cxn>
                <a:cxn ang="0">
                  <a:pos x="86" y="32"/>
                </a:cxn>
                <a:cxn ang="0">
                  <a:pos x="82" y="24"/>
                </a:cxn>
                <a:cxn ang="0">
                  <a:pos x="66" y="22"/>
                </a:cxn>
                <a:cxn ang="0">
                  <a:pos x="58" y="18"/>
                </a:cxn>
                <a:cxn ang="0">
                  <a:pos x="38" y="16"/>
                </a:cxn>
                <a:cxn ang="0">
                  <a:pos x="36" y="12"/>
                </a:cxn>
                <a:cxn ang="0">
                  <a:pos x="42" y="10"/>
                </a:cxn>
                <a:cxn ang="0">
                  <a:pos x="40" y="8"/>
                </a:cxn>
                <a:cxn ang="0">
                  <a:pos x="28" y="8"/>
                </a:cxn>
                <a:cxn ang="0">
                  <a:pos x="22" y="14"/>
                </a:cxn>
                <a:cxn ang="0">
                  <a:pos x="14" y="16"/>
                </a:cxn>
                <a:cxn ang="0">
                  <a:pos x="6" y="22"/>
                </a:cxn>
                <a:cxn ang="0">
                  <a:pos x="0" y="20"/>
                </a:cxn>
                <a:cxn ang="0">
                  <a:pos x="6" y="18"/>
                </a:cxn>
                <a:cxn ang="0">
                  <a:pos x="6" y="10"/>
                </a:cxn>
                <a:cxn ang="0">
                  <a:pos x="14" y="6"/>
                </a:cxn>
                <a:cxn ang="0">
                  <a:pos x="32" y="0"/>
                </a:cxn>
                <a:cxn ang="0">
                  <a:pos x="42" y="0"/>
                </a:cxn>
                <a:cxn ang="0">
                  <a:pos x="64" y="4"/>
                </a:cxn>
                <a:cxn ang="0">
                  <a:pos x="72" y="10"/>
                </a:cxn>
                <a:cxn ang="0">
                  <a:pos x="84" y="12"/>
                </a:cxn>
                <a:cxn ang="0">
                  <a:pos x="84" y="14"/>
                </a:cxn>
                <a:cxn ang="0">
                  <a:pos x="90" y="16"/>
                </a:cxn>
                <a:cxn ang="0">
                  <a:pos x="92" y="20"/>
                </a:cxn>
                <a:cxn ang="0">
                  <a:pos x="102" y="22"/>
                </a:cxn>
                <a:cxn ang="0">
                  <a:pos x="102" y="22"/>
                </a:cxn>
              </a:cxnLst>
              <a:rect l="0" t="0" r="r" b="b"/>
              <a:pathLst>
                <a:path w="142" h="48">
                  <a:moveTo>
                    <a:pt x="102" y="22"/>
                  </a:moveTo>
                  <a:lnTo>
                    <a:pt x="108" y="28"/>
                  </a:lnTo>
                  <a:lnTo>
                    <a:pt x="118" y="30"/>
                  </a:lnTo>
                  <a:lnTo>
                    <a:pt x="122" y="30"/>
                  </a:lnTo>
                  <a:lnTo>
                    <a:pt x="122" y="36"/>
                  </a:lnTo>
                  <a:lnTo>
                    <a:pt x="134" y="36"/>
                  </a:lnTo>
                  <a:lnTo>
                    <a:pt x="138" y="42"/>
                  </a:lnTo>
                  <a:lnTo>
                    <a:pt x="142" y="42"/>
                  </a:lnTo>
                  <a:lnTo>
                    <a:pt x="142" y="44"/>
                  </a:lnTo>
                  <a:lnTo>
                    <a:pt x="128" y="48"/>
                  </a:lnTo>
                  <a:lnTo>
                    <a:pt x="108" y="48"/>
                  </a:lnTo>
                  <a:lnTo>
                    <a:pt x="96" y="48"/>
                  </a:lnTo>
                  <a:lnTo>
                    <a:pt x="94" y="48"/>
                  </a:lnTo>
                  <a:lnTo>
                    <a:pt x="104" y="42"/>
                  </a:lnTo>
                  <a:lnTo>
                    <a:pt x="104" y="40"/>
                  </a:lnTo>
                  <a:lnTo>
                    <a:pt x="92" y="36"/>
                  </a:lnTo>
                  <a:lnTo>
                    <a:pt x="86" y="32"/>
                  </a:lnTo>
                  <a:lnTo>
                    <a:pt x="82" y="24"/>
                  </a:lnTo>
                  <a:lnTo>
                    <a:pt x="66" y="22"/>
                  </a:lnTo>
                  <a:lnTo>
                    <a:pt x="58" y="18"/>
                  </a:lnTo>
                  <a:lnTo>
                    <a:pt x="38" y="16"/>
                  </a:lnTo>
                  <a:lnTo>
                    <a:pt x="36" y="12"/>
                  </a:lnTo>
                  <a:lnTo>
                    <a:pt x="42" y="10"/>
                  </a:lnTo>
                  <a:lnTo>
                    <a:pt x="40" y="8"/>
                  </a:lnTo>
                  <a:lnTo>
                    <a:pt x="28" y="8"/>
                  </a:lnTo>
                  <a:lnTo>
                    <a:pt x="22" y="14"/>
                  </a:lnTo>
                  <a:lnTo>
                    <a:pt x="14" y="16"/>
                  </a:lnTo>
                  <a:lnTo>
                    <a:pt x="6" y="22"/>
                  </a:lnTo>
                  <a:lnTo>
                    <a:pt x="0" y="20"/>
                  </a:lnTo>
                  <a:lnTo>
                    <a:pt x="6" y="18"/>
                  </a:lnTo>
                  <a:lnTo>
                    <a:pt x="6" y="10"/>
                  </a:lnTo>
                  <a:lnTo>
                    <a:pt x="14" y="6"/>
                  </a:lnTo>
                  <a:lnTo>
                    <a:pt x="32" y="0"/>
                  </a:lnTo>
                  <a:lnTo>
                    <a:pt x="42" y="0"/>
                  </a:lnTo>
                  <a:lnTo>
                    <a:pt x="64" y="4"/>
                  </a:lnTo>
                  <a:lnTo>
                    <a:pt x="72" y="10"/>
                  </a:lnTo>
                  <a:lnTo>
                    <a:pt x="84" y="12"/>
                  </a:lnTo>
                  <a:lnTo>
                    <a:pt x="84" y="14"/>
                  </a:lnTo>
                  <a:lnTo>
                    <a:pt x="90" y="16"/>
                  </a:lnTo>
                  <a:lnTo>
                    <a:pt x="92" y="20"/>
                  </a:lnTo>
                  <a:lnTo>
                    <a:pt x="102" y="22"/>
                  </a:lnTo>
                  <a:lnTo>
                    <a:pt x="102" y="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5" name="Freeform 669"/>
            <p:cNvSpPr>
              <a:spLocks/>
            </p:cNvSpPr>
            <p:nvPr/>
          </p:nvSpPr>
          <p:spPr bwMode="auto">
            <a:xfrm>
              <a:off x="2579688" y="3995738"/>
              <a:ext cx="12700" cy="9525"/>
            </a:xfrm>
            <a:custGeom>
              <a:avLst/>
              <a:gdLst/>
              <a:ahLst/>
              <a:cxnLst>
                <a:cxn ang="0">
                  <a:pos x="6" y="0"/>
                </a:cxn>
                <a:cxn ang="0">
                  <a:pos x="8" y="4"/>
                </a:cxn>
                <a:cxn ang="0">
                  <a:pos x="2" y="6"/>
                </a:cxn>
                <a:cxn ang="0">
                  <a:pos x="0" y="4"/>
                </a:cxn>
                <a:cxn ang="0">
                  <a:pos x="2" y="4"/>
                </a:cxn>
                <a:cxn ang="0">
                  <a:pos x="2" y="0"/>
                </a:cxn>
                <a:cxn ang="0">
                  <a:pos x="6" y="0"/>
                </a:cxn>
                <a:cxn ang="0">
                  <a:pos x="6" y="0"/>
                </a:cxn>
              </a:cxnLst>
              <a:rect l="0" t="0" r="r" b="b"/>
              <a:pathLst>
                <a:path w="8" h="6">
                  <a:moveTo>
                    <a:pt x="6" y="0"/>
                  </a:moveTo>
                  <a:lnTo>
                    <a:pt x="8" y="4"/>
                  </a:lnTo>
                  <a:lnTo>
                    <a:pt x="2" y="6"/>
                  </a:lnTo>
                  <a:lnTo>
                    <a:pt x="0" y="4"/>
                  </a:lnTo>
                  <a:lnTo>
                    <a:pt x="2" y="4"/>
                  </a:lnTo>
                  <a:lnTo>
                    <a:pt x="2"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6" name="Freeform 670"/>
            <p:cNvSpPr>
              <a:spLocks/>
            </p:cNvSpPr>
            <p:nvPr/>
          </p:nvSpPr>
          <p:spPr bwMode="auto">
            <a:xfrm>
              <a:off x="2674938" y="3979863"/>
              <a:ext cx="22225" cy="12700"/>
            </a:xfrm>
            <a:custGeom>
              <a:avLst/>
              <a:gdLst/>
              <a:ahLst/>
              <a:cxnLst>
                <a:cxn ang="0">
                  <a:pos x="10" y="4"/>
                </a:cxn>
                <a:cxn ang="0">
                  <a:pos x="14" y="6"/>
                </a:cxn>
                <a:cxn ang="0">
                  <a:pos x="14" y="8"/>
                </a:cxn>
                <a:cxn ang="0">
                  <a:pos x="12" y="8"/>
                </a:cxn>
                <a:cxn ang="0">
                  <a:pos x="6" y="2"/>
                </a:cxn>
                <a:cxn ang="0">
                  <a:pos x="2" y="2"/>
                </a:cxn>
                <a:cxn ang="0">
                  <a:pos x="0" y="0"/>
                </a:cxn>
                <a:cxn ang="0">
                  <a:pos x="4" y="0"/>
                </a:cxn>
                <a:cxn ang="0">
                  <a:pos x="10" y="4"/>
                </a:cxn>
                <a:cxn ang="0">
                  <a:pos x="10" y="4"/>
                </a:cxn>
              </a:cxnLst>
              <a:rect l="0" t="0" r="r" b="b"/>
              <a:pathLst>
                <a:path w="14" h="8">
                  <a:moveTo>
                    <a:pt x="10" y="4"/>
                  </a:moveTo>
                  <a:lnTo>
                    <a:pt x="14" y="6"/>
                  </a:lnTo>
                  <a:lnTo>
                    <a:pt x="14" y="8"/>
                  </a:lnTo>
                  <a:lnTo>
                    <a:pt x="12" y="8"/>
                  </a:lnTo>
                  <a:lnTo>
                    <a:pt x="6" y="2"/>
                  </a:lnTo>
                  <a:lnTo>
                    <a:pt x="2" y="2"/>
                  </a:lnTo>
                  <a:lnTo>
                    <a:pt x="0" y="0"/>
                  </a:lnTo>
                  <a:lnTo>
                    <a:pt x="4" y="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7" name="Freeform 671"/>
            <p:cNvSpPr>
              <a:spLocks/>
            </p:cNvSpPr>
            <p:nvPr/>
          </p:nvSpPr>
          <p:spPr bwMode="auto">
            <a:xfrm>
              <a:off x="2684463" y="4068763"/>
              <a:ext cx="44450" cy="19050"/>
            </a:xfrm>
            <a:custGeom>
              <a:avLst/>
              <a:gdLst/>
              <a:ahLst/>
              <a:cxnLst>
                <a:cxn ang="0">
                  <a:pos x="16" y="2"/>
                </a:cxn>
                <a:cxn ang="0">
                  <a:pos x="20" y="4"/>
                </a:cxn>
                <a:cxn ang="0">
                  <a:pos x="26" y="4"/>
                </a:cxn>
                <a:cxn ang="0">
                  <a:pos x="28" y="10"/>
                </a:cxn>
                <a:cxn ang="0">
                  <a:pos x="22" y="8"/>
                </a:cxn>
                <a:cxn ang="0">
                  <a:pos x="16" y="10"/>
                </a:cxn>
                <a:cxn ang="0">
                  <a:pos x="16" y="12"/>
                </a:cxn>
                <a:cxn ang="0">
                  <a:pos x="8" y="10"/>
                </a:cxn>
                <a:cxn ang="0">
                  <a:pos x="0" y="4"/>
                </a:cxn>
                <a:cxn ang="0">
                  <a:pos x="6" y="0"/>
                </a:cxn>
                <a:cxn ang="0">
                  <a:pos x="16" y="2"/>
                </a:cxn>
                <a:cxn ang="0">
                  <a:pos x="16" y="2"/>
                </a:cxn>
              </a:cxnLst>
              <a:rect l="0" t="0" r="r" b="b"/>
              <a:pathLst>
                <a:path w="28" h="12">
                  <a:moveTo>
                    <a:pt x="16" y="2"/>
                  </a:moveTo>
                  <a:lnTo>
                    <a:pt x="20" y="4"/>
                  </a:lnTo>
                  <a:lnTo>
                    <a:pt x="26" y="4"/>
                  </a:lnTo>
                  <a:lnTo>
                    <a:pt x="28" y="10"/>
                  </a:lnTo>
                  <a:lnTo>
                    <a:pt x="22" y="8"/>
                  </a:lnTo>
                  <a:lnTo>
                    <a:pt x="16" y="10"/>
                  </a:lnTo>
                  <a:lnTo>
                    <a:pt x="16" y="12"/>
                  </a:lnTo>
                  <a:lnTo>
                    <a:pt x="8" y="10"/>
                  </a:lnTo>
                  <a:lnTo>
                    <a:pt x="0" y="4"/>
                  </a:lnTo>
                  <a:lnTo>
                    <a:pt x="6" y="0"/>
                  </a:lnTo>
                  <a:lnTo>
                    <a:pt x="16" y="2"/>
                  </a:lnTo>
                  <a:lnTo>
                    <a:pt x="1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8" name="Freeform 672"/>
            <p:cNvSpPr>
              <a:spLocks/>
            </p:cNvSpPr>
            <p:nvPr/>
          </p:nvSpPr>
          <p:spPr bwMode="auto">
            <a:xfrm>
              <a:off x="2789238" y="4059238"/>
              <a:ext cx="12700" cy="6350"/>
            </a:xfrm>
            <a:custGeom>
              <a:avLst/>
              <a:gdLst/>
              <a:ahLst/>
              <a:cxnLst>
                <a:cxn ang="0">
                  <a:pos x="4" y="0"/>
                </a:cxn>
                <a:cxn ang="0">
                  <a:pos x="6" y="2"/>
                </a:cxn>
                <a:cxn ang="0">
                  <a:pos x="8" y="4"/>
                </a:cxn>
                <a:cxn ang="0">
                  <a:pos x="2" y="4"/>
                </a:cxn>
                <a:cxn ang="0">
                  <a:pos x="0" y="2"/>
                </a:cxn>
                <a:cxn ang="0">
                  <a:pos x="4" y="0"/>
                </a:cxn>
                <a:cxn ang="0">
                  <a:pos x="4" y="0"/>
                </a:cxn>
              </a:cxnLst>
              <a:rect l="0" t="0" r="r" b="b"/>
              <a:pathLst>
                <a:path w="8" h="4">
                  <a:moveTo>
                    <a:pt x="4" y="0"/>
                  </a:moveTo>
                  <a:lnTo>
                    <a:pt x="6" y="2"/>
                  </a:lnTo>
                  <a:lnTo>
                    <a:pt x="8" y="4"/>
                  </a:lnTo>
                  <a:lnTo>
                    <a:pt x="2"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9" name="Freeform 673"/>
            <p:cNvSpPr>
              <a:spLocks/>
            </p:cNvSpPr>
            <p:nvPr/>
          </p:nvSpPr>
          <p:spPr bwMode="auto">
            <a:xfrm>
              <a:off x="2798763" y="4033838"/>
              <a:ext cx="6350" cy="3175"/>
            </a:xfrm>
            <a:custGeom>
              <a:avLst/>
              <a:gdLst/>
              <a:ahLst/>
              <a:cxnLst>
                <a:cxn ang="0">
                  <a:pos x="2" y="0"/>
                </a:cxn>
                <a:cxn ang="0">
                  <a:pos x="4" y="2"/>
                </a:cxn>
                <a:cxn ang="0">
                  <a:pos x="0" y="2"/>
                </a:cxn>
                <a:cxn ang="0">
                  <a:pos x="2" y="0"/>
                </a:cxn>
                <a:cxn ang="0">
                  <a:pos x="2" y="0"/>
                </a:cxn>
              </a:cxnLst>
              <a:rect l="0" t="0" r="r" b="b"/>
              <a:pathLst>
                <a:path w="4" h="2">
                  <a:moveTo>
                    <a:pt x="2" y="0"/>
                  </a:moveTo>
                  <a:lnTo>
                    <a:pt x="4" y="2"/>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0" name="Freeform 674"/>
            <p:cNvSpPr>
              <a:spLocks/>
            </p:cNvSpPr>
            <p:nvPr/>
          </p:nvSpPr>
          <p:spPr bwMode="auto">
            <a:xfrm>
              <a:off x="2919413" y="4071938"/>
              <a:ext cx="31750" cy="12700"/>
            </a:xfrm>
            <a:custGeom>
              <a:avLst/>
              <a:gdLst/>
              <a:ahLst/>
              <a:cxnLst>
                <a:cxn ang="0">
                  <a:pos x="20" y="0"/>
                </a:cxn>
                <a:cxn ang="0">
                  <a:pos x="20" y="4"/>
                </a:cxn>
                <a:cxn ang="0">
                  <a:pos x="18" y="6"/>
                </a:cxn>
                <a:cxn ang="0">
                  <a:pos x="12" y="8"/>
                </a:cxn>
                <a:cxn ang="0">
                  <a:pos x="2" y="6"/>
                </a:cxn>
                <a:cxn ang="0">
                  <a:pos x="0" y="2"/>
                </a:cxn>
                <a:cxn ang="0">
                  <a:pos x="2" y="0"/>
                </a:cxn>
                <a:cxn ang="0">
                  <a:pos x="20" y="0"/>
                </a:cxn>
                <a:cxn ang="0">
                  <a:pos x="20" y="0"/>
                </a:cxn>
              </a:cxnLst>
              <a:rect l="0" t="0" r="r" b="b"/>
              <a:pathLst>
                <a:path w="20" h="8">
                  <a:moveTo>
                    <a:pt x="20" y="0"/>
                  </a:moveTo>
                  <a:lnTo>
                    <a:pt x="20" y="4"/>
                  </a:lnTo>
                  <a:lnTo>
                    <a:pt x="18" y="6"/>
                  </a:lnTo>
                  <a:lnTo>
                    <a:pt x="12" y="8"/>
                  </a:lnTo>
                  <a:lnTo>
                    <a:pt x="2" y="6"/>
                  </a:lnTo>
                  <a:lnTo>
                    <a:pt x="0" y="2"/>
                  </a:lnTo>
                  <a:lnTo>
                    <a:pt x="2" y="0"/>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1" name="Freeform 675"/>
            <p:cNvSpPr>
              <a:spLocks/>
            </p:cNvSpPr>
            <p:nvPr/>
          </p:nvSpPr>
          <p:spPr bwMode="auto">
            <a:xfrm>
              <a:off x="2967038" y="407193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2" name="Freeform 676"/>
            <p:cNvSpPr>
              <a:spLocks/>
            </p:cNvSpPr>
            <p:nvPr/>
          </p:nvSpPr>
          <p:spPr bwMode="auto">
            <a:xfrm>
              <a:off x="2970213" y="4087813"/>
              <a:ext cx="3175" cy="1588"/>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3" name="Freeform 677"/>
            <p:cNvSpPr>
              <a:spLocks/>
            </p:cNvSpPr>
            <p:nvPr/>
          </p:nvSpPr>
          <p:spPr bwMode="auto">
            <a:xfrm>
              <a:off x="2881313" y="4205288"/>
              <a:ext cx="6350" cy="6350"/>
            </a:xfrm>
            <a:custGeom>
              <a:avLst/>
              <a:gdLst/>
              <a:ahLst/>
              <a:cxnLst>
                <a:cxn ang="0">
                  <a:pos x="0" y="2"/>
                </a:cxn>
                <a:cxn ang="0">
                  <a:pos x="0" y="0"/>
                </a:cxn>
                <a:cxn ang="0">
                  <a:pos x="0" y="2"/>
                </a:cxn>
                <a:cxn ang="0">
                  <a:pos x="4" y="4"/>
                </a:cxn>
                <a:cxn ang="0">
                  <a:pos x="0" y="2"/>
                </a:cxn>
                <a:cxn ang="0">
                  <a:pos x="0" y="2"/>
                </a:cxn>
              </a:cxnLst>
              <a:rect l="0" t="0" r="r" b="b"/>
              <a:pathLst>
                <a:path w="4" h="4">
                  <a:moveTo>
                    <a:pt x="0" y="2"/>
                  </a:moveTo>
                  <a:lnTo>
                    <a:pt x="0" y="0"/>
                  </a:lnTo>
                  <a:lnTo>
                    <a:pt x="0" y="2"/>
                  </a:lnTo>
                  <a:lnTo>
                    <a:pt x="4"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4" name="Freeform 678"/>
            <p:cNvSpPr>
              <a:spLocks/>
            </p:cNvSpPr>
            <p:nvPr/>
          </p:nvSpPr>
          <p:spPr bwMode="auto">
            <a:xfrm>
              <a:off x="2897188" y="4208463"/>
              <a:ext cx="3175" cy="3175"/>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5" name="Freeform 679"/>
            <p:cNvSpPr>
              <a:spLocks/>
            </p:cNvSpPr>
            <p:nvPr/>
          </p:nvSpPr>
          <p:spPr bwMode="auto">
            <a:xfrm>
              <a:off x="2979738" y="4230688"/>
              <a:ext cx="12700" cy="6350"/>
            </a:xfrm>
            <a:custGeom>
              <a:avLst/>
              <a:gdLst/>
              <a:ahLst/>
              <a:cxnLst>
                <a:cxn ang="0">
                  <a:pos x="8" y="0"/>
                </a:cxn>
                <a:cxn ang="0">
                  <a:pos x="8" y="2"/>
                </a:cxn>
                <a:cxn ang="0">
                  <a:pos x="6" y="4"/>
                </a:cxn>
                <a:cxn ang="0">
                  <a:pos x="2" y="4"/>
                </a:cxn>
                <a:cxn ang="0">
                  <a:pos x="0" y="2"/>
                </a:cxn>
                <a:cxn ang="0">
                  <a:pos x="4" y="2"/>
                </a:cxn>
                <a:cxn ang="0">
                  <a:pos x="8" y="0"/>
                </a:cxn>
                <a:cxn ang="0">
                  <a:pos x="8" y="0"/>
                </a:cxn>
              </a:cxnLst>
              <a:rect l="0" t="0" r="r" b="b"/>
              <a:pathLst>
                <a:path w="8" h="4">
                  <a:moveTo>
                    <a:pt x="8" y="0"/>
                  </a:moveTo>
                  <a:lnTo>
                    <a:pt x="8" y="2"/>
                  </a:lnTo>
                  <a:lnTo>
                    <a:pt x="6" y="4"/>
                  </a:lnTo>
                  <a:lnTo>
                    <a:pt x="2" y="4"/>
                  </a:lnTo>
                  <a:lnTo>
                    <a:pt x="0" y="2"/>
                  </a:lnTo>
                  <a:lnTo>
                    <a:pt x="4" y="2"/>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6" name="Freeform 680"/>
            <p:cNvSpPr>
              <a:spLocks/>
            </p:cNvSpPr>
            <p:nvPr/>
          </p:nvSpPr>
          <p:spPr bwMode="auto">
            <a:xfrm>
              <a:off x="3036888" y="4208463"/>
              <a:ext cx="3175" cy="6350"/>
            </a:xfrm>
            <a:custGeom>
              <a:avLst/>
              <a:gdLst/>
              <a:ahLst/>
              <a:cxnLst>
                <a:cxn ang="0">
                  <a:pos x="2" y="0"/>
                </a:cxn>
                <a:cxn ang="0">
                  <a:pos x="0" y="4"/>
                </a:cxn>
                <a:cxn ang="0">
                  <a:pos x="2" y="0"/>
                </a:cxn>
                <a:cxn ang="0">
                  <a:pos x="2" y="0"/>
                </a:cxn>
              </a:cxnLst>
              <a:rect l="0" t="0" r="r" b="b"/>
              <a:pathLst>
                <a:path w="2" h="4">
                  <a:moveTo>
                    <a:pt x="2" y="0"/>
                  </a:move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7" name="Freeform 681"/>
            <p:cNvSpPr>
              <a:spLocks/>
            </p:cNvSpPr>
            <p:nvPr/>
          </p:nvSpPr>
          <p:spPr bwMode="auto">
            <a:xfrm>
              <a:off x="3049588" y="418623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8" name="Freeform 682"/>
            <p:cNvSpPr>
              <a:spLocks/>
            </p:cNvSpPr>
            <p:nvPr/>
          </p:nvSpPr>
          <p:spPr bwMode="auto">
            <a:xfrm>
              <a:off x="3052763" y="4170363"/>
              <a:ext cx="3175" cy="6350"/>
            </a:xfrm>
            <a:custGeom>
              <a:avLst/>
              <a:gdLst/>
              <a:ahLst/>
              <a:cxnLst>
                <a:cxn ang="0">
                  <a:pos x="2" y="0"/>
                </a:cxn>
                <a:cxn ang="0">
                  <a:pos x="0" y="4"/>
                </a:cxn>
                <a:cxn ang="0">
                  <a:pos x="2" y="4"/>
                </a:cxn>
                <a:cxn ang="0">
                  <a:pos x="2" y="0"/>
                </a:cxn>
                <a:cxn ang="0">
                  <a:pos x="2" y="0"/>
                </a:cxn>
              </a:cxnLst>
              <a:rect l="0" t="0" r="r" b="b"/>
              <a:pathLst>
                <a:path w="2" h="4">
                  <a:moveTo>
                    <a:pt x="2" y="0"/>
                  </a:moveTo>
                  <a:lnTo>
                    <a:pt x="0" y="4"/>
                  </a:lnTo>
                  <a:lnTo>
                    <a:pt x="2"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9" name="Freeform 683"/>
            <p:cNvSpPr>
              <a:spLocks/>
            </p:cNvSpPr>
            <p:nvPr/>
          </p:nvSpPr>
          <p:spPr bwMode="auto">
            <a:xfrm>
              <a:off x="3049588" y="4151313"/>
              <a:ext cx="6350" cy="9525"/>
            </a:xfrm>
            <a:custGeom>
              <a:avLst/>
              <a:gdLst/>
              <a:ahLst/>
              <a:cxnLst>
                <a:cxn ang="0">
                  <a:pos x="0" y="0"/>
                </a:cxn>
                <a:cxn ang="0">
                  <a:pos x="2" y="2"/>
                </a:cxn>
                <a:cxn ang="0">
                  <a:pos x="4" y="6"/>
                </a:cxn>
                <a:cxn ang="0">
                  <a:pos x="2" y="6"/>
                </a:cxn>
                <a:cxn ang="0">
                  <a:pos x="0" y="0"/>
                </a:cxn>
                <a:cxn ang="0">
                  <a:pos x="0" y="0"/>
                </a:cxn>
              </a:cxnLst>
              <a:rect l="0" t="0" r="r" b="b"/>
              <a:pathLst>
                <a:path w="4" h="6">
                  <a:moveTo>
                    <a:pt x="0" y="0"/>
                  </a:moveTo>
                  <a:lnTo>
                    <a:pt x="2" y="2"/>
                  </a:lnTo>
                  <a:lnTo>
                    <a:pt x="4" y="6"/>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0" name="Freeform 684"/>
            <p:cNvSpPr>
              <a:spLocks/>
            </p:cNvSpPr>
            <p:nvPr/>
          </p:nvSpPr>
          <p:spPr bwMode="auto">
            <a:xfrm>
              <a:off x="3043238" y="4135438"/>
              <a:ext cx="6350" cy="6350"/>
            </a:xfrm>
            <a:custGeom>
              <a:avLst/>
              <a:gdLst/>
              <a:ahLst/>
              <a:cxnLst>
                <a:cxn ang="0">
                  <a:pos x="2" y="0"/>
                </a:cxn>
                <a:cxn ang="0">
                  <a:pos x="0" y="4"/>
                </a:cxn>
                <a:cxn ang="0">
                  <a:pos x="2" y="4"/>
                </a:cxn>
                <a:cxn ang="0">
                  <a:pos x="4" y="0"/>
                </a:cxn>
                <a:cxn ang="0">
                  <a:pos x="2" y="0"/>
                </a:cxn>
                <a:cxn ang="0">
                  <a:pos x="2" y="0"/>
                </a:cxn>
              </a:cxnLst>
              <a:rect l="0" t="0" r="r" b="b"/>
              <a:pathLst>
                <a:path w="4" h="4">
                  <a:moveTo>
                    <a:pt x="2" y="0"/>
                  </a:moveTo>
                  <a:lnTo>
                    <a:pt x="0" y="4"/>
                  </a:lnTo>
                  <a:lnTo>
                    <a:pt x="2" y="4"/>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1" name="Freeform 685"/>
            <p:cNvSpPr>
              <a:spLocks/>
            </p:cNvSpPr>
            <p:nvPr/>
          </p:nvSpPr>
          <p:spPr bwMode="auto">
            <a:xfrm>
              <a:off x="3036888" y="4116388"/>
              <a:ext cx="9525" cy="9525"/>
            </a:xfrm>
            <a:custGeom>
              <a:avLst/>
              <a:gdLst/>
              <a:ahLst/>
              <a:cxnLst>
                <a:cxn ang="0">
                  <a:pos x="4" y="0"/>
                </a:cxn>
                <a:cxn ang="0">
                  <a:pos x="2" y="2"/>
                </a:cxn>
                <a:cxn ang="0">
                  <a:pos x="0" y="2"/>
                </a:cxn>
                <a:cxn ang="0">
                  <a:pos x="0" y="6"/>
                </a:cxn>
                <a:cxn ang="0">
                  <a:pos x="2" y="6"/>
                </a:cxn>
                <a:cxn ang="0">
                  <a:pos x="2" y="4"/>
                </a:cxn>
                <a:cxn ang="0">
                  <a:pos x="6" y="2"/>
                </a:cxn>
                <a:cxn ang="0">
                  <a:pos x="4" y="0"/>
                </a:cxn>
                <a:cxn ang="0">
                  <a:pos x="4" y="0"/>
                </a:cxn>
              </a:cxnLst>
              <a:rect l="0" t="0" r="r" b="b"/>
              <a:pathLst>
                <a:path w="6" h="6">
                  <a:moveTo>
                    <a:pt x="4" y="0"/>
                  </a:moveTo>
                  <a:lnTo>
                    <a:pt x="2" y="2"/>
                  </a:lnTo>
                  <a:lnTo>
                    <a:pt x="0" y="2"/>
                  </a:lnTo>
                  <a:lnTo>
                    <a:pt x="0" y="6"/>
                  </a:lnTo>
                  <a:lnTo>
                    <a:pt x="2" y="6"/>
                  </a:lnTo>
                  <a:lnTo>
                    <a:pt x="2" y="4"/>
                  </a:lnTo>
                  <a:lnTo>
                    <a:pt x="6"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2" name="Freeform 686"/>
            <p:cNvSpPr>
              <a:spLocks/>
            </p:cNvSpPr>
            <p:nvPr/>
          </p:nvSpPr>
          <p:spPr bwMode="auto">
            <a:xfrm>
              <a:off x="3033713" y="4100513"/>
              <a:ext cx="3175" cy="3175"/>
            </a:xfrm>
            <a:custGeom>
              <a:avLst/>
              <a:gdLst/>
              <a:ahLst/>
              <a:cxnLst>
                <a:cxn ang="0">
                  <a:pos x="0" y="0"/>
                </a:cxn>
                <a:cxn ang="0">
                  <a:pos x="2" y="2"/>
                </a:cxn>
                <a:cxn ang="0">
                  <a:pos x="2" y="2"/>
                </a:cxn>
                <a:cxn ang="0">
                  <a:pos x="0" y="0"/>
                </a:cxn>
                <a:cxn ang="0">
                  <a:pos x="0" y="0"/>
                </a:cxn>
              </a:cxnLst>
              <a:rect l="0" t="0" r="r" b="b"/>
              <a:pathLst>
                <a:path w="2" h="2">
                  <a:moveTo>
                    <a:pt x="0" y="0"/>
                  </a:moveTo>
                  <a:lnTo>
                    <a:pt x="2"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3" name="Freeform 687"/>
            <p:cNvSpPr>
              <a:spLocks/>
            </p:cNvSpPr>
            <p:nvPr/>
          </p:nvSpPr>
          <p:spPr bwMode="auto">
            <a:xfrm>
              <a:off x="3011488" y="4094163"/>
              <a:ext cx="3175" cy="3175"/>
            </a:xfrm>
            <a:custGeom>
              <a:avLst/>
              <a:gdLst/>
              <a:ahLst/>
              <a:cxnLst>
                <a:cxn ang="0">
                  <a:pos x="2" y="0"/>
                </a:cxn>
                <a:cxn ang="0">
                  <a:pos x="0" y="0"/>
                </a:cxn>
                <a:cxn ang="0">
                  <a:pos x="2" y="2"/>
                </a:cxn>
                <a:cxn ang="0">
                  <a:pos x="2" y="0"/>
                </a:cxn>
                <a:cxn ang="0">
                  <a:pos x="2" y="0"/>
                </a:cxn>
              </a:cxnLst>
              <a:rect l="0" t="0" r="r" b="b"/>
              <a:pathLst>
                <a:path w="2" h="2">
                  <a:moveTo>
                    <a:pt x="2" y="0"/>
                  </a:moveTo>
                  <a:lnTo>
                    <a:pt x="0" y="0"/>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4" name="Freeform 688"/>
            <p:cNvSpPr>
              <a:spLocks/>
            </p:cNvSpPr>
            <p:nvPr/>
          </p:nvSpPr>
          <p:spPr bwMode="auto">
            <a:xfrm>
              <a:off x="3055938" y="4227513"/>
              <a:ext cx="6350" cy="3175"/>
            </a:xfrm>
            <a:custGeom>
              <a:avLst/>
              <a:gdLst/>
              <a:ahLst/>
              <a:cxnLst>
                <a:cxn ang="0">
                  <a:pos x="4" y="0"/>
                </a:cxn>
                <a:cxn ang="0">
                  <a:pos x="0" y="2"/>
                </a:cxn>
                <a:cxn ang="0">
                  <a:pos x="4" y="0"/>
                </a:cxn>
                <a:cxn ang="0">
                  <a:pos x="4" y="0"/>
                </a:cxn>
              </a:cxnLst>
              <a:rect l="0" t="0" r="r" b="b"/>
              <a:pathLst>
                <a:path w="4" h="2">
                  <a:moveTo>
                    <a:pt x="4" y="0"/>
                  </a:move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5" name="Freeform 689"/>
            <p:cNvSpPr>
              <a:spLocks/>
            </p:cNvSpPr>
            <p:nvPr/>
          </p:nvSpPr>
          <p:spPr bwMode="auto">
            <a:xfrm>
              <a:off x="3033713" y="4240213"/>
              <a:ext cx="19050" cy="15875"/>
            </a:xfrm>
            <a:custGeom>
              <a:avLst/>
              <a:gdLst/>
              <a:ahLst/>
              <a:cxnLst>
                <a:cxn ang="0">
                  <a:pos x="12" y="0"/>
                </a:cxn>
                <a:cxn ang="0">
                  <a:pos x="12" y="4"/>
                </a:cxn>
                <a:cxn ang="0">
                  <a:pos x="12" y="8"/>
                </a:cxn>
                <a:cxn ang="0">
                  <a:pos x="10" y="10"/>
                </a:cxn>
                <a:cxn ang="0">
                  <a:pos x="0" y="10"/>
                </a:cxn>
                <a:cxn ang="0">
                  <a:pos x="6" y="6"/>
                </a:cxn>
                <a:cxn ang="0">
                  <a:pos x="6" y="2"/>
                </a:cxn>
                <a:cxn ang="0">
                  <a:pos x="4" y="0"/>
                </a:cxn>
                <a:cxn ang="0">
                  <a:pos x="12" y="0"/>
                </a:cxn>
                <a:cxn ang="0">
                  <a:pos x="12" y="0"/>
                </a:cxn>
                <a:cxn ang="0">
                  <a:pos x="12" y="0"/>
                </a:cxn>
              </a:cxnLst>
              <a:rect l="0" t="0" r="r" b="b"/>
              <a:pathLst>
                <a:path w="12" h="10">
                  <a:moveTo>
                    <a:pt x="12" y="0"/>
                  </a:moveTo>
                  <a:lnTo>
                    <a:pt x="12" y="4"/>
                  </a:lnTo>
                  <a:lnTo>
                    <a:pt x="12" y="8"/>
                  </a:lnTo>
                  <a:lnTo>
                    <a:pt x="10" y="10"/>
                  </a:lnTo>
                  <a:lnTo>
                    <a:pt x="0" y="10"/>
                  </a:lnTo>
                  <a:lnTo>
                    <a:pt x="6" y="6"/>
                  </a:lnTo>
                  <a:lnTo>
                    <a:pt x="6" y="2"/>
                  </a:lnTo>
                  <a:lnTo>
                    <a:pt x="4" y="0"/>
                  </a:lnTo>
                  <a:lnTo>
                    <a:pt x="12" y="0"/>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6" name="Freeform 690"/>
            <p:cNvSpPr>
              <a:spLocks/>
            </p:cNvSpPr>
            <p:nvPr/>
          </p:nvSpPr>
          <p:spPr bwMode="auto">
            <a:xfrm>
              <a:off x="1900238" y="3843338"/>
              <a:ext cx="3175" cy="9525"/>
            </a:xfrm>
            <a:custGeom>
              <a:avLst/>
              <a:gdLst/>
              <a:ahLst/>
              <a:cxnLst>
                <a:cxn ang="0">
                  <a:pos x="2" y="6"/>
                </a:cxn>
                <a:cxn ang="0">
                  <a:pos x="0" y="4"/>
                </a:cxn>
                <a:cxn ang="0">
                  <a:pos x="2" y="0"/>
                </a:cxn>
                <a:cxn ang="0">
                  <a:pos x="2" y="6"/>
                </a:cxn>
                <a:cxn ang="0">
                  <a:pos x="2" y="6"/>
                </a:cxn>
              </a:cxnLst>
              <a:rect l="0" t="0" r="r" b="b"/>
              <a:pathLst>
                <a:path w="2" h="6">
                  <a:moveTo>
                    <a:pt x="2" y="6"/>
                  </a:moveTo>
                  <a:lnTo>
                    <a:pt x="0" y="4"/>
                  </a:lnTo>
                  <a:lnTo>
                    <a:pt x="2" y="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7" name="Freeform 691"/>
            <p:cNvSpPr>
              <a:spLocks/>
            </p:cNvSpPr>
            <p:nvPr/>
          </p:nvSpPr>
          <p:spPr bwMode="auto">
            <a:xfrm>
              <a:off x="1938338" y="3814763"/>
              <a:ext cx="9525" cy="15875"/>
            </a:xfrm>
            <a:custGeom>
              <a:avLst/>
              <a:gdLst/>
              <a:ahLst/>
              <a:cxnLst>
                <a:cxn ang="0">
                  <a:pos x="6" y="8"/>
                </a:cxn>
                <a:cxn ang="0">
                  <a:pos x="4" y="10"/>
                </a:cxn>
                <a:cxn ang="0">
                  <a:pos x="0" y="0"/>
                </a:cxn>
                <a:cxn ang="0">
                  <a:pos x="6" y="8"/>
                </a:cxn>
                <a:cxn ang="0">
                  <a:pos x="6" y="8"/>
                </a:cxn>
              </a:cxnLst>
              <a:rect l="0" t="0" r="r" b="b"/>
              <a:pathLst>
                <a:path w="6" h="10">
                  <a:moveTo>
                    <a:pt x="6" y="8"/>
                  </a:moveTo>
                  <a:lnTo>
                    <a:pt x="4" y="10"/>
                  </a:lnTo>
                  <a:lnTo>
                    <a:pt x="0" y="0"/>
                  </a:lnTo>
                  <a:lnTo>
                    <a:pt x="6" y="8"/>
                  </a:lnTo>
                  <a:lnTo>
                    <a:pt x="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8" name="Freeform 692"/>
            <p:cNvSpPr>
              <a:spLocks/>
            </p:cNvSpPr>
            <p:nvPr/>
          </p:nvSpPr>
          <p:spPr bwMode="auto">
            <a:xfrm>
              <a:off x="1960563" y="3824288"/>
              <a:ext cx="6350" cy="9525"/>
            </a:xfrm>
            <a:custGeom>
              <a:avLst/>
              <a:gdLst/>
              <a:ahLst/>
              <a:cxnLst>
                <a:cxn ang="0">
                  <a:pos x="0" y="2"/>
                </a:cxn>
                <a:cxn ang="0">
                  <a:pos x="0" y="0"/>
                </a:cxn>
                <a:cxn ang="0">
                  <a:pos x="2" y="0"/>
                </a:cxn>
                <a:cxn ang="0">
                  <a:pos x="4" y="6"/>
                </a:cxn>
                <a:cxn ang="0">
                  <a:pos x="0" y="6"/>
                </a:cxn>
                <a:cxn ang="0">
                  <a:pos x="0" y="2"/>
                </a:cxn>
                <a:cxn ang="0">
                  <a:pos x="0" y="2"/>
                </a:cxn>
              </a:cxnLst>
              <a:rect l="0" t="0" r="r" b="b"/>
              <a:pathLst>
                <a:path w="4" h="6">
                  <a:moveTo>
                    <a:pt x="0" y="2"/>
                  </a:moveTo>
                  <a:lnTo>
                    <a:pt x="0" y="0"/>
                  </a:lnTo>
                  <a:lnTo>
                    <a:pt x="2" y="0"/>
                  </a:lnTo>
                  <a:lnTo>
                    <a:pt x="4" y="6"/>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9" name="Freeform 693"/>
            <p:cNvSpPr>
              <a:spLocks/>
            </p:cNvSpPr>
            <p:nvPr/>
          </p:nvSpPr>
          <p:spPr bwMode="auto">
            <a:xfrm>
              <a:off x="2278063" y="3916363"/>
              <a:ext cx="3175" cy="6350"/>
            </a:xfrm>
            <a:custGeom>
              <a:avLst/>
              <a:gdLst/>
              <a:ahLst/>
              <a:cxnLst>
                <a:cxn ang="0">
                  <a:pos x="2" y="0"/>
                </a:cxn>
                <a:cxn ang="0">
                  <a:pos x="2" y="2"/>
                </a:cxn>
                <a:cxn ang="0">
                  <a:pos x="2" y="4"/>
                </a:cxn>
                <a:cxn ang="0">
                  <a:pos x="0" y="2"/>
                </a:cxn>
                <a:cxn ang="0">
                  <a:pos x="2" y="0"/>
                </a:cxn>
                <a:cxn ang="0">
                  <a:pos x="2" y="0"/>
                </a:cxn>
              </a:cxnLst>
              <a:rect l="0" t="0" r="r" b="b"/>
              <a:pathLst>
                <a:path w="2" h="4">
                  <a:moveTo>
                    <a:pt x="2" y="0"/>
                  </a:moveTo>
                  <a:lnTo>
                    <a:pt x="2" y="2"/>
                  </a:ln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0" name="Freeform 694"/>
            <p:cNvSpPr>
              <a:spLocks/>
            </p:cNvSpPr>
            <p:nvPr/>
          </p:nvSpPr>
          <p:spPr bwMode="auto">
            <a:xfrm>
              <a:off x="2608263" y="4306888"/>
              <a:ext cx="3175" cy="6350"/>
            </a:xfrm>
            <a:custGeom>
              <a:avLst/>
              <a:gdLst/>
              <a:ahLst/>
              <a:cxnLst>
                <a:cxn ang="0">
                  <a:pos x="2" y="0"/>
                </a:cxn>
                <a:cxn ang="0">
                  <a:pos x="0" y="2"/>
                </a:cxn>
                <a:cxn ang="0">
                  <a:pos x="2" y="4"/>
                </a:cxn>
                <a:cxn ang="0">
                  <a:pos x="2" y="0"/>
                </a:cxn>
                <a:cxn ang="0">
                  <a:pos x="2" y="0"/>
                </a:cxn>
                <a:cxn ang="0">
                  <a:pos x="2" y="0"/>
                </a:cxn>
              </a:cxnLst>
              <a:rect l="0" t="0" r="r" b="b"/>
              <a:pathLst>
                <a:path w="2" h="4">
                  <a:moveTo>
                    <a:pt x="2" y="0"/>
                  </a:moveTo>
                  <a:lnTo>
                    <a:pt x="0" y="2"/>
                  </a:lnTo>
                  <a:lnTo>
                    <a:pt x="2" y="4"/>
                  </a:lnTo>
                  <a:lnTo>
                    <a:pt x="2"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1" name="Freeform 695"/>
            <p:cNvSpPr>
              <a:spLocks/>
            </p:cNvSpPr>
            <p:nvPr/>
          </p:nvSpPr>
          <p:spPr bwMode="auto">
            <a:xfrm>
              <a:off x="2500313" y="4024313"/>
              <a:ext cx="3175" cy="6350"/>
            </a:xfrm>
            <a:custGeom>
              <a:avLst/>
              <a:gdLst/>
              <a:ahLst/>
              <a:cxnLst>
                <a:cxn ang="0">
                  <a:pos x="2" y="0"/>
                </a:cxn>
                <a:cxn ang="0">
                  <a:pos x="0" y="0"/>
                </a:cxn>
                <a:cxn ang="0">
                  <a:pos x="0" y="4"/>
                </a:cxn>
                <a:cxn ang="0">
                  <a:pos x="2" y="0"/>
                </a:cxn>
                <a:cxn ang="0">
                  <a:pos x="2" y="0"/>
                </a:cxn>
              </a:cxnLst>
              <a:rect l="0" t="0" r="r" b="b"/>
              <a:pathLst>
                <a:path w="2" h="4">
                  <a:moveTo>
                    <a:pt x="2" y="0"/>
                  </a:moveTo>
                  <a:lnTo>
                    <a:pt x="0" y="0"/>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2" name="Freeform 696"/>
            <p:cNvSpPr>
              <a:spLocks/>
            </p:cNvSpPr>
            <p:nvPr/>
          </p:nvSpPr>
          <p:spPr bwMode="auto">
            <a:xfrm>
              <a:off x="3278188" y="4459288"/>
              <a:ext cx="12700" cy="9525"/>
            </a:xfrm>
            <a:custGeom>
              <a:avLst/>
              <a:gdLst/>
              <a:ahLst/>
              <a:cxnLst>
                <a:cxn ang="0">
                  <a:pos x="2" y="0"/>
                </a:cxn>
                <a:cxn ang="0">
                  <a:pos x="0" y="2"/>
                </a:cxn>
                <a:cxn ang="0">
                  <a:pos x="2" y="6"/>
                </a:cxn>
                <a:cxn ang="0">
                  <a:pos x="8" y="6"/>
                </a:cxn>
                <a:cxn ang="0">
                  <a:pos x="8" y="4"/>
                </a:cxn>
                <a:cxn ang="0">
                  <a:pos x="2" y="0"/>
                </a:cxn>
                <a:cxn ang="0">
                  <a:pos x="2" y="0"/>
                </a:cxn>
              </a:cxnLst>
              <a:rect l="0" t="0" r="r" b="b"/>
              <a:pathLst>
                <a:path w="8" h="6">
                  <a:moveTo>
                    <a:pt x="2" y="0"/>
                  </a:moveTo>
                  <a:lnTo>
                    <a:pt x="0" y="2"/>
                  </a:lnTo>
                  <a:lnTo>
                    <a:pt x="2" y="6"/>
                  </a:lnTo>
                  <a:lnTo>
                    <a:pt x="8" y="6"/>
                  </a:lnTo>
                  <a:lnTo>
                    <a:pt x="8"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3" name="Freeform 697"/>
            <p:cNvSpPr>
              <a:spLocks/>
            </p:cNvSpPr>
            <p:nvPr/>
          </p:nvSpPr>
          <p:spPr bwMode="auto">
            <a:xfrm>
              <a:off x="3294063" y="4468813"/>
              <a:ext cx="6350" cy="3175"/>
            </a:xfrm>
            <a:custGeom>
              <a:avLst/>
              <a:gdLst/>
              <a:ahLst/>
              <a:cxnLst>
                <a:cxn ang="0">
                  <a:pos x="4" y="2"/>
                </a:cxn>
                <a:cxn ang="0">
                  <a:pos x="0" y="2"/>
                </a:cxn>
                <a:cxn ang="0">
                  <a:pos x="2" y="0"/>
                </a:cxn>
                <a:cxn ang="0">
                  <a:pos x="4" y="0"/>
                </a:cxn>
                <a:cxn ang="0">
                  <a:pos x="4" y="2"/>
                </a:cxn>
                <a:cxn ang="0">
                  <a:pos x="4" y="2"/>
                </a:cxn>
              </a:cxnLst>
              <a:rect l="0" t="0" r="r" b="b"/>
              <a:pathLst>
                <a:path w="4" h="2">
                  <a:moveTo>
                    <a:pt x="4" y="2"/>
                  </a:moveTo>
                  <a:lnTo>
                    <a:pt x="0" y="2"/>
                  </a:lnTo>
                  <a:lnTo>
                    <a:pt x="2" y="0"/>
                  </a:lnTo>
                  <a:lnTo>
                    <a:pt x="4"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4" name="Freeform 698"/>
            <p:cNvSpPr>
              <a:spLocks/>
            </p:cNvSpPr>
            <p:nvPr/>
          </p:nvSpPr>
          <p:spPr bwMode="auto">
            <a:xfrm>
              <a:off x="3275013" y="4471988"/>
              <a:ext cx="44450" cy="34925"/>
            </a:xfrm>
            <a:custGeom>
              <a:avLst/>
              <a:gdLst/>
              <a:ahLst/>
              <a:cxnLst>
                <a:cxn ang="0">
                  <a:pos x="28" y="2"/>
                </a:cxn>
                <a:cxn ang="0">
                  <a:pos x="28" y="10"/>
                </a:cxn>
                <a:cxn ang="0">
                  <a:pos x="20" y="18"/>
                </a:cxn>
                <a:cxn ang="0">
                  <a:pos x="10" y="22"/>
                </a:cxn>
                <a:cxn ang="0">
                  <a:pos x="4" y="22"/>
                </a:cxn>
                <a:cxn ang="0">
                  <a:pos x="2" y="20"/>
                </a:cxn>
                <a:cxn ang="0">
                  <a:pos x="0" y="4"/>
                </a:cxn>
                <a:cxn ang="0">
                  <a:pos x="4" y="2"/>
                </a:cxn>
                <a:cxn ang="0">
                  <a:pos x="16" y="2"/>
                </a:cxn>
                <a:cxn ang="0">
                  <a:pos x="24" y="0"/>
                </a:cxn>
                <a:cxn ang="0">
                  <a:pos x="28" y="2"/>
                </a:cxn>
                <a:cxn ang="0">
                  <a:pos x="28" y="2"/>
                </a:cxn>
              </a:cxnLst>
              <a:rect l="0" t="0" r="r" b="b"/>
              <a:pathLst>
                <a:path w="28" h="22">
                  <a:moveTo>
                    <a:pt x="28" y="2"/>
                  </a:moveTo>
                  <a:lnTo>
                    <a:pt x="28" y="10"/>
                  </a:lnTo>
                  <a:lnTo>
                    <a:pt x="20" y="18"/>
                  </a:lnTo>
                  <a:lnTo>
                    <a:pt x="10" y="22"/>
                  </a:lnTo>
                  <a:lnTo>
                    <a:pt x="4" y="22"/>
                  </a:lnTo>
                  <a:lnTo>
                    <a:pt x="2" y="20"/>
                  </a:lnTo>
                  <a:lnTo>
                    <a:pt x="0" y="4"/>
                  </a:lnTo>
                  <a:lnTo>
                    <a:pt x="4" y="2"/>
                  </a:lnTo>
                  <a:lnTo>
                    <a:pt x="16" y="2"/>
                  </a:lnTo>
                  <a:lnTo>
                    <a:pt x="24" y="0"/>
                  </a:lnTo>
                  <a:lnTo>
                    <a:pt x="28" y="2"/>
                  </a:lnTo>
                  <a:lnTo>
                    <a:pt x="2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5" name="Freeform 699"/>
            <p:cNvSpPr>
              <a:spLocks/>
            </p:cNvSpPr>
            <p:nvPr/>
          </p:nvSpPr>
          <p:spPr bwMode="auto">
            <a:xfrm>
              <a:off x="3262313" y="4468813"/>
              <a:ext cx="12700" cy="15875"/>
            </a:xfrm>
            <a:custGeom>
              <a:avLst/>
              <a:gdLst/>
              <a:ahLst/>
              <a:cxnLst>
                <a:cxn ang="0">
                  <a:pos x="8" y="4"/>
                </a:cxn>
                <a:cxn ang="0">
                  <a:pos x="4" y="10"/>
                </a:cxn>
                <a:cxn ang="0">
                  <a:pos x="2" y="10"/>
                </a:cxn>
                <a:cxn ang="0">
                  <a:pos x="0" y="8"/>
                </a:cxn>
                <a:cxn ang="0">
                  <a:pos x="4" y="2"/>
                </a:cxn>
                <a:cxn ang="0">
                  <a:pos x="8" y="0"/>
                </a:cxn>
                <a:cxn ang="0">
                  <a:pos x="6" y="4"/>
                </a:cxn>
                <a:cxn ang="0">
                  <a:pos x="8" y="4"/>
                </a:cxn>
                <a:cxn ang="0">
                  <a:pos x="8" y="4"/>
                </a:cxn>
                <a:cxn ang="0">
                  <a:pos x="8" y="4"/>
                </a:cxn>
              </a:cxnLst>
              <a:rect l="0" t="0" r="r" b="b"/>
              <a:pathLst>
                <a:path w="8" h="10">
                  <a:moveTo>
                    <a:pt x="8" y="4"/>
                  </a:moveTo>
                  <a:lnTo>
                    <a:pt x="4" y="10"/>
                  </a:lnTo>
                  <a:lnTo>
                    <a:pt x="2" y="10"/>
                  </a:lnTo>
                  <a:lnTo>
                    <a:pt x="0" y="8"/>
                  </a:lnTo>
                  <a:lnTo>
                    <a:pt x="4" y="2"/>
                  </a:lnTo>
                  <a:lnTo>
                    <a:pt x="8" y="0"/>
                  </a:lnTo>
                  <a:lnTo>
                    <a:pt x="6" y="4"/>
                  </a:lnTo>
                  <a:lnTo>
                    <a:pt x="8" y="4"/>
                  </a:lnTo>
                  <a:lnTo>
                    <a:pt x="8" y="4"/>
                  </a:lnTo>
                  <a:lnTo>
                    <a:pt x="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6" name="Freeform 700"/>
            <p:cNvSpPr>
              <a:spLocks/>
            </p:cNvSpPr>
            <p:nvPr/>
          </p:nvSpPr>
          <p:spPr bwMode="auto">
            <a:xfrm>
              <a:off x="3278188" y="4468813"/>
              <a:ext cx="3175" cy="3175"/>
            </a:xfrm>
            <a:custGeom>
              <a:avLst/>
              <a:gdLst/>
              <a:ahLst/>
              <a:cxnLst>
                <a:cxn ang="0">
                  <a:pos x="2" y="0"/>
                </a:cxn>
                <a:cxn ang="0">
                  <a:pos x="2" y="2"/>
                </a:cxn>
                <a:cxn ang="0">
                  <a:pos x="0" y="2"/>
                </a:cxn>
                <a:cxn ang="0">
                  <a:pos x="0" y="0"/>
                </a:cxn>
                <a:cxn ang="0">
                  <a:pos x="2" y="0"/>
                </a:cxn>
                <a:cxn ang="0">
                  <a:pos x="2" y="0"/>
                </a:cxn>
              </a:cxnLst>
              <a:rect l="0" t="0" r="r" b="b"/>
              <a:pathLst>
                <a:path w="2" h="2">
                  <a:moveTo>
                    <a:pt x="2" y="0"/>
                  </a:moveTo>
                  <a:lnTo>
                    <a:pt x="2" y="2"/>
                  </a:lnTo>
                  <a:lnTo>
                    <a:pt x="0" y="2"/>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7" name="Freeform 701"/>
            <p:cNvSpPr>
              <a:spLocks/>
            </p:cNvSpPr>
            <p:nvPr/>
          </p:nvSpPr>
          <p:spPr bwMode="auto">
            <a:xfrm>
              <a:off x="2897188" y="5865813"/>
              <a:ext cx="28575" cy="12700"/>
            </a:xfrm>
            <a:custGeom>
              <a:avLst/>
              <a:gdLst/>
              <a:ahLst/>
              <a:cxnLst>
                <a:cxn ang="0">
                  <a:pos x="2" y="2"/>
                </a:cxn>
                <a:cxn ang="0">
                  <a:pos x="0" y="0"/>
                </a:cxn>
                <a:cxn ang="0">
                  <a:pos x="6" y="0"/>
                </a:cxn>
                <a:cxn ang="0">
                  <a:pos x="16" y="0"/>
                </a:cxn>
                <a:cxn ang="0">
                  <a:pos x="18" y="6"/>
                </a:cxn>
                <a:cxn ang="0">
                  <a:pos x="14" y="8"/>
                </a:cxn>
                <a:cxn ang="0">
                  <a:pos x="10" y="6"/>
                </a:cxn>
                <a:cxn ang="0">
                  <a:pos x="8" y="8"/>
                </a:cxn>
                <a:cxn ang="0">
                  <a:pos x="4" y="6"/>
                </a:cxn>
                <a:cxn ang="0">
                  <a:pos x="2" y="2"/>
                </a:cxn>
                <a:cxn ang="0">
                  <a:pos x="2" y="2"/>
                </a:cxn>
              </a:cxnLst>
              <a:rect l="0" t="0" r="r" b="b"/>
              <a:pathLst>
                <a:path w="18" h="8">
                  <a:moveTo>
                    <a:pt x="2" y="2"/>
                  </a:moveTo>
                  <a:lnTo>
                    <a:pt x="0" y="0"/>
                  </a:lnTo>
                  <a:lnTo>
                    <a:pt x="6" y="0"/>
                  </a:lnTo>
                  <a:lnTo>
                    <a:pt x="16" y="0"/>
                  </a:lnTo>
                  <a:lnTo>
                    <a:pt x="18" y="6"/>
                  </a:lnTo>
                  <a:lnTo>
                    <a:pt x="14" y="8"/>
                  </a:lnTo>
                  <a:lnTo>
                    <a:pt x="10" y="6"/>
                  </a:lnTo>
                  <a:lnTo>
                    <a:pt x="8" y="8"/>
                  </a:lnTo>
                  <a:lnTo>
                    <a:pt x="4" y="6"/>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8" name="Freeform 702"/>
            <p:cNvSpPr>
              <a:spLocks/>
            </p:cNvSpPr>
            <p:nvPr/>
          </p:nvSpPr>
          <p:spPr bwMode="auto">
            <a:xfrm>
              <a:off x="2976563" y="5859463"/>
              <a:ext cx="19050" cy="6350"/>
            </a:xfrm>
            <a:custGeom>
              <a:avLst/>
              <a:gdLst/>
              <a:ahLst/>
              <a:cxnLst>
                <a:cxn ang="0">
                  <a:pos x="2" y="0"/>
                </a:cxn>
                <a:cxn ang="0">
                  <a:pos x="12" y="0"/>
                </a:cxn>
                <a:cxn ang="0">
                  <a:pos x="2" y="4"/>
                </a:cxn>
                <a:cxn ang="0">
                  <a:pos x="0" y="2"/>
                </a:cxn>
                <a:cxn ang="0">
                  <a:pos x="2" y="0"/>
                </a:cxn>
                <a:cxn ang="0">
                  <a:pos x="2" y="0"/>
                </a:cxn>
              </a:cxnLst>
              <a:rect l="0" t="0" r="r" b="b"/>
              <a:pathLst>
                <a:path w="12" h="4">
                  <a:moveTo>
                    <a:pt x="2" y="0"/>
                  </a:moveTo>
                  <a:lnTo>
                    <a:pt x="12" y="0"/>
                  </a:ln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9" name="Freeform 703"/>
            <p:cNvSpPr>
              <a:spLocks/>
            </p:cNvSpPr>
            <p:nvPr/>
          </p:nvSpPr>
          <p:spPr bwMode="auto">
            <a:xfrm>
              <a:off x="3055938" y="5738813"/>
              <a:ext cx="34925" cy="31750"/>
            </a:xfrm>
            <a:custGeom>
              <a:avLst/>
              <a:gdLst/>
              <a:ahLst/>
              <a:cxnLst>
                <a:cxn ang="0">
                  <a:pos x="20" y="2"/>
                </a:cxn>
                <a:cxn ang="0">
                  <a:pos x="22" y="2"/>
                </a:cxn>
                <a:cxn ang="0">
                  <a:pos x="22" y="6"/>
                </a:cxn>
                <a:cxn ang="0">
                  <a:pos x="14" y="14"/>
                </a:cxn>
                <a:cxn ang="0">
                  <a:pos x="8" y="14"/>
                </a:cxn>
                <a:cxn ang="0">
                  <a:pos x="10" y="16"/>
                </a:cxn>
                <a:cxn ang="0">
                  <a:pos x="4" y="20"/>
                </a:cxn>
                <a:cxn ang="0">
                  <a:pos x="0" y="16"/>
                </a:cxn>
                <a:cxn ang="0">
                  <a:pos x="6" y="14"/>
                </a:cxn>
                <a:cxn ang="0">
                  <a:pos x="6" y="10"/>
                </a:cxn>
                <a:cxn ang="0">
                  <a:pos x="12" y="8"/>
                </a:cxn>
                <a:cxn ang="0">
                  <a:pos x="6" y="4"/>
                </a:cxn>
                <a:cxn ang="0">
                  <a:pos x="6" y="4"/>
                </a:cxn>
                <a:cxn ang="0">
                  <a:pos x="4" y="0"/>
                </a:cxn>
                <a:cxn ang="0">
                  <a:pos x="10" y="4"/>
                </a:cxn>
                <a:cxn ang="0">
                  <a:pos x="20" y="2"/>
                </a:cxn>
                <a:cxn ang="0">
                  <a:pos x="20" y="2"/>
                </a:cxn>
              </a:cxnLst>
              <a:rect l="0" t="0" r="r" b="b"/>
              <a:pathLst>
                <a:path w="22" h="20">
                  <a:moveTo>
                    <a:pt x="20" y="2"/>
                  </a:moveTo>
                  <a:lnTo>
                    <a:pt x="22" y="2"/>
                  </a:lnTo>
                  <a:lnTo>
                    <a:pt x="22" y="6"/>
                  </a:lnTo>
                  <a:lnTo>
                    <a:pt x="14" y="14"/>
                  </a:lnTo>
                  <a:lnTo>
                    <a:pt x="8" y="14"/>
                  </a:lnTo>
                  <a:lnTo>
                    <a:pt x="10" y="16"/>
                  </a:lnTo>
                  <a:lnTo>
                    <a:pt x="4" y="20"/>
                  </a:lnTo>
                  <a:lnTo>
                    <a:pt x="0" y="16"/>
                  </a:lnTo>
                  <a:lnTo>
                    <a:pt x="6" y="14"/>
                  </a:lnTo>
                  <a:lnTo>
                    <a:pt x="6" y="10"/>
                  </a:lnTo>
                  <a:lnTo>
                    <a:pt x="12" y="8"/>
                  </a:lnTo>
                  <a:lnTo>
                    <a:pt x="6" y="4"/>
                  </a:lnTo>
                  <a:lnTo>
                    <a:pt x="6" y="4"/>
                  </a:lnTo>
                  <a:lnTo>
                    <a:pt x="4" y="0"/>
                  </a:lnTo>
                  <a:lnTo>
                    <a:pt x="10" y="4"/>
                  </a:lnTo>
                  <a:lnTo>
                    <a:pt x="20" y="2"/>
                  </a:lnTo>
                  <a:lnTo>
                    <a:pt x="2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0" name="Freeform 704"/>
            <p:cNvSpPr>
              <a:spLocks/>
            </p:cNvSpPr>
            <p:nvPr/>
          </p:nvSpPr>
          <p:spPr bwMode="auto">
            <a:xfrm>
              <a:off x="3081338" y="5735638"/>
              <a:ext cx="41275" cy="38100"/>
            </a:xfrm>
            <a:custGeom>
              <a:avLst/>
              <a:gdLst/>
              <a:ahLst/>
              <a:cxnLst>
                <a:cxn ang="0">
                  <a:pos x="24" y="10"/>
                </a:cxn>
                <a:cxn ang="0">
                  <a:pos x="20" y="14"/>
                </a:cxn>
                <a:cxn ang="0">
                  <a:pos x="12" y="14"/>
                </a:cxn>
                <a:cxn ang="0">
                  <a:pos x="14" y="18"/>
                </a:cxn>
                <a:cxn ang="0">
                  <a:pos x="8" y="16"/>
                </a:cxn>
                <a:cxn ang="0">
                  <a:pos x="8" y="20"/>
                </a:cxn>
                <a:cxn ang="0">
                  <a:pos x="10" y="22"/>
                </a:cxn>
                <a:cxn ang="0">
                  <a:pos x="6" y="20"/>
                </a:cxn>
                <a:cxn ang="0">
                  <a:pos x="4" y="24"/>
                </a:cxn>
                <a:cxn ang="0">
                  <a:pos x="0" y="18"/>
                </a:cxn>
                <a:cxn ang="0">
                  <a:pos x="2" y="12"/>
                </a:cxn>
                <a:cxn ang="0">
                  <a:pos x="6" y="10"/>
                </a:cxn>
                <a:cxn ang="0">
                  <a:pos x="10" y="12"/>
                </a:cxn>
                <a:cxn ang="0">
                  <a:pos x="8" y="4"/>
                </a:cxn>
                <a:cxn ang="0">
                  <a:pos x="12" y="0"/>
                </a:cxn>
                <a:cxn ang="0">
                  <a:pos x="16" y="2"/>
                </a:cxn>
                <a:cxn ang="0">
                  <a:pos x="18" y="4"/>
                </a:cxn>
                <a:cxn ang="0">
                  <a:pos x="24" y="4"/>
                </a:cxn>
                <a:cxn ang="0">
                  <a:pos x="26" y="8"/>
                </a:cxn>
                <a:cxn ang="0">
                  <a:pos x="24" y="10"/>
                </a:cxn>
                <a:cxn ang="0">
                  <a:pos x="24" y="10"/>
                </a:cxn>
              </a:cxnLst>
              <a:rect l="0" t="0" r="r" b="b"/>
              <a:pathLst>
                <a:path w="26" h="24">
                  <a:moveTo>
                    <a:pt x="24" y="10"/>
                  </a:moveTo>
                  <a:lnTo>
                    <a:pt x="20" y="14"/>
                  </a:lnTo>
                  <a:lnTo>
                    <a:pt x="12" y="14"/>
                  </a:lnTo>
                  <a:lnTo>
                    <a:pt x="14" y="18"/>
                  </a:lnTo>
                  <a:lnTo>
                    <a:pt x="8" y="16"/>
                  </a:lnTo>
                  <a:lnTo>
                    <a:pt x="8" y="20"/>
                  </a:lnTo>
                  <a:lnTo>
                    <a:pt x="10" y="22"/>
                  </a:lnTo>
                  <a:lnTo>
                    <a:pt x="6" y="20"/>
                  </a:lnTo>
                  <a:lnTo>
                    <a:pt x="4" y="24"/>
                  </a:lnTo>
                  <a:lnTo>
                    <a:pt x="0" y="18"/>
                  </a:lnTo>
                  <a:lnTo>
                    <a:pt x="2" y="12"/>
                  </a:lnTo>
                  <a:lnTo>
                    <a:pt x="6" y="10"/>
                  </a:lnTo>
                  <a:lnTo>
                    <a:pt x="10" y="12"/>
                  </a:lnTo>
                  <a:lnTo>
                    <a:pt x="8" y="4"/>
                  </a:lnTo>
                  <a:lnTo>
                    <a:pt x="12" y="0"/>
                  </a:lnTo>
                  <a:lnTo>
                    <a:pt x="16" y="2"/>
                  </a:lnTo>
                  <a:lnTo>
                    <a:pt x="18" y="4"/>
                  </a:lnTo>
                  <a:lnTo>
                    <a:pt x="24" y="4"/>
                  </a:lnTo>
                  <a:lnTo>
                    <a:pt x="26" y="8"/>
                  </a:lnTo>
                  <a:lnTo>
                    <a:pt x="24" y="10"/>
                  </a:lnTo>
                  <a:lnTo>
                    <a:pt x="24"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1" name="Freeform 705"/>
            <p:cNvSpPr>
              <a:spLocks/>
            </p:cNvSpPr>
            <p:nvPr/>
          </p:nvSpPr>
          <p:spPr bwMode="auto">
            <a:xfrm>
              <a:off x="2767013" y="5440363"/>
              <a:ext cx="22225" cy="50800"/>
            </a:xfrm>
            <a:custGeom>
              <a:avLst/>
              <a:gdLst/>
              <a:ahLst/>
              <a:cxnLst>
                <a:cxn ang="0">
                  <a:pos x="8" y="0"/>
                </a:cxn>
                <a:cxn ang="0">
                  <a:pos x="8" y="4"/>
                </a:cxn>
                <a:cxn ang="0">
                  <a:pos x="12" y="4"/>
                </a:cxn>
                <a:cxn ang="0">
                  <a:pos x="14" y="12"/>
                </a:cxn>
                <a:cxn ang="0">
                  <a:pos x="10" y="16"/>
                </a:cxn>
                <a:cxn ang="0">
                  <a:pos x="12" y="20"/>
                </a:cxn>
                <a:cxn ang="0">
                  <a:pos x="10" y="22"/>
                </a:cxn>
                <a:cxn ang="0">
                  <a:pos x="12" y="28"/>
                </a:cxn>
                <a:cxn ang="0">
                  <a:pos x="10" y="28"/>
                </a:cxn>
                <a:cxn ang="0">
                  <a:pos x="8" y="32"/>
                </a:cxn>
                <a:cxn ang="0">
                  <a:pos x="2" y="30"/>
                </a:cxn>
                <a:cxn ang="0">
                  <a:pos x="0" y="26"/>
                </a:cxn>
                <a:cxn ang="0">
                  <a:pos x="4" y="18"/>
                </a:cxn>
                <a:cxn ang="0">
                  <a:pos x="4" y="4"/>
                </a:cxn>
                <a:cxn ang="0">
                  <a:pos x="8" y="0"/>
                </a:cxn>
                <a:cxn ang="0">
                  <a:pos x="8" y="0"/>
                </a:cxn>
              </a:cxnLst>
              <a:rect l="0" t="0" r="r" b="b"/>
              <a:pathLst>
                <a:path w="14" h="32">
                  <a:moveTo>
                    <a:pt x="8" y="0"/>
                  </a:moveTo>
                  <a:lnTo>
                    <a:pt x="8" y="4"/>
                  </a:lnTo>
                  <a:lnTo>
                    <a:pt x="12" y="4"/>
                  </a:lnTo>
                  <a:lnTo>
                    <a:pt x="14" y="12"/>
                  </a:lnTo>
                  <a:lnTo>
                    <a:pt x="10" y="16"/>
                  </a:lnTo>
                  <a:lnTo>
                    <a:pt x="12" y="20"/>
                  </a:lnTo>
                  <a:lnTo>
                    <a:pt x="10" y="22"/>
                  </a:lnTo>
                  <a:lnTo>
                    <a:pt x="12" y="28"/>
                  </a:lnTo>
                  <a:lnTo>
                    <a:pt x="10" y="28"/>
                  </a:lnTo>
                  <a:lnTo>
                    <a:pt x="8" y="32"/>
                  </a:lnTo>
                  <a:lnTo>
                    <a:pt x="2" y="30"/>
                  </a:lnTo>
                  <a:lnTo>
                    <a:pt x="0" y="26"/>
                  </a:lnTo>
                  <a:lnTo>
                    <a:pt x="4" y="18"/>
                  </a:lnTo>
                  <a:lnTo>
                    <a:pt x="4"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2" name="Freeform 706"/>
            <p:cNvSpPr>
              <a:spLocks/>
            </p:cNvSpPr>
            <p:nvPr/>
          </p:nvSpPr>
          <p:spPr bwMode="auto">
            <a:xfrm>
              <a:off x="2789238" y="5519738"/>
              <a:ext cx="12700" cy="15875"/>
            </a:xfrm>
            <a:custGeom>
              <a:avLst/>
              <a:gdLst/>
              <a:ahLst/>
              <a:cxnLst>
                <a:cxn ang="0">
                  <a:pos x="6" y="0"/>
                </a:cxn>
                <a:cxn ang="0">
                  <a:pos x="8" y="2"/>
                </a:cxn>
                <a:cxn ang="0">
                  <a:pos x="8" y="8"/>
                </a:cxn>
                <a:cxn ang="0">
                  <a:pos x="2" y="10"/>
                </a:cxn>
                <a:cxn ang="0">
                  <a:pos x="0" y="4"/>
                </a:cxn>
                <a:cxn ang="0">
                  <a:pos x="6" y="0"/>
                </a:cxn>
                <a:cxn ang="0">
                  <a:pos x="6" y="0"/>
                </a:cxn>
              </a:cxnLst>
              <a:rect l="0" t="0" r="r" b="b"/>
              <a:pathLst>
                <a:path w="8" h="10">
                  <a:moveTo>
                    <a:pt x="6" y="0"/>
                  </a:moveTo>
                  <a:lnTo>
                    <a:pt x="8" y="2"/>
                  </a:lnTo>
                  <a:lnTo>
                    <a:pt x="8" y="8"/>
                  </a:lnTo>
                  <a:lnTo>
                    <a:pt x="2" y="10"/>
                  </a:lnTo>
                  <a:lnTo>
                    <a:pt x="0" y="4"/>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3" name="Freeform 707"/>
            <p:cNvSpPr>
              <a:spLocks/>
            </p:cNvSpPr>
            <p:nvPr/>
          </p:nvSpPr>
          <p:spPr bwMode="auto">
            <a:xfrm>
              <a:off x="2770188" y="5526088"/>
              <a:ext cx="6350" cy="3175"/>
            </a:xfrm>
            <a:custGeom>
              <a:avLst/>
              <a:gdLst/>
              <a:ahLst/>
              <a:cxnLst>
                <a:cxn ang="0">
                  <a:pos x="0" y="0"/>
                </a:cxn>
                <a:cxn ang="0">
                  <a:pos x="4" y="2"/>
                </a:cxn>
                <a:cxn ang="0">
                  <a:pos x="2" y="2"/>
                </a:cxn>
                <a:cxn ang="0">
                  <a:pos x="0" y="0"/>
                </a:cxn>
                <a:cxn ang="0">
                  <a:pos x="0" y="0"/>
                </a:cxn>
              </a:cxnLst>
              <a:rect l="0" t="0" r="r" b="b"/>
              <a:pathLst>
                <a:path w="4" h="2">
                  <a:moveTo>
                    <a:pt x="0" y="0"/>
                  </a:moveTo>
                  <a:lnTo>
                    <a:pt x="4"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4" name="Freeform 708"/>
            <p:cNvSpPr>
              <a:spLocks/>
            </p:cNvSpPr>
            <p:nvPr/>
          </p:nvSpPr>
          <p:spPr bwMode="auto">
            <a:xfrm>
              <a:off x="2770188" y="5535613"/>
              <a:ext cx="6350" cy="3175"/>
            </a:xfrm>
            <a:custGeom>
              <a:avLst/>
              <a:gdLst/>
              <a:ahLst/>
              <a:cxnLst>
                <a:cxn ang="0">
                  <a:pos x="0" y="2"/>
                </a:cxn>
                <a:cxn ang="0">
                  <a:pos x="0" y="0"/>
                </a:cxn>
                <a:cxn ang="0">
                  <a:pos x="2" y="0"/>
                </a:cxn>
                <a:cxn ang="0">
                  <a:pos x="4" y="0"/>
                </a:cxn>
                <a:cxn ang="0">
                  <a:pos x="0" y="2"/>
                </a:cxn>
                <a:cxn ang="0">
                  <a:pos x="0" y="2"/>
                </a:cxn>
              </a:cxnLst>
              <a:rect l="0" t="0" r="r" b="b"/>
              <a:pathLst>
                <a:path w="4" h="2">
                  <a:moveTo>
                    <a:pt x="0" y="2"/>
                  </a:moveTo>
                  <a:lnTo>
                    <a:pt x="0" y="0"/>
                  </a:lnTo>
                  <a:lnTo>
                    <a:pt x="2" y="0"/>
                  </a:lnTo>
                  <a:lnTo>
                    <a:pt x="4"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5" name="Freeform 709"/>
            <p:cNvSpPr>
              <a:spLocks/>
            </p:cNvSpPr>
            <p:nvPr/>
          </p:nvSpPr>
          <p:spPr bwMode="auto">
            <a:xfrm>
              <a:off x="2773363" y="5538788"/>
              <a:ext cx="9525" cy="6350"/>
            </a:xfrm>
            <a:custGeom>
              <a:avLst/>
              <a:gdLst/>
              <a:ahLst/>
              <a:cxnLst>
                <a:cxn ang="0">
                  <a:pos x="0" y="0"/>
                </a:cxn>
                <a:cxn ang="0">
                  <a:pos x="4" y="0"/>
                </a:cxn>
                <a:cxn ang="0">
                  <a:pos x="6" y="4"/>
                </a:cxn>
                <a:cxn ang="0">
                  <a:pos x="0" y="0"/>
                </a:cxn>
                <a:cxn ang="0">
                  <a:pos x="0" y="0"/>
                </a:cxn>
              </a:cxnLst>
              <a:rect l="0" t="0" r="r" b="b"/>
              <a:pathLst>
                <a:path w="6" h="4">
                  <a:moveTo>
                    <a:pt x="0" y="0"/>
                  </a:moveTo>
                  <a:lnTo>
                    <a:pt x="4" y="0"/>
                  </a:lnTo>
                  <a:lnTo>
                    <a:pt x="6"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6" name="Freeform 710"/>
            <p:cNvSpPr>
              <a:spLocks/>
            </p:cNvSpPr>
            <p:nvPr/>
          </p:nvSpPr>
          <p:spPr bwMode="auto">
            <a:xfrm>
              <a:off x="2773363" y="5545138"/>
              <a:ext cx="6350" cy="3175"/>
            </a:xfrm>
            <a:custGeom>
              <a:avLst/>
              <a:gdLst/>
              <a:ahLst/>
              <a:cxnLst>
                <a:cxn ang="0">
                  <a:pos x="0" y="0"/>
                </a:cxn>
                <a:cxn ang="0">
                  <a:pos x="4" y="2"/>
                </a:cxn>
                <a:cxn ang="0">
                  <a:pos x="0" y="0"/>
                </a:cxn>
                <a:cxn ang="0">
                  <a:pos x="0" y="0"/>
                </a:cxn>
              </a:cxnLst>
              <a:rect l="0" t="0" r="r" b="b"/>
              <a:pathLst>
                <a:path w="4" h="2">
                  <a:moveTo>
                    <a:pt x="0" y="0"/>
                  </a:move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7" name="Freeform 711"/>
            <p:cNvSpPr>
              <a:spLocks/>
            </p:cNvSpPr>
            <p:nvPr/>
          </p:nvSpPr>
          <p:spPr bwMode="auto">
            <a:xfrm>
              <a:off x="2779713" y="5561013"/>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8" name="Freeform 712"/>
            <p:cNvSpPr>
              <a:spLocks/>
            </p:cNvSpPr>
            <p:nvPr/>
          </p:nvSpPr>
          <p:spPr bwMode="auto">
            <a:xfrm>
              <a:off x="2763838" y="5614988"/>
              <a:ext cx="6350" cy="6350"/>
            </a:xfrm>
            <a:custGeom>
              <a:avLst/>
              <a:gdLst/>
              <a:ahLst/>
              <a:cxnLst>
                <a:cxn ang="0">
                  <a:pos x="4" y="4"/>
                </a:cxn>
                <a:cxn ang="0">
                  <a:pos x="0" y="4"/>
                </a:cxn>
                <a:cxn ang="0">
                  <a:pos x="0" y="2"/>
                </a:cxn>
                <a:cxn ang="0">
                  <a:pos x="2" y="0"/>
                </a:cxn>
                <a:cxn ang="0">
                  <a:pos x="4" y="4"/>
                </a:cxn>
                <a:cxn ang="0">
                  <a:pos x="4" y="4"/>
                </a:cxn>
              </a:cxnLst>
              <a:rect l="0" t="0" r="r" b="b"/>
              <a:pathLst>
                <a:path w="4" h="4">
                  <a:moveTo>
                    <a:pt x="4" y="4"/>
                  </a:moveTo>
                  <a:lnTo>
                    <a:pt x="0" y="4"/>
                  </a:lnTo>
                  <a:lnTo>
                    <a:pt x="0" y="2"/>
                  </a:lnTo>
                  <a:lnTo>
                    <a:pt x="2"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9" name="Freeform 713"/>
            <p:cNvSpPr>
              <a:spLocks/>
            </p:cNvSpPr>
            <p:nvPr/>
          </p:nvSpPr>
          <p:spPr bwMode="auto">
            <a:xfrm>
              <a:off x="2747963" y="5618163"/>
              <a:ext cx="6350" cy="6350"/>
            </a:xfrm>
            <a:custGeom>
              <a:avLst/>
              <a:gdLst/>
              <a:ahLst/>
              <a:cxnLst>
                <a:cxn ang="0">
                  <a:pos x="4" y="0"/>
                </a:cxn>
                <a:cxn ang="0">
                  <a:pos x="4" y="4"/>
                </a:cxn>
                <a:cxn ang="0">
                  <a:pos x="0" y="2"/>
                </a:cxn>
                <a:cxn ang="0">
                  <a:pos x="4" y="0"/>
                </a:cxn>
                <a:cxn ang="0">
                  <a:pos x="4" y="0"/>
                </a:cxn>
              </a:cxnLst>
              <a:rect l="0" t="0" r="r" b="b"/>
              <a:pathLst>
                <a:path w="4" h="4">
                  <a:moveTo>
                    <a:pt x="4" y="0"/>
                  </a:moveTo>
                  <a:lnTo>
                    <a:pt x="4"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0" name="Freeform 714"/>
            <p:cNvSpPr>
              <a:spLocks/>
            </p:cNvSpPr>
            <p:nvPr/>
          </p:nvSpPr>
          <p:spPr bwMode="auto">
            <a:xfrm>
              <a:off x="2751138" y="5630863"/>
              <a:ext cx="9525" cy="9525"/>
            </a:xfrm>
            <a:custGeom>
              <a:avLst/>
              <a:gdLst/>
              <a:ahLst/>
              <a:cxnLst>
                <a:cxn ang="0">
                  <a:pos x="0" y="0"/>
                </a:cxn>
                <a:cxn ang="0">
                  <a:pos x="4" y="2"/>
                </a:cxn>
                <a:cxn ang="0">
                  <a:pos x="6" y="4"/>
                </a:cxn>
                <a:cxn ang="0">
                  <a:pos x="4" y="6"/>
                </a:cxn>
                <a:cxn ang="0">
                  <a:pos x="0" y="0"/>
                </a:cxn>
                <a:cxn ang="0">
                  <a:pos x="0" y="0"/>
                </a:cxn>
              </a:cxnLst>
              <a:rect l="0" t="0" r="r" b="b"/>
              <a:pathLst>
                <a:path w="6" h="6">
                  <a:moveTo>
                    <a:pt x="0" y="0"/>
                  </a:moveTo>
                  <a:lnTo>
                    <a:pt x="4" y="2"/>
                  </a:lnTo>
                  <a:lnTo>
                    <a:pt x="6" y="4"/>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1" name="Freeform 715"/>
            <p:cNvSpPr>
              <a:spLocks/>
            </p:cNvSpPr>
            <p:nvPr/>
          </p:nvSpPr>
          <p:spPr bwMode="auto">
            <a:xfrm>
              <a:off x="2744788" y="5630863"/>
              <a:ext cx="9525" cy="15875"/>
            </a:xfrm>
            <a:custGeom>
              <a:avLst/>
              <a:gdLst/>
              <a:ahLst/>
              <a:cxnLst>
                <a:cxn ang="0">
                  <a:pos x="0" y="2"/>
                </a:cxn>
                <a:cxn ang="0">
                  <a:pos x="0" y="0"/>
                </a:cxn>
                <a:cxn ang="0">
                  <a:pos x="2" y="0"/>
                </a:cxn>
                <a:cxn ang="0">
                  <a:pos x="6" y="10"/>
                </a:cxn>
                <a:cxn ang="0">
                  <a:pos x="0" y="2"/>
                </a:cxn>
                <a:cxn ang="0">
                  <a:pos x="0" y="2"/>
                </a:cxn>
              </a:cxnLst>
              <a:rect l="0" t="0" r="r" b="b"/>
              <a:pathLst>
                <a:path w="6" h="10">
                  <a:moveTo>
                    <a:pt x="0" y="2"/>
                  </a:moveTo>
                  <a:lnTo>
                    <a:pt x="0" y="0"/>
                  </a:lnTo>
                  <a:lnTo>
                    <a:pt x="2" y="0"/>
                  </a:lnTo>
                  <a:lnTo>
                    <a:pt x="6" y="1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2" name="Freeform 716"/>
            <p:cNvSpPr>
              <a:spLocks/>
            </p:cNvSpPr>
            <p:nvPr/>
          </p:nvSpPr>
          <p:spPr bwMode="auto">
            <a:xfrm>
              <a:off x="2757488" y="5640388"/>
              <a:ext cx="9525" cy="9525"/>
            </a:xfrm>
            <a:custGeom>
              <a:avLst/>
              <a:gdLst/>
              <a:ahLst/>
              <a:cxnLst>
                <a:cxn ang="0">
                  <a:pos x="0" y="0"/>
                </a:cxn>
                <a:cxn ang="0">
                  <a:pos x="2" y="2"/>
                </a:cxn>
                <a:cxn ang="0">
                  <a:pos x="6" y="6"/>
                </a:cxn>
                <a:cxn ang="0">
                  <a:pos x="0" y="4"/>
                </a:cxn>
                <a:cxn ang="0">
                  <a:pos x="0" y="0"/>
                </a:cxn>
                <a:cxn ang="0">
                  <a:pos x="0" y="0"/>
                </a:cxn>
              </a:cxnLst>
              <a:rect l="0" t="0" r="r" b="b"/>
              <a:pathLst>
                <a:path w="6" h="6">
                  <a:moveTo>
                    <a:pt x="0" y="0"/>
                  </a:moveTo>
                  <a:lnTo>
                    <a:pt x="2" y="2"/>
                  </a:lnTo>
                  <a:lnTo>
                    <a:pt x="6" y="6"/>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3" name="Freeform 717"/>
            <p:cNvSpPr>
              <a:spLocks/>
            </p:cNvSpPr>
            <p:nvPr/>
          </p:nvSpPr>
          <p:spPr bwMode="auto">
            <a:xfrm>
              <a:off x="2744788" y="5643563"/>
              <a:ext cx="3175" cy="9525"/>
            </a:xfrm>
            <a:custGeom>
              <a:avLst/>
              <a:gdLst/>
              <a:ahLst/>
              <a:cxnLst>
                <a:cxn ang="0">
                  <a:pos x="0" y="2"/>
                </a:cxn>
                <a:cxn ang="0">
                  <a:pos x="0" y="0"/>
                </a:cxn>
                <a:cxn ang="0">
                  <a:pos x="2" y="0"/>
                </a:cxn>
                <a:cxn ang="0">
                  <a:pos x="2" y="4"/>
                </a:cxn>
                <a:cxn ang="0">
                  <a:pos x="0" y="6"/>
                </a:cxn>
                <a:cxn ang="0">
                  <a:pos x="0" y="2"/>
                </a:cxn>
                <a:cxn ang="0">
                  <a:pos x="0" y="2"/>
                </a:cxn>
              </a:cxnLst>
              <a:rect l="0" t="0" r="r" b="b"/>
              <a:pathLst>
                <a:path w="2" h="6">
                  <a:moveTo>
                    <a:pt x="0" y="2"/>
                  </a:moveTo>
                  <a:lnTo>
                    <a:pt x="0" y="0"/>
                  </a:lnTo>
                  <a:lnTo>
                    <a:pt x="2" y="0"/>
                  </a:lnTo>
                  <a:lnTo>
                    <a:pt x="2" y="4"/>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4" name="Freeform 718"/>
            <p:cNvSpPr>
              <a:spLocks/>
            </p:cNvSpPr>
            <p:nvPr/>
          </p:nvSpPr>
          <p:spPr bwMode="auto">
            <a:xfrm>
              <a:off x="2751138" y="5649913"/>
              <a:ext cx="15875" cy="44450"/>
            </a:xfrm>
            <a:custGeom>
              <a:avLst/>
              <a:gdLst/>
              <a:ahLst/>
              <a:cxnLst>
                <a:cxn ang="0">
                  <a:pos x="2" y="6"/>
                </a:cxn>
                <a:cxn ang="0">
                  <a:pos x="2" y="2"/>
                </a:cxn>
                <a:cxn ang="0">
                  <a:pos x="6" y="0"/>
                </a:cxn>
                <a:cxn ang="0">
                  <a:pos x="10" y="6"/>
                </a:cxn>
                <a:cxn ang="0">
                  <a:pos x="10" y="24"/>
                </a:cxn>
                <a:cxn ang="0">
                  <a:pos x="8" y="28"/>
                </a:cxn>
                <a:cxn ang="0">
                  <a:pos x="6" y="28"/>
                </a:cxn>
                <a:cxn ang="0">
                  <a:pos x="4" y="26"/>
                </a:cxn>
                <a:cxn ang="0">
                  <a:pos x="4" y="18"/>
                </a:cxn>
                <a:cxn ang="0">
                  <a:pos x="0" y="14"/>
                </a:cxn>
                <a:cxn ang="0">
                  <a:pos x="2" y="14"/>
                </a:cxn>
                <a:cxn ang="0">
                  <a:pos x="4" y="10"/>
                </a:cxn>
                <a:cxn ang="0">
                  <a:pos x="0" y="10"/>
                </a:cxn>
                <a:cxn ang="0">
                  <a:pos x="2" y="6"/>
                </a:cxn>
                <a:cxn ang="0">
                  <a:pos x="2" y="6"/>
                </a:cxn>
              </a:cxnLst>
              <a:rect l="0" t="0" r="r" b="b"/>
              <a:pathLst>
                <a:path w="10" h="28">
                  <a:moveTo>
                    <a:pt x="2" y="6"/>
                  </a:moveTo>
                  <a:lnTo>
                    <a:pt x="2" y="2"/>
                  </a:lnTo>
                  <a:lnTo>
                    <a:pt x="6" y="0"/>
                  </a:lnTo>
                  <a:lnTo>
                    <a:pt x="10" y="6"/>
                  </a:lnTo>
                  <a:lnTo>
                    <a:pt x="10" y="24"/>
                  </a:lnTo>
                  <a:lnTo>
                    <a:pt x="8" y="28"/>
                  </a:lnTo>
                  <a:lnTo>
                    <a:pt x="6" y="28"/>
                  </a:lnTo>
                  <a:lnTo>
                    <a:pt x="4" y="26"/>
                  </a:lnTo>
                  <a:lnTo>
                    <a:pt x="4" y="18"/>
                  </a:lnTo>
                  <a:lnTo>
                    <a:pt x="0" y="14"/>
                  </a:lnTo>
                  <a:lnTo>
                    <a:pt x="2" y="14"/>
                  </a:lnTo>
                  <a:lnTo>
                    <a:pt x="4" y="10"/>
                  </a:lnTo>
                  <a:lnTo>
                    <a:pt x="0" y="1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5" name="Freeform 719"/>
            <p:cNvSpPr>
              <a:spLocks/>
            </p:cNvSpPr>
            <p:nvPr/>
          </p:nvSpPr>
          <p:spPr bwMode="auto">
            <a:xfrm>
              <a:off x="2744788" y="5681663"/>
              <a:ext cx="6350" cy="6350"/>
            </a:xfrm>
            <a:custGeom>
              <a:avLst/>
              <a:gdLst/>
              <a:ahLst/>
              <a:cxnLst>
                <a:cxn ang="0">
                  <a:pos x="0" y="2"/>
                </a:cxn>
                <a:cxn ang="0">
                  <a:pos x="2" y="0"/>
                </a:cxn>
                <a:cxn ang="0">
                  <a:pos x="4" y="4"/>
                </a:cxn>
                <a:cxn ang="0">
                  <a:pos x="0" y="4"/>
                </a:cxn>
                <a:cxn ang="0">
                  <a:pos x="0" y="2"/>
                </a:cxn>
                <a:cxn ang="0">
                  <a:pos x="0" y="2"/>
                </a:cxn>
              </a:cxnLst>
              <a:rect l="0" t="0" r="r" b="b"/>
              <a:pathLst>
                <a:path w="4" h="4">
                  <a:moveTo>
                    <a:pt x="0" y="2"/>
                  </a:moveTo>
                  <a:lnTo>
                    <a:pt x="2" y="0"/>
                  </a:lnTo>
                  <a:lnTo>
                    <a:pt x="4" y="4"/>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6" name="Freeform 720"/>
            <p:cNvSpPr>
              <a:spLocks/>
            </p:cNvSpPr>
            <p:nvPr/>
          </p:nvSpPr>
          <p:spPr bwMode="auto">
            <a:xfrm>
              <a:off x="2747963" y="5700713"/>
              <a:ext cx="9525" cy="9525"/>
            </a:xfrm>
            <a:custGeom>
              <a:avLst/>
              <a:gdLst/>
              <a:ahLst/>
              <a:cxnLst>
                <a:cxn ang="0">
                  <a:pos x="0" y="2"/>
                </a:cxn>
                <a:cxn ang="0">
                  <a:pos x="0" y="0"/>
                </a:cxn>
                <a:cxn ang="0">
                  <a:pos x="6" y="0"/>
                </a:cxn>
                <a:cxn ang="0">
                  <a:pos x="6" y="6"/>
                </a:cxn>
                <a:cxn ang="0">
                  <a:pos x="2" y="2"/>
                </a:cxn>
                <a:cxn ang="0">
                  <a:pos x="0" y="4"/>
                </a:cxn>
                <a:cxn ang="0">
                  <a:pos x="0" y="2"/>
                </a:cxn>
                <a:cxn ang="0">
                  <a:pos x="0" y="2"/>
                </a:cxn>
              </a:cxnLst>
              <a:rect l="0" t="0" r="r" b="b"/>
              <a:pathLst>
                <a:path w="6" h="6">
                  <a:moveTo>
                    <a:pt x="0" y="2"/>
                  </a:moveTo>
                  <a:lnTo>
                    <a:pt x="0" y="0"/>
                  </a:lnTo>
                  <a:lnTo>
                    <a:pt x="6" y="0"/>
                  </a:lnTo>
                  <a:lnTo>
                    <a:pt x="6" y="6"/>
                  </a:lnTo>
                  <a:lnTo>
                    <a:pt x="2" y="2"/>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7" name="Freeform 721"/>
            <p:cNvSpPr>
              <a:spLocks/>
            </p:cNvSpPr>
            <p:nvPr/>
          </p:nvSpPr>
          <p:spPr bwMode="auto">
            <a:xfrm>
              <a:off x="2760663" y="5707063"/>
              <a:ext cx="12700" cy="12700"/>
            </a:xfrm>
            <a:custGeom>
              <a:avLst/>
              <a:gdLst/>
              <a:ahLst/>
              <a:cxnLst>
                <a:cxn ang="0">
                  <a:pos x="4" y="6"/>
                </a:cxn>
                <a:cxn ang="0">
                  <a:pos x="2" y="6"/>
                </a:cxn>
                <a:cxn ang="0">
                  <a:pos x="0" y="0"/>
                </a:cxn>
                <a:cxn ang="0">
                  <a:pos x="6" y="4"/>
                </a:cxn>
                <a:cxn ang="0">
                  <a:pos x="8" y="8"/>
                </a:cxn>
                <a:cxn ang="0">
                  <a:pos x="4" y="6"/>
                </a:cxn>
                <a:cxn ang="0">
                  <a:pos x="4" y="6"/>
                </a:cxn>
              </a:cxnLst>
              <a:rect l="0" t="0" r="r" b="b"/>
              <a:pathLst>
                <a:path w="8" h="8">
                  <a:moveTo>
                    <a:pt x="4" y="6"/>
                  </a:moveTo>
                  <a:lnTo>
                    <a:pt x="2" y="6"/>
                  </a:lnTo>
                  <a:lnTo>
                    <a:pt x="0" y="0"/>
                  </a:lnTo>
                  <a:lnTo>
                    <a:pt x="6" y="4"/>
                  </a:lnTo>
                  <a:lnTo>
                    <a:pt x="8" y="8"/>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8" name="Freeform 722"/>
            <p:cNvSpPr>
              <a:spLocks/>
            </p:cNvSpPr>
            <p:nvPr/>
          </p:nvSpPr>
          <p:spPr bwMode="auto">
            <a:xfrm>
              <a:off x="2757488" y="5716588"/>
              <a:ext cx="9525" cy="15875"/>
            </a:xfrm>
            <a:custGeom>
              <a:avLst/>
              <a:gdLst/>
              <a:ahLst/>
              <a:cxnLst>
                <a:cxn ang="0">
                  <a:pos x="6" y="6"/>
                </a:cxn>
                <a:cxn ang="0">
                  <a:pos x="6" y="10"/>
                </a:cxn>
                <a:cxn ang="0">
                  <a:pos x="4" y="10"/>
                </a:cxn>
                <a:cxn ang="0">
                  <a:pos x="0" y="4"/>
                </a:cxn>
                <a:cxn ang="0">
                  <a:pos x="0" y="0"/>
                </a:cxn>
                <a:cxn ang="0">
                  <a:pos x="6" y="2"/>
                </a:cxn>
                <a:cxn ang="0">
                  <a:pos x="6" y="6"/>
                </a:cxn>
                <a:cxn ang="0">
                  <a:pos x="6" y="6"/>
                </a:cxn>
              </a:cxnLst>
              <a:rect l="0" t="0" r="r" b="b"/>
              <a:pathLst>
                <a:path w="6" h="10">
                  <a:moveTo>
                    <a:pt x="6" y="6"/>
                  </a:moveTo>
                  <a:lnTo>
                    <a:pt x="6" y="10"/>
                  </a:lnTo>
                  <a:lnTo>
                    <a:pt x="4" y="10"/>
                  </a:lnTo>
                  <a:lnTo>
                    <a:pt x="0" y="4"/>
                  </a:lnTo>
                  <a:lnTo>
                    <a:pt x="0" y="0"/>
                  </a:lnTo>
                  <a:lnTo>
                    <a:pt x="6" y="2"/>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9" name="Freeform 723"/>
            <p:cNvSpPr>
              <a:spLocks/>
            </p:cNvSpPr>
            <p:nvPr/>
          </p:nvSpPr>
          <p:spPr bwMode="auto">
            <a:xfrm>
              <a:off x="2757488" y="5732463"/>
              <a:ext cx="6350" cy="9525"/>
            </a:xfrm>
            <a:custGeom>
              <a:avLst/>
              <a:gdLst/>
              <a:ahLst/>
              <a:cxnLst>
                <a:cxn ang="0">
                  <a:pos x="0" y="6"/>
                </a:cxn>
                <a:cxn ang="0">
                  <a:pos x="4" y="0"/>
                </a:cxn>
                <a:cxn ang="0">
                  <a:pos x="4" y="4"/>
                </a:cxn>
                <a:cxn ang="0">
                  <a:pos x="0" y="6"/>
                </a:cxn>
                <a:cxn ang="0">
                  <a:pos x="0" y="6"/>
                </a:cxn>
              </a:cxnLst>
              <a:rect l="0" t="0" r="r" b="b"/>
              <a:pathLst>
                <a:path w="4" h="6">
                  <a:moveTo>
                    <a:pt x="0" y="6"/>
                  </a:moveTo>
                  <a:lnTo>
                    <a:pt x="4" y="0"/>
                  </a:lnTo>
                  <a:lnTo>
                    <a:pt x="4" y="4"/>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0" name="Freeform 724"/>
            <p:cNvSpPr>
              <a:spLocks/>
            </p:cNvSpPr>
            <p:nvPr/>
          </p:nvSpPr>
          <p:spPr bwMode="auto">
            <a:xfrm>
              <a:off x="2754313" y="5751513"/>
              <a:ext cx="6350" cy="12700"/>
            </a:xfrm>
            <a:custGeom>
              <a:avLst/>
              <a:gdLst/>
              <a:ahLst/>
              <a:cxnLst>
                <a:cxn ang="0">
                  <a:pos x="2" y="8"/>
                </a:cxn>
                <a:cxn ang="0">
                  <a:pos x="0" y="8"/>
                </a:cxn>
                <a:cxn ang="0">
                  <a:pos x="0" y="6"/>
                </a:cxn>
                <a:cxn ang="0">
                  <a:pos x="2" y="0"/>
                </a:cxn>
                <a:cxn ang="0">
                  <a:pos x="4" y="4"/>
                </a:cxn>
                <a:cxn ang="0">
                  <a:pos x="2" y="8"/>
                </a:cxn>
                <a:cxn ang="0">
                  <a:pos x="2" y="8"/>
                </a:cxn>
              </a:cxnLst>
              <a:rect l="0" t="0" r="r" b="b"/>
              <a:pathLst>
                <a:path w="4" h="8">
                  <a:moveTo>
                    <a:pt x="2" y="8"/>
                  </a:moveTo>
                  <a:lnTo>
                    <a:pt x="0" y="8"/>
                  </a:lnTo>
                  <a:lnTo>
                    <a:pt x="0" y="6"/>
                  </a:lnTo>
                  <a:lnTo>
                    <a:pt x="2" y="0"/>
                  </a:lnTo>
                  <a:lnTo>
                    <a:pt x="4" y="4"/>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1" name="Freeform 725"/>
            <p:cNvSpPr>
              <a:spLocks/>
            </p:cNvSpPr>
            <p:nvPr/>
          </p:nvSpPr>
          <p:spPr bwMode="auto">
            <a:xfrm>
              <a:off x="2773363" y="5748338"/>
              <a:ext cx="6350" cy="9525"/>
            </a:xfrm>
            <a:custGeom>
              <a:avLst/>
              <a:gdLst/>
              <a:ahLst/>
              <a:cxnLst>
                <a:cxn ang="0">
                  <a:pos x="2" y="0"/>
                </a:cxn>
                <a:cxn ang="0">
                  <a:pos x="4" y="6"/>
                </a:cxn>
                <a:cxn ang="0">
                  <a:pos x="0" y="4"/>
                </a:cxn>
                <a:cxn ang="0">
                  <a:pos x="0" y="0"/>
                </a:cxn>
                <a:cxn ang="0">
                  <a:pos x="2" y="0"/>
                </a:cxn>
                <a:cxn ang="0">
                  <a:pos x="2" y="0"/>
                </a:cxn>
              </a:cxnLst>
              <a:rect l="0" t="0" r="r" b="b"/>
              <a:pathLst>
                <a:path w="4" h="6">
                  <a:moveTo>
                    <a:pt x="2" y="0"/>
                  </a:moveTo>
                  <a:lnTo>
                    <a:pt x="4" y="6"/>
                  </a:lnTo>
                  <a:lnTo>
                    <a:pt x="0"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2" name="Freeform 726"/>
            <p:cNvSpPr>
              <a:spLocks/>
            </p:cNvSpPr>
            <p:nvPr/>
          </p:nvSpPr>
          <p:spPr bwMode="auto">
            <a:xfrm>
              <a:off x="2779713" y="5741988"/>
              <a:ext cx="3175" cy="9525"/>
            </a:xfrm>
            <a:custGeom>
              <a:avLst/>
              <a:gdLst/>
              <a:ahLst/>
              <a:cxnLst>
                <a:cxn ang="0">
                  <a:pos x="2" y="2"/>
                </a:cxn>
                <a:cxn ang="0">
                  <a:pos x="2" y="6"/>
                </a:cxn>
                <a:cxn ang="0">
                  <a:pos x="0" y="0"/>
                </a:cxn>
                <a:cxn ang="0">
                  <a:pos x="2" y="2"/>
                </a:cxn>
                <a:cxn ang="0">
                  <a:pos x="2" y="2"/>
                </a:cxn>
              </a:cxnLst>
              <a:rect l="0" t="0" r="r" b="b"/>
              <a:pathLst>
                <a:path w="2" h="6">
                  <a:moveTo>
                    <a:pt x="2" y="2"/>
                  </a:moveTo>
                  <a:lnTo>
                    <a:pt x="2"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3" name="Freeform 727"/>
            <p:cNvSpPr>
              <a:spLocks/>
            </p:cNvSpPr>
            <p:nvPr/>
          </p:nvSpPr>
          <p:spPr bwMode="auto">
            <a:xfrm>
              <a:off x="2786063" y="5761038"/>
              <a:ext cx="44450" cy="53975"/>
            </a:xfrm>
            <a:custGeom>
              <a:avLst/>
              <a:gdLst/>
              <a:ahLst/>
              <a:cxnLst>
                <a:cxn ang="0">
                  <a:pos x="0" y="4"/>
                </a:cxn>
                <a:cxn ang="0">
                  <a:pos x="6" y="2"/>
                </a:cxn>
                <a:cxn ang="0">
                  <a:pos x="8" y="8"/>
                </a:cxn>
                <a:cxn ang="0">
                  <a:pos x="10" y="0"/>
                </a:cxn>
                <a:cxn ang="0">
                  <a:pos x="12" y="2"/>
                </a:cxn>
                <a:cxn ang="0">
                  <a:pos x="12" y="8"/>
                </a:cxn>
                <a:cxn ang="0">
                  <a:pos x="8" y="14"/>
                </a:cxn>
                <a:cxn ang="0">
                  <a:pos x="14" y="20"/>
                </a:cxn>
                <a:cxn ang="0">
                  <a:pos x="20" y="16"/>
                </a:cxn>
                <a:cxn ang="0">
                  <a:pos x="26" y="16"/>
                </a:cxn>
                <a:cxn ang="0">
                  <a:pos x="28" y="20"/>
                </a:cxn>
                <a:cxn ang="0">
                  <a:pos x="14" y="28"/>
                </a:cxn>
                <a:cxn ang="0">
                  <a:pos x="14" y="34"/>
                </a:cxn>
                <a:cxn ang="0">
                  <a:pos x="12" y="32"/>
                </a:cxn>
                <a:cxn ang="0">
                  <a:pos x="6" y="26"/>
                </a:cxn>
                <a:cxn ang="0">
                  <a:pos x="12" y="26"/>
                </a:cxn>
                <a:cxn ang="0">
                  <a:pos x="8" y="20"/>
                </a:cxn>
                <a:cxn ang="0">
                  <a:pos x="8" y="24"/>
                </a:cxn>
                <a:cxn ang="0">
                  <a:pos x="4" y="22"/>
                </a:cxn>
                <a:cxn ang="0">
                  <a:pos x="4" y="20"/>
                </a:cxn>
                <a:cxn ang="0">
                  <a:pos x="0" y="16"/>
                </a:cxn>
                <a:cxn ang="0">
                  <a:pos x="0" y="4"/>
                </a:cxn>
                <a:cxn ang="0">
                  <a:pos x="0" y="4"/>
                </a:cxn>
              </a:cxnLst>
              <a:rect l="0" t="0" r="r" b="b"/>
              <a:pathLst>
                <a:path w="28" h="34">
                  <a:moveTo>
                    <a:pt x="0" y="4"/>
                  </a:moveTo>
                  <a:lnTo>
                    <a:pt x="6" y="2"/>
                  </a:lnTo>
                  <a:lnTo>
                    <a:pt x="8" y="8"/>
                  </a:lnTo>
                  <a:lnTo>
                    <a:pt x="10" y="0"/>
                  </a:lnTo>
                  <a:lnTo>
                    <a:pt x="12" y="2"/>
                  </a:lnTo>
                  <a:lnTo>
                    <a:pt x="12" y="8"/>
                  </a:lnTo>
                  <a:lnTo>
                    <a:pt x="8" y="14"/>
                  </a:lnTo>
                  <a:lnTo>
                    <a:pt x="14" y="20"/>
                  </a:lnTo>
                  <a:lnTo>
                    <a:pt x="20" y="16"/>
                  </a:lnTo>
                  <a:lnTo>
                    <a:pt x="26" y="16"/>
                  </a:lnTo>
                  <a:lnTo>
                    <a:pt x="28" y="20"/>
                  </a:lnTo>
                  <a:lnTo>
                    <a:pt x="14" y="28"/>
                  </a:lnTo>
                  <a:lnTo>
                    <a:pt x="14" y="34"/>
                  </a:lnTo>
                  <a:lnTo>
                    <a:pt x="12" y="32"/>
                  </a:lnTo>
                  <a:lnTo>
                    <a:pt x="6" y="26"/>
                  </a:lnTo>
                  <a:lnTo>
                    <a:pt x="12" y="26"/>
                  </a:lnTo>
                  <a:lnTo>
                    <a:pt x="8" y="20"/>
                  </a:lnTo>
                  <a:lnTo>
                    <a:pt x="8" y="24"/>
                  </a:lnTo>
                  <a:lnTo>
                    <a:pt x="4" y="22"/>
                  </a:lnTo>
                  <a:lnTo>
                    <a:pt x="4" y="20"/>
                  </a:lnTo>
                  <a:lnTo>
                    <a:pt x="0" y="1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4" name="Freeform 728"/>
            <p:cNvSpPr>
              <a:spLocks/>
            </p:cNvSpPr>
            <p:nvPr/>
          </p:nvSpPr>
          <p:spPr bwMode="auto">
            <a:xfrm>
              <a:off x="2776538" y="5776913"/>
              <a:ext cx="6350" cy="9525"/>
            </a:xfrm>
            <a:custGeom>
              <a:avLst/>
              <a:gdLst/>
              <a:ahLst/>
              <a:cxnLst>
                <a:cxn ang="0">
                  <a:pos x="4" y="0"/>
                </a:cxn>
                <a:cxn ang="0">
                  <a:pos x="4" y="4"/>
                </a:cxn>
                <a:cxn ang="0">
                  <a:pos x="2" y="6"/>
                </a:cxn>
                <a:cxn ang="0">
                  <a:pos x="2" y="2"/>
                </a:cxn>
                <a:cxn ang="0">
                  <a:pos x="2" y="4"/>
                </a:cxn>
                <a:cxn ang="0">
                  <a:pos x="0" y="0"/>
                </a:cxn>
                <a:cxn ang="0">
                  <a:pos x="4" y="0"/>
                </a:cxn>
                <a:cxn ang="0">
                  <a:pos x="4" y="0"/>
                </a:cxn>
              </a:cxnLst>
              <a:rect l="0" t="0" r="r" b="b"/>
              <a:pathLst>
                <a:path w="4" h="6">
                  <a:moveTo>
                    <a:pt x="4" y="0"/>
                  </a:moveTo>
                  <a:lnTo>
                    <a:pt x="4" y="4"/>
                  </a:lnTo>
                  <a:lnTo>
                    <a:pt x="2" y="6"/>
                  </a:lnTo>
                  <a:lnTo>
                    <a:pt x="2" y="2"/>
                  </a:lnTo>
                  <a:lnTo>
                    <a:pt x="2" y="4"/>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5" name="Freeform 729"/>
            <p:cNvSpPr>
              <a:spLocks/>
            </p:cNvSpPr>
            <p:nvPr/>
          </p:nvSpPr>
          <p:spPr bwMode="auto">
            <a:xfrm>
              <a:off x="2760663" y="5786438"/>
              <a:ext cx="34925" cy="22225"/>
            </a:xfrm>
            <a:custGeom>
              <a:avLst/>
              <a:gdLst/>
              <a:ahLst/>
              <a:cxnLst>
                <a:cxn ang="0">
                  <a:pos x="0" y="0"/>
                </a:cxn>
                <a:cxn ang="0">
                  <a:pos x="22" y="14"/>
                </a:cxn>
                <a:cxn ang="0">
                  <a:pos x="16" y="14"/>
                </a:cxn>
                <a:cxn ang="0">
                  <a:pos x="12" y="10"/>
                </a:cxn>
                <a:cxn ang="0">
                  <a:pos x="4" y="6"/>
                </a:cxn>
                <a:cxn ang="0">
                  <a:pos x="0" y="0"/>
                </a:cxn>
                <a:cxn ang="0">
                  <a:pos x="0" y="0"/>
                </a:cxn>
              </a:cxnLst>
              <a:rect l="0" t="0" r="r" b="b"/>
              <a:pathLst>
                <a:path w="22" h="14">
                  <a:moveTo>
                    <a:pt x="0" y="0"/>
                  </a:moveTo>
                  <a:lnTo>
                    <a:pt x="22" y="14"/>
                  </a:lnTo>
                  <a:lnTo>
                    <a:pt x="16" y="14"/>
                  </a:lnTo>
                  <a:lnTo>
                    <a:pt x="12" y="10"/>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6" name="Freeform 730"/>
            <p:cNvSpPr>
              <a:spLocks/>
            </p:cNvSpPr>
            <p:nvPr/>
          </p:nvSpPr>
          <p:spPr bwMode="auto">
            <a:xfrm>
              <a:off x="2760663" y="5751513"/>
              <a:ext cx="3175" cy="12700"/>
            </a:xfrm>
            <a:custGeom>
              <a:avLst/>
              <a:gdLst/>
              <a:ahLst/>
              <a:cxnLst>
                <a:cxn ang="0">
                  <a:pos x="2" y="0"/>
                </a:cxn>
                <a:cxn ang="0">
                  <a:pos x="2" y="6"/>
                </a:cxn>
                <a:cxn ang="0">
                  <a:pos x="0" y="8"/>
                </a:cxn>
                <a:cxn ang="0">
                  <a:pos x="0" y="6"/>
                </a:cxn>
                <a:cxn ang="0">
                  <a:pos x="2" y="0"/>
                </a:cxn>
                <a:cxn ang="0">
                  <a:pos x="2" y="0"/>
                </a:cxn>
              </a:cxnLst>
              <a:rect l="0" t="0" r="r" b="b"/>
              <a:pathLst>
                <a:path w="2" h="8">
                  <a:moveTo>
                    <a:pt x="2" y="0"/>
                  </a:moveTo>
                  <a:lnTo>
                    <a:pt x="2" y="6"/>
                  </a:lnTo>
                  <a:lnTo>
                    <a:pt x="0" y="8"/>
                  </a:lnTo>
                  <a:lnTo>
                    <a:pt x="0"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7" name="Freeform 731"/>
            <p:cNvSpPr>
              <a:spLocks/>
            </p:cNvSpPr>
            <p:nvPr/>
          </p:nvSpPr>
          <p:spPr bwMode="auto">
            <a:xfrm>
              <a:off x="2782888" y="5808663"/>
              <a:ext cx="31750" cy="28575"/>
            </a:xfrm>
            <a:custGeom>
              <a:avLst/>
              <a:gdLst/>
              <a:ahLst/>
              <a:cxnLst>
                <a:cxn ang="0">
                  <a:pos x="2" y="0"/>
                </a:cxn>
                <a:cxn ang="0">
                  <a:pos x="8" y="4"/>
                </a:cxn>
                <a:cxn ang="0">
                  <a:pos x="12" y="2"/>
                </a:cxn>
                <a:cxn ang="0">
                  <a:pos x="14" y="6"/>
                </a:cxn>
                <a:cxn ang="0">
                  <a:pos x="16" y="6"/>
                </a:cxn>
                <a:cxn ang="0">
                  <a:pos x="20" y="8"/>
                </a:cxn>
                <a:cxn ang="0">
                  <a:pos x="20" y="10"/>
                </a:cxn>
                <a:cxn ang="0">
                  <a:pos x="18" y="12"/>
                </a:cxn>
                <a:cxn ang="0">
                  <a:pos x="18" y="16"/>
                </a:cxn>
                <a:cxn ang="0">
                  <a:pos x="14" y="14"/>
                </a:cxn>
                <a:cxn ang="0">
                  <a:pos x="14" y="18"/>
                </a:cxn>
                <a:cxn ang="0">
                  <a:pos x="10" y="18"/>
                </a:cxn>
                <a:cxn ang="0">
                  <a:pos x="12" y="16"/>
                </a:cxn>
                <a:cxn ang="0">
                  <a:pos x="6" y="14"/>
                </a:cxn>
                <a:cxn ang="0">
                  <a:pos x="6" y="10"/>
                </a:cxn>
                <a:cxn ang="0">
                  <a:pos x="4" y="8"/>
                </a:cxn>
                <a:cxn ang="0">
                  <a:pos x="0" y="2"/>
                </a:cxn>
                <a:cxn ang="0">
                  <a:pos x="2" y="0"/>
                </a:cxn>
                <a:cxn ang="0">
                  <a:pos x="2" y="0"/>
                </a:cxn>
              </a:cxnLst>
              <a:rect l="0" t="0" r="r" b="b"/>
              <a:pathLst>
                <a:path w="20" h="18">
                  <a:moveTo>
                    <a:pt x="2" y="0"/>
                  </a:moveTo>
                  <a:lnTo>
                    <a:pt x="8" y="4"/>
                  </a:lnTo>
                  <a:lnTo>
                    <a:pt x="12" y="2"/>
                  </a:lnTo>
                  <a:lnTo>
                    <a:pt x="14" y="6"/>
                  </a:lnTo>
                  <a:lnTo>
                    <a:pt x="16" y="6"/>
                  </a:lnTo>
                  <a:lnTo>
                    <a:pt x="20" y="8"/>
                  </a:lnTo>
                  <a:lnTo>
                    <a:pt x="20" y="10"/>
                  </a:lnTo>
                  <a:lnTo>
                    <a:pt x="18" y="12"/>
                  </a:lnTo>
                  <a:lnTo>
                    <a:pt x="18" y="16"/>
                  </a:lnTo>
                  <a:lnTo>
                    <a:pt x="14" y="14"/>
                  </a:lnTo>
                  <a:lnTo>
                    <a:pt x="14" y="18"/>
                  </a:lnTo>
                  <a:lnTo>
                    <a:pt x="10" y="18"/>
                  </a:lnTo>
                  <a:lnTo>
                    <a:pt x="12" y="16"/>
                  </a:lnTo>
                  <a:lnTo>
                    <a:pt x="6" y="14"/>
                  </a:lnTo>
                  <a:lnTo>
                    <a:pt x="6" y="10"/>
                  </a:lnTo>
                  <a:lnTo>
                    <a:pt x="4" y="8"/>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8" name="Freeform 732"/>
            <p:cNvSpPr>
              <a:spLocks/>
            </p:cNvSpPr>
            <p:nvPr/>
          </p:nvSpPr>
          <p:spPr bwMode="auto">
            <a:xfrm>
              <a:off x="2814638" y="5827713"/>
              <a:ext cx="25400" cy="15875"/>
            </a:xfrm>
            <a:custGeom>
              <a:avLst/>
              <a:gdLst/>
              <a:ahLst/>
              <a:cxnLst>
                <a:cxn ang="0">
                  <a:pos x="4" y="0"/>
                </a:cxn>
                <a:cxn ang="0">
                  <a:pos x="8" y="4"/>
                </a:cxn>
                <a:cxn ang="0">
                  <a:pos x="8" y="2"/>
                </a:cxn>
                <a:cxn ang="0">
                  <a:pos x="12" y="2"/>
                </a:cxn>
                <a:cxn ang="0">
                  <a:pos x="14" y="6"/>
                </a:cxn>
                <a:cxn ang="0">
                  <a:pos x="14" y="6"/>
                </a:cxn>
                <a:cxn ang="0">
                  <a:pos x="16" y="8"/>
                </a:cxn>
                <a:cxn ang="0">
                  <a:pos x="14" y="10"/>
                </a:cxn>
                <a:cxn ang="0">
                  <a:pos x="8" y="8"/>
                </a:cxn>
                <a:cxn ang="0">
                  <a:pos x="6" y="10"/>
                </a:cxn>
                <a:cxn ang="0">
                  <a:pos x="2" y="6"/>
                </a:cxn>
                <a:cxn ang="0">
                  <a:pos x="0" y="2"/>
                </a:cxn>
                <a:cxn ang="0">
                  <a:pos x="4" y="0"/>
                </a:cxn>
                <a:cxn ang="0">
                  <a:pos x="4" y="0"/>
                </a:cxn>
              </a:cxnLst>
              <a:rect l="0" t="0" r="r" b="b"/>
              <a:pathLst>
                <a:path w="16" h="10">
                  <a:moveTo>
                    <a:pt x="4" y="0"/>
                  </a:moveTo>
                  <a:lnTo>
                    <a:pt x="8" y="4"/>
                  </a:lnTo>
                  <a:lnTo>
                    <a:pt x="8" y="2"/>
                  </a:lnTo>
                  <a:lnTo>
                    <a:pt x="12" y="2"/>
                  </a:lnTo>
                  <a:lnTo>
                    <a:pt x="14" y="6"/>
                  </a:lnTo>
                  <a:lnTo>
                    <a:pt x="14" y="6"/>
                  </a:lnTo>
                  <a:lnTo>
                    <a:pt x="16" y="8"/>
                  </a:lnTo>
                  <a:lnTo>
                    <a:pt x="14" y="10"/>
                  </a:lnTo>
                  <a:lnTo>
                    <a:pt x="8" y="8"/>
                  </a:lnTo>
                  <a:lnTo>
                    <a:pt x="6" y="10"/>
                  </a:lnTo>
                  <a:lnTo>
                    <a:pt x="2" y="6"/>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9" name="Freeform 733"/>
            <p:cNvSpPr>
              <a:spLocks/>
            </p:cNvSpPr>
            <p:nvPr/>
          </p:nvSpPr>
          <p:spPr bwMode="auto">
            <a:xfrm>
              <a:off x="2843213" y="5818188"/>
              <a:ext cx="12700" cy="22225"/>
            </a:xfrm>
            <a:custGeom>
              <a:avLst/>
              <a:gdLst/>
              <a:ahLst/>
              <a:cxnLst>
                <a:cxn ang="0">
                  <a:pos x="4" y="0"/>
                </a:cxn>
                <a:cxn ang="0">
                  <a:pos x="6" y="10"/>
                </a:cxn>
                <a:cxn ang="0">
                  <a:pos x="2" y="8"/>
                </a:cxn>
                <a:cxn ang="0">
                  <a:pos x="4" y="10"/>
                </a:cxn>
                <a:cxn ang="0">
                  <a:pos x="8" y="14"/>
                </a:cxn>
                <a:cxn ang="0">
                  <a:pos x="0" y="10"/>
                </a:cxn>
                <a:cxn ang="0">
                  <a:pos x="0" y="6"/>
                </a:cxn>
                <a:cxn ang="0">
                  <a:pos x="4" y="4"/>
                </a:cxn>
                <a:cxn ang="0">
                  <a:pos x="2" y="2"/>
                </a:cxn>
                <a:cxn ang="0">
                  <a:pos x="4" y="0"/>
                </a:cxn>
                <a:cxn ang="0">
                  <a:pos x="4" y="0"/>
                </a:cxn>
              </a:cxnLst>
              <a:rect l="0" t="0" r="r" b="b"/>
              <a:pathLst>
                <a:path w="8" h="14">
                  <a:moveTo>
                    <a:pt x="4" y="0"/>
                  </a:moveTo>
                  <a:lnTo>
                    <a:pt x="6" y="10"/>
                  </a:lnTo>
                  <a:lnTo>
                    <a:pt x="2" y="8"/>
                  </a:lnTo>
                  <a:lnTo>
                    <a:pt x="4" y="10"/>
                  </a:lnTo>
                  <a:lnTo>
                    <a:pt x="8" y="14"/>
                  </a:lnTo>
                  <a:lnTo>
                    <a:pt x="0" y="10"/>
                  </a:lnTo>
                  <a:lnTo>
                    <a:pt x="0" y="6"/>
                  </a:lnTo>
                  <a:lnTo>
                    <a:pt x="4" y="4"/>
                  </a:lnTo>
                  <a:lnTo>
                    <a:pt x="2"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0" name="Freeform 734"/>
            <p:cNvSpPr>
              <a:spLocks/>
            </p:cNvSpPr>
            <p:nvPr/>
          </p:nvSpPr>
          <p:spPr bwMode="auto">
            <a:xfrm>
              <a:off x="2840038" y="5865813"/>
              <a:ext cx="6350" cy="6350"/>
            </a:xfrm>
            <a:custGeom>
              <a:avLst/>
              <a:gdLst/>
              <a:ahLst/>
              <a:cxnLst>
                <a:cxn ang="0">
                  <a:pos x="0" y="4"/>
                </a:cxn>
                <a:cxn ang="0">
                  <a:pos x="2" y="0"/>
                </a:cxn>
                <a:cxn ang="0">
                  <a:pos x="4" y="4"/>
                </a:cxn>
                <a:cxn ang="0">
                  <a:pos x="0" y="4"/>
                </a:cxn>
                <a:cxn ang="0">
                  <a:pos x="0" y="4"/>
                </a:cxn>
              </a:cxnLst>
              <a:rect l="0" t="0" r="r" b="b"/>
              <a:pathLst>
                <a:path w="4" h="4">
                  <a:moveTo>
                    <a:pt x="0" y="4"/>
                  </a:moveTo>
                  <a:lnTo>
                    <a:pt x="2" y="0"/>
                  </a:lnTo>
                  <a:lnTo>
                    <a:pt x="4"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1" name="Freeform 735"/>
            <p:cNvSpPr>
              <a:spLocks/>
            </p:cNvSpPr>
            <p:nvPr/>
          </p:nvSpPr>
          <p:spPr bwMode="auto">
            <a:xfrm>
              <a:off x="2849563" y="5872163"/>
              <a:ext cx="3175" cy="6350"/>
            </a:xfrm>
            <a:custGeom>
              <a:avLst/>
              <a:gdLst/>
              <a:ahLst/>
              <a:cxnLst>
                <a:cxn ang="0">
                  <a:pos x="2" y="4"/>
                </a:cxn>
                <a:cxn ang="0">
                  <a:pos x="0" y="0"/>
                </a:cxn>
                <a:cxn ang="0">
                  <a:pos x="2" y="0"/>
                </a:cxn>
                <a:cxn ang="0">
                  <a:pos x="2" y="4"/>
                </a:cxn>
                <a:cxn ang="0">
                  <a:pos x="2" y="4"/>
                </a:cxn>
              </a:cxnLst>
              <a:rect l="0" t="0" r="r" b="b"/>
              <a:pathLst>
                <a:path w="2" h="4">
                  <a:moveTo>
                    <a:pt x="2" y="4"/>
                  </a:moveTo>
                  <a:lnTo>
                    <a:pt x="0" y="0"/>
                  </a:lnTo>
                  <a:lnTo>
                    <a:pt x="2"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2" name="Freeform 736"/>
            <p:cNvSpPr>
              <a:spLocks/>
            </p:cNvSpPr>
            <p:nvPr/>
          </p:nvSpPr>
          <p:spPr bwMode="auto">
            <a:xfrm>
              <a:off x="2865438" y="5865813"/>
              <a:ext cx="12700" cy="6350"/>
            </a:xfrm>
            <a:custGeom>
              <a:avLst/>
              <a:gdLst/>
              <a:ahLst/>
              <a:cxnLst>
                <a:cxn ang="0">
                  <a:pos x="8" y="2"/>
                </a:cxn>
                <a:cxn ang="0">
                  <a:pos x="0" y="4"/>
                </a:cxn>
                <a:cxn ang="0">
                  <a:pos x="0" y="0"/>
                </a:cxn>
                <a:cxn ang="0">
                  <a:pos x="8" y="2"/>
                </a:cxn>
                <a:cxn ang="0">
                  <a:pos x="8" y="2"/>
                </a:cxn>
              </a:cxnLst>
              <a:rect l="0" t="0" r="r" b="b"/>
              <a:pathLst>
                <a:path w="8" h="4">
                  <a:moveTo>
                    <a:pt x="8" y="2"/>
                  </a:moveTo>
                  <a:lnTo>
                    <a:pt x="0" y="4"/>
                  </a:lnTo>
                  <a:lnTo>
                    <a:pt x="0" y="0"/>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3" name="Freeform 737"/>
            <p:cNvSpPr>
              <a:spLocks/>
            </p:cNvSpPr>
            <p:nvPr/>
          </p:nvSpPr>
          <p:spPr bwMode="auto">
            <a:xfrm>
              <a:off x="2862263" y="5865813"/>
              <a:ext cx="44450" cy="28575"/>
            </a:xfrm>
            <a:custGeom>
              <a:avLst/>
              <a:gdLst/>
              <a:ahLst/>
              <a:cxnLst>
                <a:cxn ang="0">
                  <a:pos x="0" y="6"/>
                </a:cxn>
                <a:cxn ang="0">
                  <a:pos x="20" y="0"/>
                </a:cxn>
                <a:cxn ang="0">
                  <a:pos x="22" y="4"/>
                </a:cxn>
                <a:cxn ang="0">
                  <a:pos x="24" y="6"/>
                </a:cxn>
                <a:cxn ang="0">
                  <a:pos x="24" y="8"/>
                </a:cxn>
                <a:cxn ang="0">
                  <a:pos x="24" y="12"/>
                </a:cxn>
                <a:cxn ang="0">
                  <a:pos x="28" y="18"/>
                </a:cxn>
                <a:cxn ang="0">
                  <a:pos x="22" y="12"/>
                </a:cxn>
                <a:cxn ang="0">
                  <a:pos x="18" y="14"/>
                </a:cxn>
                <a:cxn ang="0">
                  <a:pos x="12" y="8"/>
                </a:cxn>
                <a:cxn ang="0">
                  <a:pos x="8" y="8"/>
                </a:cxn>
                <a:cxn ang="0">
                  <a:pos x="12" y="14"/>
                </a:cxn>
                <a:cxn ang="0">
                  <a:pos x="8" y="14"/>
                </a:cxn>
                <a:cxn ang="0">
                  <a:pos x="4" y="10"/>
                </a:cxn>
                <a:cxn ang="0">
                  <a:pos x="8" y="6"/>
                </a:cxn>
                <a:cxn ang="0">
                  <a:pos x="2" y="8"/>
                </a:cxn>
                <a:cxn ang="0">
                  <a:pos x="0" y="6"/>
                </a:cxn>
                <a:cxn ang="0">
                  <a:pos x="0" y="6"/>
                </a:cxn>
              </a:cxnLst>
              <a:rect l="0" t="0" r="r" b="b"/>
              <a:pathLst>
                <a:path w="28" h="18">
                  <a:moveTo>
                    <a:pt x="0" y="6"/>
                  </a:moveTo>
                  <a:lnTo>
                    <a:pt x="20" y="0"/>
                  </a:lnTo>
                  <a:lnTo>
                    <a:pt x="22" y="4"/>
                  </a:lnTo>
                  <a:lnTo>
                    <a:pt x="24" y="6"/>
                  </a:lnTo>
                  <a:lnTo>
                    <a:pt x="24" y="8"/>
                  </a:lnTo>
                  <a:lnTo>
                    <a:pt x="24" y="12"/>
                  </a:lnTo>
                  <a:lnTo>
                    <a:pt x="28" y="18"/>
                  </a:lnTo>
                  <a:lnTo>
                    <a:pt x="22" y="12"/>
                  </a:lnTo>
                  <a:lnTo>
                    <a:pt x="18" y="14"/>
                  </a:lnTo>
                  <a:lnTo>
                    <a:pt x="12" y="8"/>
                  </a:lnTo>
                  <a:lnTo>
                    <a:pt x="8" y="8"/>
                  </a:lnTo>
                  <a:lnTo>
                    <a:pt x="12" y="14"/>
                  </a:lnTo>
                  <a:lnTo>
                    <a:pt x="8" y="14"/>
                  </a:lnTo>
                  <a:lnTo>
                    <a:pt x="4" y="10"/>
                  </a:lnTo>
                  <a:lnTo>
                    <a:pt x="8" y="6"/>
                  </a:lnTo>
                  <a:lnTo>
                    <a:pt x="2" y="8"/>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4" name="Freeform 738"/>
            <p:cNvSpPr>
              <a:spLocks/>
            </p:cNvSpPr>
            <p:nvPr/>
          </p:nvSpPr>
          <p:spPr bwMode="auto">
            <a:xfrm>
              <a:off x="4713288" y="3455988"/>
              <a:ext cx="28575" cy="19050"/>
            </a:xfrm>
            <a:custGeom>
              <a:avLst/>
              <a:gdLst/>
              <a:ahLst/>
              <a:cxnLst>
                <a:cxn ang="0">
                  <a:pos x="6" y="4"/>
                </a:cxn>
                <a:cxn ang="0">
                  <a:pos x="4" y="4"/>
                </a:cxn>
                <a:cxn ang="0">
                  <a:pos x="2" y="2"/>
                </a:cxn>
                <a:cxn ang="0">
                  <a:pos x="0" y="0"/>
                </a:cxn>
                <a:cxn ang="0">
                  <a:pos x="0" y="2"/>
                </a:cxn>
                <a:cxn ang="0">
                  <a:pos x="2" y="2"/>
                </a:cxn>
                <a:cxn ang="0">
                  <a:pos x="6" y="6"/>
                </a:cxn>
                <a:cxn ang="0">
                  <a:pos x="10" y="6"/>
                </a:cxn>
                <a:cxn ang="0">
                  <a:pos x="18" y="12"/>
                </a:cxn>
                <a:cxn ang="0">
                  <a:pos x="18" y="12"/>
                </a:cxn>
                <a:cxn ang="0">
                  <a:pos x="18" y="10"/>
                </a:cxn>
                <a:cxn ang="0">
                  <a:pos x="16" y="10"/>
                </a:cxn>
                <a:cxn ang="0">
                  <a:pos x="16" y="8"/>
                </a:cxn>
                <a:cxn ang="0">
                  <a:pos x="14" y="8"/>
                </a:cxn>
                <a:cxn ang="0">
                  <a:pos x="12" y="6"/>
                </a:cxn>
                <a:cxn ang="0">
                  <a:pos x="12" y="6"/>
                </a:cxn>
                <a:cxn ang="0">
                  <a:pos x="10" y="4"/>
                </a:cxn>
                <a:cxn ang="0">
                  <a:pos x="10" y="2"/>
                </a:cxn>
                <a:cxn ang="0">
                  <a:pos x="8" y="2"/>
                </a:cxn>
                <a:cxn ang="0">
                  <a:pos x="6" y="4"/>
                </a:cxn>
                <a:cxn ang="0">
                  <a:pos x="6" y="4"/>
                </a:cxn>
              </a:cxnLst>
              <a:rect l="0" t="0" r="r" b="b"/>
              <a:pathLst>
                <a:path w="18" h="12">
                  <a:moveTo>
                    <a:pt x="6" y="4"/>
                  </a:moveTo>
                  <a:lnTo>
                    <a:pt x="4" y="4"/>
                  </a:lnTo>
                  <a:lnTo>
                    <a:pt x="2" y="2"/>
                  </a:lnTo>
                  <a:lnTo>
                    <a:pt x="0" y="0"/>
                  </a:lnTo>
                  <a:lnTo>
                    <a:pt x="0" y="2"/>
                  </a:lnTo>
                  <a:lnTo>
                    <a:pt x="2" y="2"/>
                  </a:lnTo>
                  <a:lnTo>
                    <a:pt x="6" y="6"/>
                  </a:lnTo>
                  <a:lnTo>
                    <a:pt x="10" y="6"/>
                  </a:lnTo>
                  <a:lnTo>
                    <a:pt x="18" y="12"/>
                  </a:lnTo>
                  <a:lnTo>
                    <a:pt x="18" y="12"/>
                  </a:lnTo>
                  <a:lnTo>
                    <a:pt x="18" y="10"/>
                  </a:lnTo>
                  <a:lnTo>
                    <a:pt x="16" y="10"/>
                  </a:lnTo>
                  <a:lnTo>
                    <a:pt x="16" y="8"/>
                  </a:lnTo>
                  <a:lnTo>
                    <a:pt x="14" y="8"/>
                  </a:lnTo>
                  <a:lnTo>
                    <a:pt x="12" y="6"/>
                  </a:lnTo>
                  <a:lnTo>
                    <a:pt x="12" y="6"/>
                  </a:lnTo>
                  <a:lnTo>
                    <a:pt x="10" y="4"/>
                  </a:lnTo>
                  <a:lnTo>
                    <a:pt x="10" y="2"/>
                  </a:lnTo>
                  <a:lnTo>
                    <a:pt x="8" y="2"/>
                  </a:lnTo>
                  <a:lnTo>
                    <a:pt x="6" y="4"/>
                  </a:lnTo>
                  <a:lnTo>
                    <a:pt x="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5" name="Freeform 739"/>
            <p:cNvSpPr>
              <a:spLocks/>
            </p:cNvSpPr>
            <p:nvPr/>
          </p:nvSpPr>
          <p:spPr bwMode="auto">
            <a:xfrm>
              <a:off x="2776538" y="3509963"/>
              <a:ext cx="44450" cy="19050"/>
            </a:xfrm>
            <a:custGeom>
              <a:avLst/>
              <a:gdLst/>
              <a:ahLst/>
              <a:cxnLst>
                <a:cxn ang="0">
                  <a:pos x="24" y="2"/>
                </a:cxn>
                <a:cxn ang="0">
                  <a:pos x="24" y="0"/>
                </a:cxn>
                <a:cxn ang="0">
                  <a:pos x="18" y="4"/>
                </a:cxn>
                <a:cxn ang="0">
                  <a:pos x="4" y="6"/>
                </a:cxn>
                <a:cxn ang="0">
                  <a:pos x="0" y="10"/>
                </a:cxn>
                <a:cxn ang="0">
                  <a:pos x="0" y="12"/>
                </a:cxn>
                <a:cxn ang="0">
                  <a:pos x="4" y="12"/>
                </a:cxn>
                <a:cxn ang="0">
                  <a:pos x="24" y="6"/>
                </a:cxn>
                <a:cxn ang="0">
                  <a:pos x="28" y="4"/>
                </a:cxn>
                <a:cxn ang="0">
                  <a:pos x="28" y="2"/>
                </a:cxn>
                <a:cxn ang="0">
                  <a:pos x="24" y="4"/>
                </a:cxn>
                <a:cxn ang="0">
                  <a:pos x="22" y="4"/>
                </a:cxn>
                <a:cxn ang="0">
                  <a:pos x="24" y="2"/>
                </a:cxn>
                <a:cxn ang="0">
                  <a:pos x="24" y="2"/>
                </a:cxn>
              </a:cxnLst>
              <a:rect l="0" t="0" r="r" b="b"/>
              <a:pathLst>
                <a:path w="28" h="12">
                  <a:moveTo>
                    <a:pt x="24" y="2"/>
                  </a:moveTo>
                  <a:lnTo>
                    <a:pt x="24" y="0"/>
                  </a:lnTo>
                  <a:lnTo>
                    <a:pt x="18" y="4"/>
                  </a:lnTo>
                  <a:lnTo>
                    <a:pt x="4" y="6"/>
                  </a:lnTo>
                  <a:lnTo>
                    <a:pt x="0" y="10"/>
                  </a:lnTo>
                  <a:lnTo>
                    <a:pt x="0" y="12"/>
                  </a:lnTo>
                  <a:lnTo>
                    <a:pt x="4" y="12"/>
                  </a:lnTo>
                  <a:lnTo>
                    <a:pt x="24" y="6"/>
                  </a:lnTo>
                  <a:lnTo>
                    <a:pt x="28" y="4"/>
                  </a:lnTo>
                  <a:lnTo>
                    <a:pt x="28" y="2"/>
                  </a:lnTo>
                  <a:lnTo>
                    <a:pt x="24" y="4"/>
                  </a:lnTo>
                  <a:lnTo>
                    <a:pt x="22" y="4"/>
                  </a:lnTo>
                  <a:lnTo>
                    <a:pt x="24" y="2"/>
                  </a:lnTo>
                  <a:lnTo>
                    <a:pt x="2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6" name="Freeform 740"/>
            <p:cNvSpPr>
              <a:spLocks/>
            </p:cNvSpPr>
            <p:nvPr/>
          </p:nvSpPr>
          <p:spPr bwMode="auto">
            <a:xfrm>
              <a:off x="2605088" y="3135313"/>
              <a:ext cx="28575" cy="15875"/>
            </a:xfrm>
            <a:custGeom>
              <a:avLst/>
              <a:gdLst/>
              <a:ahLst/>
              <a:cxnLst>
                <a:cxn ang="0">
                  <a:pos x="0" y="2"/>
                </a:cxn>
                <a:cxn ang="0">
                  <a:pos x="6" y="0"/>
                </a:cxn>
                <a:cxn ang="0">
                  <a:pos x="12" y="2"/>
                </a:cxn>
                <a:cxn ang="0">
                  <a:pos x="18" y="10"/>
                </a:cxn>
                <a:cxn ang="0">
                  <a:pos x="12" y="10"/>
                </a:cxn>
                <a:cxn ang="0">
                  <a:pos x="8" y="6"/>
                </a:cxn>
                <a:cxn ang="0">
                  <a:pos x="0" y="4"/>
                </a:cxn>
                <a:cxn ang="0">
                  <a:pos x="0" y="2"/>
                </a:cxn>
                <a:cxn ang="0">
                  <a:pos x="0" y="2"/>
                </a:cxn>
              </a:cxnLst>
              <a:rect l="0" t="0" r="r" b="b"/>
              <a:pathLst>
                <a:path w="18" h="10">
                  <a:moveTo>
                    <a:pt x="0" y="2"/>
                  </a:moveTo>
                  <a:lnTo>
                    <a:pt x="6" y="0"/>
                  </a:lnTo>
                  <a:lnTo>
                    <a:pt x="12" y="2"/>
                  </a:lnTo>
                  <a:lnTo>
                    <a:pt x="18" y="10"/>
                  </a:lnTo>
                  <a:lnTo>
                    <a:pt x="12" y="10"/>
                  </a:lnTo>
                  <a:lnTo>
                    <a:pt x="8" y="6"/>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7" name="Freeform 741"/>
            <p:cNvSpPr>
              <a:spLocks/>
            </p:cNvSpPr>
            <p:nvPr/>
          </p:nvSpPr>
          <p:spPr bwMode="auto">
            <a:xfrm>
              <a:off x="2979738" y="3246438"/>
              <a:ext cx="57150" cy="25400"/>
            </a:xfrm>
            <a:custGeom>
              <a:avLst/>
              <a:gdLst/>
              <a:ahLst/>
              <a:cxnLst>
                <a:cxn ang="0">
                  <a:pos x="6" y="0"/>
                </a:cxn>
                <a:cxn ang="0">
                  <a:pos x="26" y="6"/>
                </a:cxn>
                <a:cxn ang="0">
                  <a:pos x="30" y="10"/>
                </a:cxn>
                <a:cxn ang="0">
                  <a:pos x="34" y="10"/>
                </a:cxn>
                <a:cxn ang="0">
                  <a:pos x="36" y="16"/>
                </a:cxn>
                <a:cxn ang="0">
                  <a:pos x="30" y="16"/>
                </a:cxn>
                <a:cxn ang="0">
                  <a:pos x="14" y="12"/>
                </a:cxn>
                <a:cxn ang="0">
                  <a:pos x="10" y="6"/>
                </a:cxn>
                <a:cxn ang="0">
                  <a:pos x="0" y="0"/>
                </a:cxn>
                <a:cxn ang="0">
                  <a:pos x="0" y="0"/>
                </a:cxn>
                <a:cxn ang="0">
                  <a:pos x="6" y="0"/>
                </a:cxn>
                <a:cxn ang="0">
                  <a:pos x="6" y="0"/>
                </a:cxn>
              </a:cxnLst>
              <a:rect l="0" t="0" r="r" b="b"/>
              <a:pathLst>
                <a:path w="36" h="16">
                  <a:moveTo>
                    <a:pt x="6" y="0"/>
                  </a:moveTo>
                  <a:lnTo>
                    <a:pt x="26" y="6"/>
                  </a:lnTo>
                  <a:lnTo>
                    <a:pt x="30" y="10"/>
                  </a:lnTo>
                  <a:lnTo>
                    <a:pt x="34" y="10"/>
                  </a:lnTo>
                  <a:lnTo>
                    <a:pt x="36" y="16"/>
                  </a:lnTo>
                  <a:lnTo>
                    <a:pt x="30" y="16"/>
                  </a:lnTo>
                  <a:lnTo>
                    <a:pt x="14" y="12"/>
                  </a:lnTo>
                  <a:lnTo>
                    <a:pt x="10" y="6"/>
                  </a:lnTo>
                  <a:lnTo>
                    <a:pt x="0" y="0"/>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8" name="Freeform 742"/>
            <p:cNvSpPr>
              <a:spLocks/>
            </p:cNvSpPr>
            <p:nvPr/>
          </p:nvSpPr>
          <p:spPr bwMode="auto">
            <a:xfrm>
              <a:off x="2982913" y="3335338"/>
              <a:ext cx="47625" cy="34925"/>
            </a:xfrm>
            <a:custGeom>
              <a:avLst/>
              <a:gdLst/>
              <a:ahLst/>
              <a:cxnLst>
                <a:cxn ang="0">
                  <a:pos x="4" y="4"/>
                </a:cxn>
                <a:cxn ang="0">
                  <a:pos x="4" y="6"/>
                </a:cxn>
                <a:cxn ang="0">
                  <a:pos x="8" y="12"/>
                </a:cxn>
                <a:cxn ang="0">
                  <a:pos x="12" y="12"/>
                </a:cxn>
                <a:cxn ang="0">
                  <a:pos x="18" y="14"/>
                </a:cxn>
                <a:cxn ang="0">
                  <a:pos x="30" y="14"/>
                </a:cxn>
                <a:cxn ang="0">
                  <a:pos x="30" y="14"/>
                </a:cxn>
                <a:cxn ang="0">
                  <a:pos x="26" y="18"/>
                </a:cxn>
                <a:cxn ang="0">
                  <a:pos x="26" y="22"/>
                </a:cxn>
                <a:cxn ang="0">
                  <a:pos x="22" y="22"/>
                </a:cxn>
                <a:cxn ang="0">
                  <a:pos x="20" y="22"/>
                </a:cxn>
                <a:cxn ang="0">
                  <a:pos x="16" y="16"/>
                </a:cxn>
                <a:cxn ang="0">
                  <a:pos x="14" y="18"/>
                </a:cxn>
                <a:cxn ang="0">
                  <a:pos x="4" y="14"/>
                </a:cxn>
                <a:cxn ang="0">
                  <a:pos x="4" y="12"/>
                </a:cxn>
                <a:cxn ang="0">
                  <a:pos x="4" y="10"/>
                </a:cxn>
                <a:cxn ang="0">
                  <a:pos x="0" y="8"/>
                </a:cxn>
                <a:cxn ang="0">
                  <a:pos x="0" y="6"/>
                </a:cxn>
                <a:cxn ang="0">
                  <a:pos x="4" y="0"/>
                </a:cxn>
                <a:cxn ang="0">
                  <a:pos x="4" y="4"/>
                </a:cxn>
                <a:cxn ang="0">
                  <a:pos x="4" y="4"/>
                </a:cxn>
              </a:cxnLst>
              <a:rect l="0" t="0" r="r" b="b"/>
              <a:pathLst>
                <a:path w="30" h="22">
                  <a:moveTo>
                    <a:pt x="4" y="4"/>
                  </a:moveTo>
                  <a:lnTo>
                    <a:pt x="4" y="6"/>
                  </a:lnTo>
                  <a:lnTo>
                    <a:pt x="8" y="12"/>
                  </a:lnTo>
                  <a:lnTo>
                    <a:pt x="12" y="12"/>
                  </a:lnTo>
                  <a:lnTo>
                    <a:pt x="18" y="14"/>
                  </a:lnTo>
                  <a:lnTo>
                    <a:pt x="30" y="14"/>
                  </a:lnTo>
                  <a:lnTo>
                    <a:pt x="30" y="14"/>
                  </a:lnTo>
                  <a:lnTo>
                    <a:pt x="26" y="18"/>
                  </a:lnTo>
                  <a:lnTo>
                    <a:pt x="26" y="22"/>
                  </a:lnTo>
                  <a:lnTo>
                    <a:pt x="22" y="22"/>
                  </a:lnTo>
                  <a:lnTo>
                    <a:pt x="20" y="22"/>
                  </a:lnTo>
                  <a:lnTo>
                    <a:pt x="16" y="16"/>
                  </a:lnTo>
                  <a:lnTo>
                    <a:pt x="14" y="18"/>
                  </a:lnTo>
                  <a:lnTo>
                    <a:pt x="4" y="14"/>
                  </a:lnTo>
                  <a:lnTo>
                    <a:pt x="4" y="12"/>
                  </a:lnTo>
                  <a:lnTo>
                    <a:pt x="4" y="10"/>
                  </a:lnTo>
                  <a:lnTo>
                    <a:pt x="0" y="8"/>
                  </a:lnTo>
                  <a:lnTo>
                    <a:pt x="0" y="6"/>
                  </a:lnTo>
                  <a:lnTo>
                    <a:pt x="4"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9" name="Freeform 743"/>
            <p:cNvSpPr>
              <a:spLocks/>
            </p:cNvSpPr>
            <p:nvPr/>
          </p:nvSpPr>
          <p:spPr bwMode="auto">
            <a:xfrm>
              <a:off x="3043238" y="3338513"/>
              <a:ext cx="34925" cy="44450"/>
            </a:xfrm>
            <a:custGeom>
              <a:avLst/>
              <a:gdLst/>
              <a:ahLst/>
              <a:cxnLst>
                <a:cxn ang="0">
                  <a:pos x="12" y="0"/>
                </a:cxn>
                <a:cxn ang="0">
                  <a:pos x="12" y="0"/>
                </a:cxn>
                <a:cxn ang="0">
                  <a:pos x="10" y="2"/>
                </a:cxn>
                <a:cxn ang="0">
                  <a:pos x="2" y="16"/>
                </a:cxn>
                <a:cxn ang="0">
                  <a:pos x="0" y="24"/>
                </a:cxn>
                <a:cxn ang="0">
                  <a:pos x="2" y="28"/>
                </a:cxn>
                <a:cxn ang="0">
                  <a:pos x="14" y="26"/>
                </a:cxn>
                <a:cxn ang="0">
                  <a:pos x="22" y="20"/>
                </a:cxn>
                <a:cxn ang="0">
                  <a:pos x="22" y="20"/>
                </a:cxn>
                <a:cxn ang="0">
                  <a:pos x="22" y="16"/>
                </a:cxn>
                <a:cxn ang="0">
                  <a:pos x="20" y="14"/>
                </a:cxn>
                <a:cxn ang="0">
                  <a:pos x="18" y="18"/>
                </a:cxn>
                <a:cxn ang="0">
                  <a:pos x="16" y="16"/>
                </a:cxn>
                <a:cxn ang="0">
                  <a:pos x="12" y="18"/>
                </a:cxn>
                <a:cxn ang="0">
                  <a:pos x="14" y="14"/>
                </a:cxn>
                <a:cxn ang="0">
                  <a:pos x="12" y="14"/>
                </a:cxn>
                <a:cxn ang="0">
                  <a:pos x="16" y="4"/>
                </a:cxn>
                <a:cxn ang="0">
                  <a:pos x="14" y="0"/>
                </a:cxn>
                <a:cxn ang="0">
                  <a:pos x="12" y="0"/>
                </a:cxn>
                <a:cxn ang="0">
                  <a:pos x="12" y="0"/>
                </a:cxn>
              </a:cxnLst>
              <a:rect l="0" t="0" r="r" b="b"/>
              <a:pathLst>
                <a:path w="22" h="28">
                  <a:moveTo>
                    <a:pt x="12" y="0"/>
                  </a:moveTo>
                  <a:lnTo>
                    <a:pt x="12" y="0"/>
                  </a:lnTo>
                  <a:lnTo>
                    <a:pt x="10" y="2"/>
                  </a:lnTo>
                  <a:lnTo>
                    <a:pt x="2" y="16"/>
                  </a:lnTo>
                  <a:lnTo>
                    <a:pt x="0" y="24"/>
                  </a:lnTo>
                  <a:lnTo>
                    <a:pt x="2" y="28"/>
                  </a:lnTo>
                  <a:lnTo>
                    <a:pt x="14" y="26"/>
                  </a:lnTo>
                  <a:lnTo>
                    <a:pt x="22" y="20"/>
                  </a:lnTo>
                  <a:lnTo>
                    <a:pt x="22" y="20"/>
                  </a:lnTo>
                  <a:lnTo>
                    <a:pt x="22" y="16"/>
                  </a:lnTo>
                  <a:lnTo>
                    <a:pt x="20" y="14"/>
                  </a:lnTo>
                  <a:lnTo>
                    <a:pt x="18" y="18"/>
                  </a:lnTo>
                  <a:lnTo>
                    <a:pt x="16" y="16"/>
                  </a:lnTo>
                  <a:lnTo>
                    <a:pt x="12" y="18"/>
                  </a:lnTo>
                  <a:lnTo>
                    <a:pt x="14" y="14"/>
                  </a:lnTo>
                  <a:lnTo>
                    <a:pt x="12" y="14"/>
                  </a:lnTo>
                  <a:lnTo>
                    <a:pt x="16" y="4"/>
                  </a:lnTo>
                  <a:lnTo>
                    <a:pt x="14" y="0"/>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0" name="Freeform 744"/>
            <p:cNvSpPr>
              <a:spLocks/>
            </p:cNvSpPr>
            <p:nvPr/>
          </p:nvSpPr>
          <p:spPr bwMode="auto">
            <a:xfrm>
              <a:off x="3087688" y="3189288"/>
              <a:ext cx="142875" cy="161925"/>
            </a:xfrm>
            <a:custGeom>
              <a:avLst/>
              <a:gdLst/>
              <a:ahLst/>
              <a:cxnLst>
                <a:cxn ang="0">
                  <a:pos x="78" y="48"/>
                </a:cxn>
                <a:cxn ang="0">
                  <a:pos x="68" y="46"/>
                </a:cxn>
                <a:cxn ang="0">
                  <a:pos x="54" y="50"/>
                </a:cxn>
                <a:cxn ang="0">
                  <a:pos x="54" y="46"/>
                </a:cxn>
                <a:cxn ang="0">
                  <a:pos x="46" y="42"/>
                </a:cxn>
                <a:cxn ang="0">
                  <a:pos x="52" y="36"/>
                </a:cxn>
                <a:cxn ang="0">
                  <a:pos x="44" y="32"/>
                </a:cxn>
                <a:cxn ang="0">
                  <a:pos x="36" y="42"/>
                </a:cxn>
                <a:cxn ang="0">
                  <a:pos x="36" y="34"/>
                </a:cxn>
                <a:cxn ang="0">
                  <a:pos x="42" y="16"/>
                </a:cxn>
                <a:cxn ang="0">
                  <a:pos x="46" y="16"/>
                </a:cxn>
                <a:cxn ang="0">
                  <a:pos x="46" y="8"/>
                </a:cxn>
                <a:cxn ang="0">
                  <a:pos x="50" y="6"/>
                </a:cxn>
                <a:cxn ang="0">
                  <a:pos x="52" y="0"/>
                </a:cxn>
                <a:cxn ang="0">
                  <a:pos x="36" y="6"/>
                </a:cxn>
                <a:cxn ang="0">
                  <a:pos x="32" y="12"/>
                </a:cxn>
                <a:cxn ang="0">
                  <a:pos x="26" y="20"/>
                </a:cxn>
                <a:cxn ang="0">
                  <a:pos x="26" y="28"/>
                </a:cxn>
                <a:cxn ang="0">
                  <a:pos x="24" y="32"/>
                </a:cxn>
                <a:cxn ang="0">
                  <a:pos x="20" y="44"/>
                </a:cxn>
                <a:cxn ang="0">
                  <a:pos x="16" y="50"/>
                </a:cxn>
                <a:cxn ang="0">
                  <a:pos x="18" y="54"/>
                </a:cxn>
                <a:cxn ang="0">
                  <a:pos x="10" y="62"/>
                </a:cxn>
                <a:cxn ang="0">
                  <a:pos x="8" y="62"/>
                </a:cxn>
                <a:cxn ang="0">
                  <a:pos x="12" y="64"/>
                </a:cxn>
                <a:cxn ang="0">
                  <a:pos x="0" y="78"/>
                </a:cxn>
                <a:cxn ang="0">
                  <a:pos x="2" y="84"/>
                </a:cxn>
                <a:cxn ang="0">
                  <a:pos x="18" y="82"/>
                </a:cxn>
                <a:cxn ang="0">
                  <a:pos x="42" y="82"/>
                </a:cxn>
                <a:cxn ang="0">
                  <a:pos x="48" y="82"/>
                </a:cxn>
                <a:cxn ang="0">
                  <a:pos x="52" y="86"/>
                </a:cxn>
                <a:cxn ang="0">
                  <a:pos x="62" y="84"/>
                </a:cxn>
                <a:cxn ang="0">
                  <a:pos x="52" y="92"/>
                </a:cxn>
                <a:cxn ang="0">
                  <a:pos x="46" y="96"/>
                </a:cxn>
                <a:cxn ang="0">
                  <a:pos x="56" y="96"/>
                </a:cxn>
                <a:cxn ang="0">
                  <a:pos x="66" y="86"/>
                </a:cxn>
                <a:cxn ang="0">
                  <a:pos x="72" y="76"/>
                </a:cxn>
                <a:cxn ang="0">
                  <a:pos x="70" y="98"/>
                </a:cxn>
                <a:cxn ang="0">
                  <a:pos x="78" y="92"/>
                </a:cxn>
                <a:cxn ang="0">
                  <a:pos x="78" y="100"/>
                </a:cxn>
                <a:cxn ang="0">
                  <a:pos x="82" y="100"/>
                </a:cxn>
                <a:cxn ang="0">
                  <a:pos x="90" y="86"/>
                </a:cxn>
                <a:cxn ang="0">
                  <a:pos x="88" y="80"/>
                </a:cxn>
                <a:cxn ang="0">
                  <a:pos x="84" y="84"/>
                </a:cxn>
                <a:cxn ang="0">
                  <a:pos x="86" y="72"/>
                </a:cxn>
                <a:cxn ang="0">
                  <a:pos x="78" y="82"/>
                </a:cxn>
                <a:cxn ang="0">
                  <a:pos x="74" y="80"/>
                </a:cxn>
                <a:cxn ang="0">
                  <a:pos x="74" y="70"/>
                </a:cxn>
                <a:cxn ang="0">
                  <a:pos x="84" y="62"/>
                </a:cxn>
                <a:cxn ang="0">
                  <a:pos x="72" y="66"/>
                </a:cxn>
                <a:cxn ang="0">
                  <a:pos x="72" y="58"/>
                </a:cxn>
                <a:cxn ang="0">
                  <a:pos x="80" y="50"/>
                </a:cxn>
              </a:cxnLst>
              <a:rect l="0" t="0" r="r" b="b"/>
              <a:pathLst>
                <a:path w="90" h="102">
                  <a:moveTo>
                    <a:pt x="80" y="50"/>
                  </a:moveTo>
                  <a:lnTo>
                    <a:pt x="78" y="48"/>
                  </a:lnTo>
                  <a:lnTo>
                    <a:pt x="72" y="46"/>
                  </a:lnTo>
                  <a:lnTo>
                    <a:pt x="68" y="46"/>
                  </a:lnTo>
                  <a:lnTo>
                    <a:pt x="66" y="44"/>
                  </a:lnTo>
                  <a:lnTo>
                    <a:pt x="54" y="50"/>
                  </a:lnTo>
                  <a:lnTo>
                    <a:pt x="56" y="44"/>
                  </a:lnTo>
                  <a:lnTo>
                    <a:pt x="54" y="46"/>
                  </a:lnTo>
                  <a:lnTo>
                    <a:pt x="46" y="44"/>
                  </a:lnTo>
                  <a:lnTo>
                    <a:pt x="46" y="42"/>
                  </a:lnTo>
                  <a:lnTo>
                    <a:pt x="44" y="40"/>
                  </a:lnTo>
                  <a:lnTo>
                    <a:pt x="52" y="36"/>
                  </a:lnTo>
                  <a:lnTo>
                    <a:pt x="44" y="34"/>
                  </a:lnTo>
                  <a:lnTo>
                    <a:pt x="44" y="32"/>
                  </a:lnTo>
                  <a:lnTo>
                    <a:pt x="42" y="32"/>
                  </a:lnTo>
                  <a:lnTo>
                    <a:pt x="36" y="42"/>
                  </a:lnTo>
                  <a:lnTo>
                    <a:pt x="34" y="38"/>
                  </a:lnTo>
                  <a:lnTo>
                    <a:pt x="36" y="34"/>
                  </a:lnTo>
                  <a:lnTo>
                    <a:pt x="42" y="22"/>
                  </a:lnTo>
                  <a:lnTo>
                    <a:pt x="42" y="16"/>
                  </a:lnTo>
                  <a:lnTo>
                    <a:pt x="44" y="18"/>
                  </a:lnTo>
                  <a:lnTo>
                    <a:pt x="46" y="16"/>
                  </a:lnTo>
                  <a:lnTo>
                    <a:pt x="48" y="10"/>
                  </a:lnTo>
                  <a:lnTo>
                    <a:pt x="46" y="8"/>
                  </a:lnTo>
                  <a:lnTo>
                    <a:pt x="46" y="6"/>
                  </a:lnTo>
                  <a:lnTo>
                    <a:pt x="50" y="6"/>
                  </a:lnTo>
                  <a:lnTo>
                    <a:pt x="52" y="2"/>
                  </a:lnTo>
                  <a:lnTo>
                    <a:pt x="52" y="0"/>
                  </a:lnTo>
                  <a:lnTo>
                    <a:pt x="42" y="2"/>
                  </a:lnTo>
                  <a:lnTo>
                    <a:pt x="36" y="6"/>
                  </a:lnTo>
                  <a:lnTo>
                    <a:pt x="34" y="10"/>
                  </a:lnTo>
                  <a:lnTo>
                    <a:pt x="32" y="12"/>
                  </a:lnTo>
                  <a:lnTo>
                    <a:pt x="32" y="16"/>
                  </a:lnTo>
                  <a:lnTo>
                    <a:pt x="26" y="20"/>
                  </a:lnTo>
                  <a:lnTo>
                    <a:pt x="28" y="22"/>
                  </a:lnTo>
                  <a:lnTo>
                    <a:pt x="26" y="28"/>
                  </a:lnTo>
                  <a:lnTo>
                    <a:pt x="28" y="30"/>
                  </a:lnTo>
                  <a:lnTo>
                    <a:pt x="24" y="32"/>
                  </a:lnTo>
                  <a:lnTo>
                    <a:pt x="20" y="40"/>
                  </a:lnTo>
                  <a:lnTo>
                    <a:pt x="20" y="44"/>
                  </a:lnTo>
                  <a:lnTo>
                    <a:pt x="16" y="46"/>
                  </a:lnTo>
                  <a:lnTo>
                    <a:pt x="16" y="50"/>
                  </a:lnTo>
                  <a:lnTo>
                    <a:pt x="18" y="50"/>
                  </a:lnTo>
                  <a:lnTo>
                    <a:pt x="18" y="54"/>
                  </a:lnTo>
                  <a:lnTo>
                    <a:pt x="14" y="54"/>
                  </a:lnTo>
                  <a:lnTo>
                    <a:pt x="10" y="62"/>
                  </a:lnTo>
                  <a:lnTo>
                    <a:pt x="8" y="64"/>
                  </a:lnTo>
                  <a:lnTo>
                    <a:pt x="8" y="62"/>
                  </a:lnTo>
                  <a:lnTo>
                    <a:pt x="4" y="64"/>
                  </a:lnTo>
                  <a:lnTo>
                    <a:pt x="12" y="64"/>
                  </a:lnTo>
                  <a:lnTo>
                    <a:pt x="12" y="66"/>
                  </a:lnTo>
                  <a:lnTo>
                    <a:pt x="0" y="78"/>
                  </a:lnTo>
                  <a:lnTo>
                    <a:pt x="0" y="80"/>
                  </a:lnTo>
                  <a:lnTo>
                    <a:pt x="2" y="84"/>
                  </a:lnTo>
                  <a:lnTo>
                    <a:pt x="4" y="84"/>
                  </a:lnTo>
                  <a:lnTo>
                    <a:pt x="18" y="82"/>
                  </a:lnTo>
                  <a:lnTo>
                    <a:pt x="36" y="84"/>
                  </a:lnTo>
                  <a:lnTo>
                    <a:pt x="42" y="82"/>
                  </a:lnTo>
                  <a:lnTo>
                    <a:pt x="48" y="78"/>
                  </a:lnTo>
                  <a:lnTo>
                    <a:pt x="48" y="82"/>
                  </a:lnTo>
                  <a:lnTo>
                    <a:pt x="44" y="86"/>
                  </a:lnTo>
                  <a:lnTo>
                    <a:pt x="52" y="86"/>
                  </a:lnTo>
                  <a:lnTo>
                    <a:pt x="54" y="82"/>
                  </a:lnTo>
                  <a:lnTo>
                    <a:pt x="62" y="84"/>
                  </a:lnTo>
                  <a:lnTo>
                    <a:pt x="56" y="88"/>
                  </a:lnTo>
                  <a:lnTo>
                    <a:pt x="52" y="92"/>
                  </a:lnTo>
                  <a:lnTo>
                    <a:pt x="48" y="94"/>
                  </a:lnTo>
                  <a:lnTo>
                    <a:pt x="46" y="96"/>
                  </a:lnTo>
                  <a:lnTo>
                    <a:pt x="50" y="98"/>
                  </a:lnTo>
                  <a:lnTo>
                    <a:pt x="56" y="96"/>
                  </a:lnTo>
                  <a:lnTo>
                    <a:pt x="62" y="88"/>
                  </a:lnTo>
                  <a:lnTo>
                    <a:pt x="66" y="86"/>
                  </a:lnTo>
                  <a:lnTo>
                    <a:pt x="70" y="76"/>
                  </a:lnTo>
                  <a:lnTo>
                    <a:pt x="72" y="76"/>
                  </a:lnTo>
                  <a:lnTo>
                    <a:pt x="74" y="88"/>
                  </a:lnTo>
                  <a:lnTo>
                    <a:pt x="70" y="98"/>
                  </a:lnTo>
                  <a:lnTo>
                    <a:pt x="72" y="98"/>
                  </a:lnTo>
                  <a:lnTo>
                    <a:pt x="78" y="92"/>
                  </a:lnTo>
                  <a:lnTo>
                    <a:pt x="78" y="92"/>
                  </a:lnTo>
                  <a:lnTo>
                    <a:pt x="78" y="100"/>
                  </a:lnTo>
                  <a:lnTo>
                    <a:pt x="78" y="102"/>
                  </a:lnTo>
                  <a:lnTo>
                    <a:pt x="82" y="100"/>
                  </a:lnTo>
                  <a:lnTo>
                    <a:pt x="84" y="100"/>
                  </a:lnTo>
                  <a:lnTo>
                    <a:pt x="90" y="86"/>
                  </a:lnTo>
                  <a:lnTo>
                    <a:pt x="90" y="80"/>
                  </a:lnTo>
                  <a:lnTo>
                    <a:pt x="88" y="80"/>
                  </a:lnTo>
                  <a:lnTo>
                    <a:pt x="84" y="86"/>
                  </a:lnTo>
                  <a:lnTo>
                    <a:pt x="84" y="84"/>
                  </a:lnTo>
                  <a:lnTo>
                    <a:pt x="84" y="80"/>
                  </a:lnTo>
                  <a:lnTo>
                    <a:pt x="86" y="72"/>
                  </a:lnTo>
                  <a:lnTo>
                    <a:pt x="82" y="74"/>
                  </a:lnTo>
                  <a:lnTo>
                    <a:pt x="78" y="82"/>
                  </a:lnTo>
                  <a:lnTo>
                    <a:pt x="76" y="82"/>
                  </a:lnTo>
                  <a:lnTo>
                    <a:pt x="74" y="80"/>
                  </a:lnTo>
                  <a:lnTo>
                    <a:pt x="76" y="74"/>
                  </a:lnTo>
                  <a:lnTo>
                    <a:pt x="74" y="70"/>
                  </a:lnTo>
                  <a:lnTo>
                    <a:pt x="82" y="66"/>
                  </a:lnTo>
                  <a:lnTo>
                    <a:pt x="84" y="62"/>
                  </a:lnTo>
                  <a:lnTo>
                    <a:pt x="78" y="64"/>
                  </a:lnTo>
                  <a:lnTo>
                    <a:pt x="72" y="66"/>
                  </a:lnTo>
                  <a:lnTo>
                    <a:pt x="74" y="60"/>
                  </a:lnTo>
                  <a:lnTo>
                    <a:pt x="72" y="58"/>
                  </a:lnTo>
                  <a:lnTo>
                    <a:pt x="80" y="50"/>
                  </a:lnTo>
                  <a:lnTo>
                    <a:pt x="80"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1" name="Freeform 745"/>
            <p:cNvSpPr>
              <a:spLocks/>
            </p:cNvSpPr>
            <p:nvPr/>
          </p:nvSpPr>
          <p:spPr bwMode="auto">
            <a:xfrm>
              <a:off x="2738438" y="3649663"/>
              <a:ext cx="6350" cy="22225"/>
            </a:xfrm>
            <a:custGeom>
              <a:avLst/>
              <a:gdLst/>
              <a:ahLst/>
              <a:cxnLst>
                <a:cxn ang="0">
                  <a:pos x="0" y="14"/>
                </a:cxn>
                <a:cxn ang="0">
                  <a:pos x="4" y="14"/>
                </a:cxn>
                <a:cxn ang="0">
                  <a:pos x="4" y="8"/>
                </a:cxn>
                <a:cxn ang="0">
                  <a:pos x="0" y="0"/>
                </a:cxn>
                <a:cxn ang="0">
                  <a:pos x="4" y="8"/>
                </a:cxn>
                <a:cxn ang="0">
                  <a:pos x="2" y="14"/>
                </a:cxn>
                <a:cxn ang="0">
                  <a:pos x="0" y="14"/>
                </a:cxn>
                <a:cxn ang="0">
                  <a:pos x="0" y="14"/>
                </a:cxn>
              </a:cxnLst>
              <a:rect l="0" t="0" r="r" b="b"/>
              <a:pathLst>
                <a:path w="4" h="14">
                  <a:moveTo>
                    <a:pt x="0" y="14"/>
                  </a:moveTo>
                  <a:lnTo>
                    <a:pt x="4" y="14"/>
                  </a:lnTo>
                  <a:lnTo>
                    <a:pt x="4" y="8"/>
                  </a:lnTo>
                  <a:lnTo>
                    <a:pt x="0" y="0"/>
                  </a:lnTo>
                  <a:lnTo>
                    <a:pt x="4" y="8"/>
                  </a:lnTo>
                  <a:lnTo>
                    <a:pt x="2" y="14"/>
                  </a:lnTo>
                  <a:lnTo>
                    <a:pt x="0" y="14"/>
                  </a:lnTo>
                  <a:lnTo>
                    <a:pt x="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2" name="Freeform 746"/>
            <p:cNvSpPr>
              <a:spLocks/>
            </p:cNvSpPr>
            <p:nvPr/>
          </p:nvSpPr>
          <p:spPr bwMode="auto">
            <a:xfrm>
              <a:off x="2636838" y="3919538"/>
              <a:ext cx="3175" cy="6350"/>
            </a:xfrm>
            <a:custGeom>
              <a:avLst/>
              <a:gdLst/>
              <a:ahLst/>
              <a:cxnLst>
                <a:cxn ang="0">
                  <a:pos x="2" y="0"/>
                </a:cxn>
                <a:cxn ang="0">
                  <a:pos x="0" y="4"/>
                </a:cxn>
                <a:cxn ang="0">
                  <a:pos x="2" y="0"/>
                </a:cxn>
                <a:cxn ang="0">
                  <a:pos x="2" y="0"/>
                </a:cxn>
              </a:cxnLst>
              <a:rect l="0" t="0" r="r" b="b"/>
              <a:pathLst>
                <a:path w="2" h="4">
                  <a:moveTo>
                    <a:pt x="2" y="0"/>
                  </a:move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3" name="Freeform 747"/>
            <p:cNvSpPr>
              <a:spLocks/>
            </p:cNvSpPr>
            <p:nvPr/>
          </p:nvSpPr>
          <p:spPr bwMode="auto">
            <a:xfrm>
              <a:off x="2630488" y="392588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4" name="Freeform 748"/>
            <p:cNvSpPr>
              <a:spLocks/>
            </p:cNvSpPr>
            <p:nvPr/>
          </p:nvSpPr>
          <p:spPr bwMode="auto">
            <a:xfrm>
              <a:off x="2608263" y="3929063"/>
              <a:ext cx="12700" cy="3175"/>
            </a:xfrm>
            <a:custGeom>
              <a:avLst/>
              <a:gdLst/>
              <a:ahLst/>
              <a:cxnLst>
                <a:cxn ang="0">
                  <a:pos x="8" y="2"/>
                </a:cxn>
                <a:cxn ang="0">
                  <a:pos x="0" y="2"/>
                </a:cxn>
                <a:cxn ang="0">
                  <a:pos x="6" y="0"/>
                </a:cxn>
                <a:cxn ang="0">
                  <a:pos x="8" y="0"/>
                </a:cxn>
                <a:cxn ang="0">
                  <a:pos x="8" y="2"/>
                </a:cxn>
                <a:cxn ang="0">
                  <a:pos x="8" y="2"/>
                </a:cxn>
              </a:cxnLst>
              <a:rect l="0" t="0" r="r" b="b"/>
              <a:pathLst>
                <a:path w="8" h="2">
                  <a:moveTo>
                    <a:pt x="8" y="2"/>
                  </a:moveTo>
                  <a:lnTo>
                    <a:pt x="0" y="2"/>
                  </a:lnTo>
                  <a:lnTo>
                    <a:pt x="6" y="0"/>
                  </a:lnTo>
                  <a:lnTo>
                    <a:pt x="8" y="0"/>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5" name="Freeform 749"/>
            <p:cNvSpPr>
              <a:spLocks/>
            </p:cNvSpPr>
            <p:nvPr/>
          </p:nvSpPr>
          <p:spPr bwMode="auto">
            <a:xfrm>
              <a:off x="1801813" y="3703638"/>
              <a:ext cx="9525" cy="3175"/>
            </a:xfrm>
            <a:custGeom>
              <a:avLst/>
              <a:gdLst/>
              <a:ahLst/>
              <a:cxnLst>
                <a:cxn ang="0">
                  <a:pos x="0" y="0"/>
                </a:cxn>
                <a:cxn ang="0">
                  <a:pos x="6" y="0"/>
                </a:cxn>
                <a:cxn ang="0">
                  <a:pos x="2" y="2"/>
                </a:cxn>
                <a:cxn ang="0">
                  <a:pos x="0" y="0"/>
                </a:cxn>
                <a:cxn ang="0">
                  <a:pos x="0" y="0"/>
                </a:cxn>
              </a:cxnLst>
              <a:rect l="0" t="0" r="r" b="b"/>
              <a:pathLst>
                <a:path w="6" h="2">
                  <a:moveTo>
                    <a:pt x="0" y="0"/>
                  </a:moveTo>
                  <a:lnTo>
                    <a:pt x="6"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6" name="Freeform 750"/>
            <p:cNvSpPr>
              <a:spLocks/>
            </p:cNvSpPr>
            <p:nvPr/>
          </p:nvSpPr>
          <p:spPr bwMode="auto">
            <a:xfrm>
              <a:off x="2843213" y="3503613"/>
              <a:ext cx="6350" cy="3175"/>
            </a:xfrm>
            <a:custGeom>
              <a:avLst/>
              <a:gdLst/>
              <a:ahLst/>
              <a:cxnLst>
                <a:cxn ang="0">
                  <a:pos x="0" y="2"/>
                </a:cxn>
                <a:cxn ang="0">
                  <a:pos x="4" y="2"/>
                </a:cxn>
                <a:cxn ang="0">
                  <a:pos x="4" y="0"/>
                </a:cxn>
                <a:cxn ang="0">
                  <a:pos x="4" y="0"/>
                </a:cxn>
                <a:cxn ang="0">
                  <a:pos x="0" y="2"/>
                </a:cxn>
                <a:cxn ang="0">
                  <a:pos x="0" y="2"/>
                </a:cxn>
              </a:cxnLst>
              <a:rect l="0" t="0" r="r" b="b"/>
              <a:pathLst>
                <a:path w="4" h="2">
                  <a:moveTo>
                    <a:pt x="0" y="2"/>
                  </a:moveTo>
                  <a:lnTo>
                    <a:pt x="4" y="2"/>
                  </a:lnTo>
                  <a:lnTo>
                    <a:pt x="4" y="0"/>
                  </a:lnTo>
                  <a:lnTo>
                    <a:pt x="4"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7" name="Freeform 751"/>
            <p:cNvSpPr>
              <a:spLocks/>
            </p:cNvSpPr>
            <p:nvPr/>
          </p:nvSpPr>
          <p:spPr bwMode="auto">
            <a:xfrm>
              <a:off x="2855913" y="3506788"/>
              <a:ext cx="6350" cy="3175"/>
            </a:xfrm>
            <a:custGeom>
              <a:avLst/>
              <a:gdLst/>
              <a:ahLst/>
              <a:cxnLst>
                <a:cxn ang="0">
                  <a:pos x="0" y="2"/>
                </a:cxn>
                <a:cxn ang="0">
                  <a:pos x="2" y="2"/>
                </a:cxn>
                <a:cxn ang="0">
                  <a:pos x="4" y="0"/>
                </a:cxn>
                <a:cxn ang="0">
                  <a:pos x="2" y="0"/>
                </a:cxn>
                <a:cxn ang="0">
                  <a:pos x="2" y="0"/>
                </a:cxn>
                <a:cxn ang="0">
                  <a:pos x="0" y="2"/>
                </a:cxn>
                <a:cxn ang="0">
                  <a:pos x="0" y="2"/>
                </a:cxn>
              </a:cxnLst>
              <a:rect l="0" t="0" r="r" b="b"/>
              <a:pathLst>
                <a:path w="4" h="2">
                  <a:moveTo>
                    <a:pt x="0" y="2"/>
                  </a:moveTo>
                  <a:lnTo>
                    <a:pt x="2" y="2"/>
                  </a:lnTo>
                  <a:lnTo>
                    <a:pt x="4" y="0"/>
                  </a:lnTo>
                  <a:lnTo>
                    <a:pt x="2" y="0"/>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8" name="Freeform 752"/>
            <p:cNvSpPr>
              <a:spLocks/>
            </p:cNvSpPr>
            <p:nvPr/>
          </p:nvSpPr>
          <p:spPr bwMode="auto">
            <a:xfrm>
              <a:off x="2884488" y="3424238"/>
              <a:ext cx="3175" cy="6350"/>
            </a:xfrm>
            <a:custGeom>
              <a:avLst/>
              <a:gdLst/>
              <a:ahLst/>
              <a:cxnLst>
                <a:cxn ang="0">
                  <a:pos x="0" y="2"/>
                </a:cxn>
                <a:cxn ang="0">
                  <a:pos x="0" y="4"/>
                </a:cxn>
                <a:cxn ang="0">
                  <a:pos x="2" y="2"/>
                </a:cxn>
                <a:cxn ang="0">
                  <a:pos x="0" y="0"/>
                </a:cxn>
                <a:cxn ang="0">
                  <a:pos x="0" y="2"/>
                </a:cxn>
                <a:cxn ang="0">
                  <a:pos x="0" y="2"/>
                </a:cxn>
              </a:cxnLst>
              <a:rect l="0" t="0" r="r" b="b"/>
              <a:pathLst>
                <a:path w="2" h="4">
                  <a:moveTo>
                    <a:pt x="0" y="2"/>
                  </a:moveTo>
                  <a:lnTo>
                    <a:pt x="0" y="4"/>
                  </a:lnTo>
                  <a:lnTo>
                    <a:pt x="2" y="2"/>
                  </a:ln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9" name="Freeform 753"/>
            <p:cNvSpPr>
              <a:spLocks/>
            </p:cNvSpPr>
            <p:nvPr/>
          </p:nvSpPr>
          <p:spPr bwMode="auto">
            <a:xfrm>
              <a:off x="2887663" y="3421063"/>
              <a:ext cx="3175" cy="3175"/>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0" name="Freeform 754"/>
            <p:cNvSpPr>
              <a:spLocks/>
            </p:cNvSpPr>
            <p:nvPr/>
          </p:nvSpPr>
          <p:spPr bwMode="auto">
            <a:xfrm>
              <a:off x="2890838" y="3427413"/>
              <a:ext cx="1588" cy="3175"/>
            </a:xfrm>
            <a:custGeom>
              <a:avLst/>
              <a:gdLst/>
              <a:ahLst/>
              <a:cxnLst>
                <a:cxn ang="0">
                  <a:pos x="0" y="0"/>
                </a:cxn>
                <a:cxn ang="0">
                  <a:pos x="0" y="2"/>
                </a:cxn>
                <a:cxn ang="0">
                  <a:pos x="0" y="0"/>
                </a:cxn>
                <a:cxn ang="0">
                  <a:pos x="0" y="0"/>
                </a:cxn>
                <a:cxn ang="0">
                  <a:pos x="0" y="0"/>
                </a:cxn>
              </a:cxnLst>
              <a:rect l="0" t="0" r="r" b="b"/>
              <a:pathLst>
                <a:path h="2">
                  <a:moveTo>
                    <a:pt x="0" y="0"/>
                  </a:moveTo>
                  <a:lnTo>
                    <a:pt x="0" y="2"/>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1" name="Freeform 755"/>
            <p:cNvSpPr>
              <a:spLocks/>
            </p:cNvSpPr>
            <p:nvPr/>
          </p:nvSpPr>
          <p:spPr bwMode="auto">
            <a:xfrm>
              <a:off x="2925763" y="3405188"/>
              <a:ext cx="3175" cy="6350"/>
            </a:xfrm>
            <a:custGeom>
              <a:avLst/>
              <a:gdLst/>
              <a:ahLst/>
              <a:cxnLst>
                <a:cxn ang="0">
                  <a:pos x="2" y="0"/>
                </a:cxn>
                <a:cxn ang="0">
                  <a:pos x="0" y="4"/>
                </a:cxn>
                <a:cxn ang="0">
                  <a:pos x="2" y="4"/>
                </a:cxn>
                <a:cxn ang="0">
                  <a:pos x="2" y="2"/>
                </a:cxn>
                <a:cxn ang="0">
                  <a:pos x="2" y="0"/>
                </a:cxn>
                <a:cxn ang="0">
                  <a:pos x="2" y="0"/>
                </a:cxn>
              </a:cxnLst>
              <a:rect l="0" t="0" r="r" b="b"/>
              <a:pathLst>
                <a:path w="2" h="4">
                  <a:moveTo>
                    <a:pt x="2" y="0"/>
                  </a:moveTo>
                  <a:lnTo>
                    <a:pt x="0" y="4"/>
                  </a:lnTo>
                  <a:lnTo>
                    <a:pt x="2" y="4"/>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2" name="Freeform 756"/>
            <p:cNvSpPr>
              <a:spLocks/>
            </p:cNvSpPr>
            <p:nvPr/>
          </p:nvSpPr>
          <p:spPr bwMode="auto">
            <a:xfrm>
              <a:off x="2287588" y="3846513"/>
              <a:ext cx="12700" cy="12700"/>
            </a:xfrm>
            <a:custGeom>
              <a:avLst/>
              <a:gdLst/>
              <a:ahLst/>
              <a:cxnLst>
                <a:cxn ang="0">
                  <a:pos x="2" y="4"/>
                </a:cxn>
                <a:cxn ang="0">
                  <a:pos x="8" y="0"/>
                </a:cxn>
                <a:cxn ang="0">
                  <a:pos x="0" y="8"/>
                </a:cxn>
                <a:cxn ang="0">
                  <a:pos x="0" y="8"/>
                </a:cxn>
                <a:cxn ang="0">
                  <a:pos x="2" y="4"/>
                </a:cxn>
                <a:cxn ang="0">
                  <a:pos x="2" y="4"/>
                </a:cxn>
              </a:cxnLst>
              <a:rect l="0" t="0" r="r" b="b"/>
              <a:pathLst>
                <a:path w="8" h="8">
                  <a:moveTo>
                    <a:pt x="2" y="4"/>
                  </a:moveTo>
                  <a:lnTo>
                    <a:pt x="8" y="0"/>
                  </a:lnTo>
                  <a:lnTo>
                    <a:pt x="0" y="8"/>
                  </a:lnTo>
                  <a:lnTo>
                    <a:pt x="0" y="8"/>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3" name="Freeform 757"/>
            <p:cNvSpPr>
              <a:spLocks/>
            </p:cNvSpPr>
            <p:nvPr/>
          </p:nvSpPr>
          <p:spPr bwMode="auto">
            <a:xfrm>
              <a:off x="1471613" y="2379663"/>
              <a:ext cx="31750" cy="41275"/>
            </a:xfrm>
            <a:custGeom>
              <a:avLst/>
              <a:gdLst/>
              <a:ahLst/>
              <a:cxnLst>
                <a:cxn ang="0">
                  <a:pos x="4" y="14"/>
                </a:cxn>
                <a:cxn ang="0">
                  <a:pos x="6" y="12"/>
                </a:cxn>
                <a:cxn ang="0">
                  <a:pos x="4" y="10"/>
                </a:cxn>
                <a:cxn ang="0">
                  <a:pos x="12" y="10"/>
                </a:cxn>
                <a:cxn ang="0">
                  <a:pos x="10" y="8"/>
                </a:cxn>
                <a:cxn ang="0">
                  <a:pos x="12" y="4"/>
                </a:cxn>
                <a:cxn ang="0">
                  <a:pos x="10" y="0"/>
                </a:cxn>
                <a:cxn ang="0">
                  <a:pos x="12" y="0"/>
                </a:cxn>
                <a:cxn ang="0">
                  <a:pos x="16" y="6"/>
                </a:cxn>
                <a:cxn ang="0">
                  <a:pos x="20" y="6"/>
                </a:cxn>
                <a:cxn ang="0">
                  <a:pos x="20" y="12"/>
                </a:cxn>
                <a:cxn ang="0">
                  <a:pos x="8" y="26"/>
                </a:cxn>
                <a:cxn ang="0">
                  <a:pos x="4" y="24"/>
                </a:cxn>
                <a:cxn ang="0">
                  <a:pos x="6" y="22"/>
                </a:cxn>
                <a:cxn ang="0">
                  <a:pos x="4" y="20"/>
                </a:cxn>
                <a:cxn ang="0">
                  <a:pos x="0" y="12"/>
                </a:cxn>
                <a:cxn ang="0">
                  <a:pos x="4" y="14"/>
                </a:cxn>
                <a:cxn ang="0">
                  <a:pos x="4" y="14"/>
                </a:cxn>
              </a:cxnLst>
              <a:rect l="0" t="0" r="r" b="b"/>
              <a:pathLst>
                <a:path w="20" h="26">
                  <a:moveTo>
                    <a:pt x="4" y="14"/>
                  </a:moveTo>
                  <a:lnTo>
                    <a:pt x="6" y="12"/>
                  </a:lnTo>
                  <a:lnTo>
                    <a:pt x="4" y="10"/>
                  </a:lnTo>
                  <a:lnTo>
                    <a:pt x="12" y="10"/>
                  </a:lnTo>
                  <a:lnTo>
                    <a:pt x="10" y="8"/>
                  </a:lnTo>
                  <a:lnTo>
                    <a:pt x="12" y="4"/>
                  </a:lnTo>
                  <a:lnTo>
                    <a:pt x="10" y="0"/>
                  </a:lnTo>
                  <a:lnTo>
                    <a:pt x="12" y="0"/>
                  </a:lnTo>
                  <a:lnTo>
                    <a:pt x="16" y="6"/>
                  </a:lnTo>
                  <a:lnTo>
                    <a:pt x="20" y="6"/>
                  </a:lnTo>
                  <a:lnTo>
                    <a:pt x="20" y="12"/>
                  </a:lnTo>
                  <a:lnTo>
                    <a:pt x="8" y="26"/>
                  </a:lnTo>
                  <a:lnTo>
                    <a:pt x="4" y="24"/>
                  </a:lnTo>
                  <a:lnTo>
                    <a:pt x="6" y="22"/>
                  </a:lnTo>
                  <a:lnTo>
                    <a:pt x="4" y="20"/>
                  </a:lnTo>
                  <a:lnTo>
                    <a:pt x="0" y="12"/>
                  </a:lnTo>
                  <a:lnTo>
                    <a:pt x="4" y="14"/>
                  </a:lnTo>
                  <a:lnTo>
                    <a:pt x="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4" name="Freeform 758"/>
            <p:cNvSpPr>
              <a:spLocks/>
            </p:cNvSpPr>
            <p:nvPr/>
          </p:nvSpPr>
          <p:spPr bwMode="auto">
            <a:xfrm>
              <a:off x="1458913" y="2405063"/>
              <a:ext cx="19050" cy="22225"/>
            </a:xfrm>
            <a:custGeom>
              <a:avLst/>
              <a:gdLst/>
              <a:ahLst/>
              <a:cxnLst>
                <a:cxn ang="0">
                  <a:pos x="0" y="2"/>
                </a:cxn>
                <a:cxn ang="0">
                  <a:pos x="0" y="6"/>
                </a:cxn>
                <a:cxn ang="0">
                  <a:pos x="2" y="10"/>
                </a:cxn>
                <a:cxn ang="0">
                  <a:pos x="12" y="14"/>
                </a:cxn>
                <a:cxn ang="0">
                  <a:pos x="2" y="0"/>
                </a:cxn>
                <a:cxn ang="0">
                  <a:pos x="0" y="2"/>
                </a:cxn>
                <a:cxn ang="0">
                  <a:pos x="0" y="2"/>
                </a:cxn>
              </a:cxnLst>
              <a:rect l="0" t="0" r="r" b="b"/>
              <a:pathLst>
                <a:path w="12" h="14">
                  <a:moveTo>
                    <a:pt x="0" y="2"/>
                  </a:moveTo>
                  <a:lnTo>
                    <a:pt x="0" y="6"/>
                  </a:lnTo>
                  <a:lnTo>
                    <a:pt x="2" y="10"/>
                  </a:lnTo>
                  <a:lnTo>
                    <a:pt x="12" y="14"/>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5" name="Freeform 759"/>
            <p:cNvSpPr>
              <a:spLocks/>
            </p:cNvSpPr>
            <p:nvPr/>
          </p:nvSpPr>
          <p:spPr bwMode="auto">
            <a:xfrm>
              <a:off x="1795463" y="3703638"/>
              <a:ext cx="6350" cy="3175"/>
            </a:xfrm>
            <a:custGeom>
              <a:avLst/>
              <a:gdLst/>
              <a:ahLst/>
              <a:cxnLst>
                <a:cxn ang="0">
                  <a:pos x="0" y="0"/>
                </a:cxn>
                <a:cxn ang="0">
                  <a:pos x="2" y="0"/>
                </a:cxn>
                <a:cxn ang="0">
                  <a:pos x="4" y="2"/>
                </a:cxn>
                <a:cxn ang="0">
                  <a:pos x="0" y="0"/>
                </a:cxn>
                <a:cxn ang="0">
                  <a:pos x="0" y="0"/>
                </a:cxn>
              </a:cxnLst>
              <a:rect l="0" t="0" r="r" b="b"/>
              <a:pathLst>
                <a:path w="4" h="2">
                  <a:moveTo>
                    <a:pt x="0" y="0"/>
                  </a:moveTo>
                  <a:lnTo>
                    <a:pt x="2" y="0"/>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6" name="Freeform 760"/>
            <p:cNvSpPr>
              <a:spLocks/>
            </p:cNvSpPr>
            <p:nvPr/>
          </p:nvSpPr>
          <p:spPr bwMode="auto">
            <a:xfrm>
              <a:off x="1833563" y="3719513"/>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7" name="Freeform 761"/>
            <p:cNvSpPr>
              <a:spLocks/>
            </p:cNvSpPr>
            <p:nvPr/>
          </p:nvSpPr>
          <p:spPr bwMode="auto">
            <a:xfrm>
              <a:off x="2278063" y="3916363"/>
              <a:ext cx="3175" cy="6350"/>
            </a:xfrm>
            <a:custGeom>
              <a:avLst/>
              <a:gdLst/>
              <a:ahLst/>
              <a:cxnLst>
                <a:cxn ang="0">
                  <a:pos x="2" y="0"/>
                </a:cxn>
                <a:cxn ang="0">
                  <a:pos x="2" y="2"/>
                </a:cxn>
                <a:cxn ang="0">
                  <a:pos x="2" y="4"/>
                </a:cxn>
                <a:cxn ang="0">
                  <a:pos x="0" y="2"/>
                </a:cxn>
                <a:cxn ang="0">
                  <a:pos x="2" y="0"/>
                </a:cxn>
                <a:cxn ang="0">
                  <a:pos x="2" y="0"/>
                </a:cxn>
              </a:cxnLst>
              <a:rect l="0" t="0" r="r" b="b"/>
              <a:pathLst>
                <a:path w="2" h="4">
                  <a:moveTo>
                    <a:pt x="2" y="0"/>
                  </a:moveTo>
                  <a:lnTo>
                    <a:pt x="2" y="2"/>
                  </a:ln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8" name="Freeform 762"/>
            <p:cNvSpPr>
              <a:spLocks/>
            </p:cNvSpPr>
            <p:nvPr/>
          </p:nvSpPr>
          <p:spPr bwMode="auto">
            <a:xfrm>
              <a:off x="1573213" y="3103563"/>
              <a:ext cx="6350" cy="6350"/>
            </a:xfrm>
            <a:custGeom>
              <a:avLst/>
              <a:gdLst/>
              <a:ahLst/>
              <a:cxnLst>
                <a:cxn ang="0">
                  <a:pos x="0" y="2"/>
                </a:cxn>
                <a:cxn ang="0">
                  <a:pos x="2" y="0"/>
                </a:cxn>
                <a:cxn ang="0">
                  <a:pos x="4" y="2"/>
                </a:cxn>
                <a:cxn ang="0">
                  <a:pos x="2" y="4"/>
                </a:cxn>
                <a:cxn ang="0">
                  <a:pos x="0" y="2"/>
                </a:cxn>
                <a:cxn ang="0">
                  <a:pos x="0" y="2"/>
                </a:cxn>
              </a:cxnLst>
              <a:rect l="0" t="0" r="r" b="b"/>
              <a:pathLst>
                <a:path w="4" h="4">
                  <a:moveTo>
                    <a:pt x="0" y="2"/>
                  </a:moveTo>
                  <a:lnTo>
                    <a:pt x="2" y="0"/>
                  </a:lnTo>
                  <a:lnTo>
                    <a:pt x="4"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9" name="Freeform 763"/>
            <p:cNvSpPr>
              <a:spLocks/>
            </p:cNvSpPr>
            <p:nvPr/>
          </p:nvSpPr>
          <p:spPr bwMode="auto">
            <a:xfrm>
              <a:off x="1573213" y="3119438"/>
              <a:ext cx="15875" cy="15875"/>
            </a:xfrm>
            <a:custGeom>
              <a:avLst/>
              <a:gdLst/>
              <a:ahLst/>
              <a:cxnLst>
                <a:cxn ang="0">
                  <a:pos x="0" y="0"/>
                </a:cxn>
                <a:cxn ang="0">
                  <a:pos x="8" y="2"/>
                </a:cxn>
                <a:cxn ang="0">
                  <a:pos x="10" y="10"/>
                </a:cxn>
                <a:cxn ang="0">
                  <a:pos x="0" y="0"/>
                </a:cxn>
                <a:cxn ang="0">
                  <a:pos x="0" y="0"/>
                </a:cxn>
              </a:cxnLst>
              <a:rect l="0" t="0" r="r" b="b"/>
              <a:pathLst>
                <a:path w="10" h="10">
                  <a:moveTo>
                    <a:pt x="0" y="0"/>
                  </a:moveTo>
                  <a:lnTo>
                    <a:pt x="8" y="2"/>
                  </a:lnTo>
                  <a:lnTo>
                    <a:pt x="1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0" name="Freeform 764"/>
            <p:cNvSpPr>
              <a:spLocks/>
            </p:cNvSpPr>
            <p:nvPr/>
          </p:nvSpPr>
          <p:spPr bwMode="auto">
            <a:xfrm>
              <a:off x="1579563" y="3109913"/>
              <a:ext cx="15875" cy="25400"/>
            </a:xfrm>
            <a:custGeom>
              <a:avLst/>
              <a:gdLst/>
              <a:ahLst/>
              <a:cxnLst>
                <a:cxn ang="0">
                  <a:pos x="6" y="6"/>
                </a:cxn>
                <a:cxn ang="0">
                  <a:pos x="10" y="10"/>
                </a:cxn>
                <a:cxn ang="0">
                  <a:pos x="10" y="16"/>
                </a:cxn>
                <a:cxn ang="0">
                  <a:pos x="4" y="2"/>
                </a:cxn>
                <a:cxn ang="0">
                  <a:pos x="0" y="0"/>
                </a:cxn>
                <a:cxn ang="0">
                  <a:pos x="2" y="0"/>
                </a:cxn>
                <a:cxn ang="0">
                  <a:pos x="6" y="6"/>
                </a:cxn>
                <a:cxn ang="0">
                  <a:pos x="6" y="6"/>
                </a:cxn>
              </a:cxnLst>
              <a:rect l="0" t="0" r="r" b="b"/>
              <a:pathLst>
                <a:path w="10" h="16">
                  <a:moveTo>
                    <a:pt x="6" y="6"/>
                  </a:moveTo>
                  <a:lnTo>
                    <a:pt x="10" y="10"/>
                  </a:lnTo>
                  <a:lnTo>
                    <a:pt x="10" y="16"/>
                  </a:lnTo>
                  <a:lnTo>
                    <a:pt x="4" y="2"/>
                  </a:lnTo>
                  <a:lnTo>
                    <a:pt x="0" y="0"/>
                  </a:lnTo>
                  <a:lnTo>
                    <a:pt x="2" y="0"/>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1" name="Freeform 765"/>
            <p:cNvSpPr>
              <a:spLocks/>
            </p:cNvSpPr>
            <p:nvPr/>
          </p:nvSpPr>
          <p:spPr bwMode="auto">
            <a:xfrm>
              <a:off x="1601788" y="3144838"/>
              <a:ext cx="6350" cy="12700"/>
            </a:xfrm>
            <a:custGeom>
              <a:avLst/>
              <a:gdLst/>
              <a:ahLst/>
              <a:cxnLst>
                <a:cxn ang="0">
                  <a:pos x="0" y="0"/>
                </a:cxn>
                <a:cxn ang="0">
                  <a:pos x="4" y="8"/>
                </a:cxn>
                <a:cxn ang="0">
                  <a:pos x="0" y="2"/>
                </a:cxn>
                <a:cxn ang="0">
                  <a:pos x="0" y="0"/>
                </a:cxn>
                <a:cxn ang="0">
                  <a:pos x="0" y="0"/>
                </a:cxn>
              </a:cxnLst>
              <a:rect l="0" t="0" r="r" b="b"/>
              <a:pathLst>
                <a:path w="4" h="8">
                  <a:moveTo>
                    <a:pt x="0" y="0"/>
                  </a:moveTo>
                  <a:lnTo>
                    <a:pt x="4"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2" name="Freeform 766"/>
            <p:cNvSpPr>
              <a:spLocks/>
            </p:cNvSpPr>
            <p:nvPr/>
          </p:nvSpPr>
          <p:spPr bwMode="auto">
            <a:xfrm>
              <a:off x="1620838" y="3214688"/>
              <a:ext cx="107950" cy="82550"/>
            </a:xfrm>
            <a:custGeom>
              <a:avLst/>
              <a:gdLst/>
              <a:ahLst/>
              <a:cxnLst>
                <a:cxn ang="0">
                  <a:pos x="12" y="10"/>
                </a:cxn>
                <a:cxn ang="0">
                  <a:pos x="12" y="4"/>
                </a:cxn>
                <a:cxn ang="0">
                  <a:pos x="6" y="4"/>
                </a:cxn>
                <a:cxn ang="0">
                  <a:pos x="4" y="6"/>
                </a:cxn>
                <a:cxn ang="0">
                  <a:pos x="0" y="4"/>
                </a:cxn>
                <a:cxn ang="0">
                  <a:pos x="0" y="2"/>
                </a:cxn>
                <a:cxn ang="0">
                  <a:pos x="4" y="0"/>
                </a:cxn>
                <a:cxn ang="0">
                  <a:pos x="36" y="10"/>
                </a:cxn>
                <a:cxn ang="0">
                  <a:pos x="46" y="24"/>
                </a:cxn>
                <a:cxn ang="0">
                  <a:pos x="48" y="28"/>
                </a:cxn>
                <a:cxn ang="0">
                  <a:pos x="62" y="36"/>
                </a:cxn>
                <a:cxn ang="0">
                  <a:pos x="64" y="46"/>
                </a:cxn>
                <a:cxn ang="0">
                  <a:pos x="66" y="46"/>
                </a:cxn>
                <a:cxn ang="0">
                  <a:pos x="68" y="48"/>
                </a:cxn>
                <a:cxn ang="0">
                  <a:pos x="64" y="52"/>
                </a:cxn>
                <a:cxn ang="0">
                  <a:pos x="48" y="46"/>
                </a:cxn>
                <a:cxn ang="0">
                  <a:pos x="50" y="42"/>
                </a:cxn>
                <a:cxn ang="0">
                  <a:pos x="46" y="44"/>
                </a:cxn>
                <a:cxn ang="0">
                  <a:pos x="44" y="42"/>
                </a:cxn>
                <a:cxn ang="0">
                  <a:pos x="46" y="38"/>
                </a:cxn>
                <a:cxn ang="0">
                  <a:pos x="38" y="40"/>
                </a:cxn>
                <a:cxn ang="0">
                  <a:pos x="36" y="38"/>
                </a:cxn>
                <a:cxn ang="0">
                  <a:pos x="38" y="36"/>
                </a:cxn>
                <a:cxn ang="0">
                  <a:pos x="36" y="32"/>
                </a:cxn>
                <a:cxn ang="0">
                  <a:pos x="26" y="30"/>
                </a:cxn>
                <a:cxn ang="0">
                  <a:pos x="24" y="26"/>
                </a:cxn>
                <a:cxn ang="0">
                  <a:pos x="32" y="26"/>
                </a:cxn>
                <a:cxn ang="0">
                  <a:pos x="28" y="24"/>
                </a:cxn>
                <a:cxn ang="0">
                  <a:pos x="26" y="22"/>
                </a:cxn>
                <a:cxn ang="0">
                  <a:pos x="24" y="24"/>
                </a:cxn>
                <a:cxn ang="0">
                  <a:pos x="20" y="18"/>
                </a:cxn>
                <a:cxn ang="0">
                  <a:pos x="18" y="20"/>
                </a:cxn>
                <a:cxn ang="0">
                  <a:pos x="16" y="18"/>
                </a:cxn>
                <a:cxn ang="0">
                  <a:pos x="18" y="16"/>
                </a:cxn>
                <a:cxn ang="0">
                  <a:pos x="14" y="14"/>
                </a:cxn>
                <a:cxn ang="0">
                  <a:pos x="14" y="16"/>
                </a:cxn>
                <a:cxn ang="0">
                  <a:pos x="12" y="14"/>
                </a:cxn>
                <a:cxn ang="0">
                  <a:pos x="8" y="16"/>
                </a:cxn>
                <a:cxn ang="0">
                  <a:pos x="8" y="12"/>
                </a:cxn>
                <a:cxn ang="0">
                  <a:pos x="6" y="8"/>
                </a:cxn>
                <a:cxn ang="0">
                  <a:pos x="12" y="10"/>
                </a:cxn>
                <a:cxn ang="0">
                  <a:pos x="12" y="10"/>
                </a:cxn>
              </a:cxnLst>
              <a:rect l="0" t="0" r="r" b="b"/>
              <a:pathLst>
                <a:path w="68" h="52">
                  <a:moveTo>
                    <a:pt x="12" y="10"/>
                  </a:moveTo>
                  <a:lnTo>
                    <a:pt x="12" y="4"/>
                  </a:lnTo>
                  <a:lnTo>
                    <a:pt x="6" y="4"/>
                  </a:lnTo>
                  <a:lnTo>
                    <a:pt x="4" y="6"/>
                  </a:lnTo>
                  <a:lnTo>
                    <a:pt x="0" y="4"/>
                  </a:lnTo>
                  <a:lnTo>
                    <a:pt x="0" y="2"/>
                  </a:lnTo>
                  <a:lnTo>
                    <a:pt x="4" y="0"/>
                  </a:lnTo>
                  <a:lnTo>
                    <a:pt x="36" y="10"/>
                  </a:lnTo>
                  <a:lnTo>
                    <a:pt x="46" y="24"/>
                  </a:lnTo>
                  <a:lnTo>
                    <a:pt x="48" y="28"/>
                  </a:lnTo>
                  <a:lnTo>
                    <a:pt x="62" y="36"/>
                  </a:lnTo>
                  <a:lnTo>
                    <a:pt x="64" y="46"/>
                  </a:lnTo>
                  <a:lnTo>
                    <a:pt x="66" y="46"/>
                  </a:lnTo>
                  <a:lnTo>
                    <a:pt x="68" y="48"/>
                  </a:lnTo>
                  <a:lnTo>
                    <a:pt x="64" y="52"/>
                  </a:lnTo>
                  <a:lnTo>
                    <a:pt x="48" y="46"/>
                  </a:lnTo>
                  <a:lnTo>
                    <a:pt x="50" y="42"/>
                  </a:lnTo>
                  <a:lnTo>
                    <a:pt x="46" y="44"/>
                  </a:lnTo>
                  <a:lnTo>
                    <a:pt x="44" y="42"/>
                  </a:lnTo>
                  <a:lnTo>
                    <a:pt x="46" y="38"/>
                  </a:lnTo>
                  <a:lnTo>
                    <a:pt x="38" y="40"/>
                  </a:lnTo>
                  <a:lnTo>
                    <a:pt x="36" y="38"/>
                  </a:lnTo>
                  <a:lnTo>
                    <a:pt x="38" y="36"/>
                  </a:lnTo>
                  <a:lnTo>
                    <a:pt x="36" y="32"/>
                  </a:lnTo>
                  <a:lnTo>
                    <a:pt x="26" y="30"/>
                  </a:lnTo>
                  <a:lnTo>
                    <a:pt x="24" y="26"/>
                  </a:lnTo>
                  <a:lnTo>
                    <a:pt x="32" y="26"/>
                  </a:lnTo>
                  <a:lnTo>
                    <a:pt x="28" y="24"/>
                  </a:lnTo>
                  <a:lnTo>
                    <a:pt x="26" y="22"/>
                  </a:lnTo>
                  <a:lnTo>
                    <a:pt x="24" y="24"/>
                  </a:lnTo>
                  <a:lnTo>
                    <a:pt x="20" y="18"/>
                  </a:lnTo>
                  <a:lnTo>
                    <a:pt x="18" y="20"/>
                  </a:lnTo>
                  <a:lnTo>
                    <a:pt x="16" y="18"/>
                  </a:lnTo>
                  <a:lnTo>
                    <a:pt x="18" y="16"/>
                  </a:lnTo>
                  <a:lnTo>
                    <a:pt x="14" y="14"/>
                  </a:lnTo>
                  <a:lnTo>
                    <a:pt x="14" y="16"/>
                  </a:lnTo>
                  <a:lnTo>
                    <a:pt x="12" y="14"/>
                  </a:lnTo>
                  <a:lnTo>
                    <a:pt x="8" y="16"/>
                  </a:lnTo>
                  <a:lnTo>
                    <a:pt x="8" y="12"/>
                  </a:lnTo>
                  <a:lnTo>
                    <a:pt x="6" y="8"/>
                  </a:lnTo>
                  <a:lnTo>
                    <a:pt x="12" y="10"/>
                  </a:lnTo>
                  <a:lnTo>
                    <a:pt x="1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3" name="Freeform 767"/>
            <p:cNvSpPr>
              <a:spLocks/>
            </p:cNvSpPr>
            <p:nvPr/>
          </p:nvSpPr>
          <p:spPr bwMode="auto">
            <a:xfrm>
              <a:off x="893763" y="2538413"/>
              <a:ext cx="12700" cy="12700"/>
            </a:xfrm>
            <a:custGeom>
              <a:avLst/>
              <a:gdLst/>
              <a:ahLst/>
              <a:cxnLst>
                <a:cxn ang="0">
                  <a:pos x="2" y="2"/>
                </a:cxn>
                <a:cxn ang="0">
                  <a:pos x="4" y="0"/>
                </a:cxn>
                <a:cxn ang="0">
                  <a:pos x="8" y="8"/>
                </a:cxn>
                <a:cxn ang="0">
                  <a:pos x="2" y="8"/>
                </a:cxn>
                <a:cxn ang="0">
                  <a:pos x="0" y="4"/>
                </a:cxn>
                <a:cxn ang="0">
                  <a:pos x="2" y="2"/>
                </a:cxn>
                <a:cxn ang="0">
                  <a:pos x="2" y="2"/>
                </a:cxn>
              </a:cxnLst>
              <a:rect l="0" t="0" r="r" b="b"/>
              <a:pathLst>
                <a:path w="8" h="8">
                  <a:moveTo>
                    <a:pt x="2" y="2"/>
                  </a:moveTo>
                  <a:lnTo>
                    <a:pt x="4" y="0"/>
                  </a:lnTo>
                  <a:lnTo>
                    <a:pt x="8" y="8"/>
                  </a:lnTo>
                  <a:lnTo>
                    <a:pt x="2" y="8"/>
                  </a:lnTo>
                  <a:lnTo>
                    <a:pt x="0" y="4"/>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4" name="Freeform 768"/>
            <p:cNvSpPr>
              <a:spLocks/>
            </p:cNvSpPr>
            <p:nvPr/>
          </p:nvSpPr>
          <p:spPr bwMode="auto">
            <a:xfrm>
              <a:off x="1465263" y="2973388"/>
              <a:ext cx="22225" cy="50800"/>
            </a:xfrm>
            <a:custGeom>
              <a:avLst/>
              <a:gdLst/>
              <a:ahLst/>
              <a:cxnLst>
                <a:cxn ang="0">
                  <a:pos x="10" y="6"/>
                </a:cxn>
                <a:cxn ang="0">
                  <a:pos x="14" y="22"/>
                </a:cxn>
                <a:cxn ang="0">
                  <a:pos x="12" y="32"/>
                </a:cxn>
                <a:cxn ang="0">
                  <a:pos x="10" y="32"/>
                </a:cxn>
                <a:cxn ang="0">
                  <a:pos x="8" y="22"/>
                </a:cxn>
                <a:cxn ang="0">
                  <a:pos x="10" y="16"/>
                </a:cxn>
                <a:cxn ang="0">
                  <a:pos x="8" y="20"/>
                </a:cxn>
                <a:cxn ang="0">
                  <a:pos x="4" y="16"/>
                </a:cxn>
                <a:cxn ang="0">
                  <a:pos x="6" y="10"/>
                </a:cxn>
                <a:cxn ang="0">
                  <a:pos x="0" y="4"/>
                </a:cxn>
                <a:cxn ang="0">
                  <a:pos x="2" y="0"/>
                </a:cxn>
                <a:cxn ang="0">
                  <a:pos x="10" y="6"/>
                </a:cxn>
                <a:cxn ang="0">
                  <a:pos x="10" y="6"/>
                </a:cxn>
              </a:cxnLst>
              <a:rect l="0" t="0" r="r" b="b"/>
              <a:pathLst>
                <a:path w="14" h="32">
                  <a:moveTo>
                    <a:pt x="10" y="6"/>
                  </a:moveTo>
                  <a:lnTo>
                    <a:pt x="14" y="22"/>
                  </a:lnTo>
                  <a:lnTo>
                    <a:pt x="12" y="32"/>
                  </a:lnTo>
                  <a:lnTo>
                    <a:pt x="10" y="32"/>
                  </a:lnTo>
                  <a:lnTo>
                    <a:pt x="8" y="22"/>
                  </a:lnTo>
                  <a:lnTo>
                    <a:pt x="10" y="16"/>
                  </a:lnTo>
                  <a:lnTo>
                    <a:pt x="8" y="20"/>
                  </a:lnTo>
                  <a:lnTo>
                    <a:pt x="4" y="16"/>
                  </a:lnTo>
                  <a:lnTo>
                    <a:pt x="6" y="10"/>
                  </a:lnTo>
                  <a:lnTo>
                    <a:pt x="0" y="4"/>
                  </a:lnTo>
                  <a:lnTo>
                    <a:pt x="2" y="0"/>
                  </a:lnTo>
                  <a:lnTo>
                    <a:pt x="10" y="6"/>
                  </a:lnTo>
                  <a:lnTo>
                    <a:pt x="1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5" name="Freeform 769"/>
            <p:cNvSpPr>
              <a:spLocks/>
            </p:cNvSpPr>
            <p:nvPr/>
          </p:nvSpPr>
          <p:spPr bwMode="auto">
            <a:xfrm>
              <a:off x="1484313" y="2947988"/>
              <a:ext cx="19050" cy="41275"/>
            </a:xfrm>
            <a:custGeom>
              <a:avLst/>
              <a:gdLst/>
              <a:ahLst/>
              <a:cxnLst>
                <a:cxn ang="0">
                  <a:pos x="2" y="14"/>
                </a:cxn>
                <a:cxn ang="0">
                  <a:pos x="0" y="2"/>
                </a:cxn>
                <a:cxn ang="0">
                  <a:pos x="0" y="0"/>
                </a:cxn>
                <a:cxn ang="0">
                  <a:pos x="4" y="0"/>
                </a:cxn>
                <a:cxn ang="0">
                  <a:pos x="6" y="0"/>
                </a:cxn>
                <a:cxn ang="0">
                  <a:pos x="10" y="6"/>
                </a:cxn>
                <a:cxn ang="0">
                  <a:pos x="12" y="14"/>
                </a:cxn>
                <a:cxn ang="0">
                  <a:pos x="6" y="2"/>
                </a:cxn>
                <a:cxn ang="0">
                  <a:pos x="6" y="8"/>
                </a:cxn>
                <a:cxn ang="0">
                  <a:pos x="12" y="16"/>
                </a:cxn>
                <a:cxn ang="0">
                  <a:pos x="10" y="16"/>
                </a:cxn>
                <a:cxn ang="0">
                  <a:pos x="10" y="20"/>
                </a:cxn>
                <a:cxn ang="0">
                  <a:pos x="8" y="18"/>
                </a:cxn>
                <a:cxn ang="0">
                  <a:pos x="8" y="24"/>
                </a:cxn>
                <a:cxn ang="0">
                  <a:pos x="6" y="22"/>
                </a:cxn>
                <a:cxn ang="0">
                  <a:pos x="2" y="26"/>
                </a:cxn>
                <a:cxn ang="0">
                  <a:pos x="2" y="26"/>
                </a:cxn>
                <a:cxn ang="0">
                  <a:pos x="2" y="20"/>
                </a:cxn>
                <a:cxn ang="0">
                  <a:pos x="4" y="18"/>
                </a:cxn>
                <a:cxn ang="0">
                  <a:pos x="2" y="16"/>
                </a:cxn>
                <a:cxn ang="0">
                  <a:pos x="6" y="14"/>
                </a:cxn>
                <a:cxn ang="0">
                  <a:pos x="2" y="14"/>
                </a:cxn>
                <a:cxn ang="0">
                  <a:pos x="2" y="14"/>
                </a:cxn>
              </a:cxnLst>
              <a:rect l="0" t="0" r="r" b="b"/>
              <a:pathLst>
                <a:path w="12" h="26">
                  <a:moveTo>
                    <a:pt x="2" y="14"/>
                  </a:moveTo>
                  <a:lnTo>
                    <a:pt x="0" y="2"/>
                  </a:lnTo>
                  <a:lnTo>
                    <a:pt x="0" y="0"/>
                  </a:lnTo>
                  <a:lnTo>
                    <a:pt x="4" y="0"/>
                  </a:lnTo>
                  <a:lnTo>
                    <a:pt x="6" y="0"/>
                  </a:lnTo>
                  <a:lnTo>
                    <a:pt x="10" y="6"/>
                  </a:lnTo>
                  <a:lnTo>
                    <a:pt x="12" y="14"/>
                  </a:lnTo>
                  <a:lnTo>
                    <a:pt x="6" y="2"/>
                  </a:lnTo>
                  <a:lnTo>
                    <a:pt x="6" y="8"/>
                  </a:lnTo>
                  <a:lnTo>
                    <a:pt x="12" y="16"/>
                  </a:lnTo>
                  <a:lnTo>
                    <a:pt x="10" y="16"/>
                  </a:lnTo>
                  <a:lnTo>
                    <a:pt x="10" y="20"/>
                  </a:lnTo>
                  <a:lnTo>
                    <a:pt x="8" y="18"/>
                  </a:lnTo>
                  <a:lnTo>
                    <a:pt x="8" y="24"/>
                  </a:lnTo>
                  <a:lnTo>
                    <a:pt x="6" y="22"/>
                  </a:lnTo>
                  <a:lnTo>
                    <a:pt x="2" y="26"/>
                  </a:lnTo>
                  <a:lnTo>
                    <a:pt x="2" y="26"/>
                  </a:lnTo>
                  <a:lnTo>
                    <a:pt x="2" y="20"/>
                  </a:lnTo>
                  <a:lnTo>
                    <a:pt x="4" y="18"/>
                  </a:lnTo>
                  <a:lnTo>
                    <a:pt x="2" y="16"/>
                  </a:lnTo>
                  <a:lnTo>
                    <a:pt x="6" y="14"/>
                  </a:lnTo>
                  <a:lnTo>
                    <a:pt x="2" y="14"/>
                  </a:lnTo>
                  <a:lnTo>
                    <a:pt x="2"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6" name="Freeform 770"/>
            <p:cNvSpPr>
              <a:spLocks/>
            </p:cNvSpPr>
            <p:nvPr/>
          </p:nvSpPr>
          <p:spPr bwMode="auto">
            <a:xfrm>
              <a:off x="1490663" y="2995613"/>
              <a:ext cx="12700" cy="31750"/>
            </a:xfrm>
            <a:custGeom>
              <a:avLst/>
              <a:gdLst/>
              <a:ahLst/>
              <a:cxnLst>
                <a:cxn ang="0">
                  <a:pos x="4" y="8"/>
                </a:cxn>
                <a:cxn ang="0">
                  <a:pos x="0" y="4"/>
                </a:cxn>
                <a:cxn ang="0">
                  <a:pos x="0" y="2"/>
                </a:cxn>
                <a:cxn ang="0">
                  <a:pos x="4" y="0"/>
                </a:cxn>
                <a:cxn ang="0">
                  <a:pos x="6" y="4"/>
                </a:cxn>
                <a:cxn ang="0">
                  <a:pos x="8" y="4"/>
                </a:cxn>
                <a:cxn ang="0">
                  <a:pos x="8" y="8"/>
                </a:cxn>
                <a:cxn ang="0">
                  <a:pos x="6" y="8"/>
                </a:cxn>
                <a:cxn ang="0">
                  <a:pos x="6" y="20"/>
                </a:cxn>
                <a:cxn ang="0">
                  <a:pos x="6" y="16"/>
                </a:cxn>
                <a:cxn ang="0">
                  <a:pos x="4" y="16"/>
                </a:cxn>
                <a:cxn ang="0">
                  <a:pos x="2" y="12"/>
                </a:cxn>
                <a:cxn ang="0">
                  <a:pos x="6" y="10"/>
                </a:cxn>
                <a:cxn ang="0">
                  <a:pos x="2" y="8"/>
                </a:cxn>
                <a:cxn ang="0">
                  <a:pos x="4" y="8"/>
                </a:cxn>
                <a:cxn ang="0">
                  <a:pos x="4" y="8"/>
                </a:cxn>
              </a:cxnLst>
              <a:rect l="0" t="0" r="r" b="b"/>
              <a:pathLst>
                <a:path w="8" h="20">
                  <a:moveTo>
                    <a:pt x="4" y="8"/>
                  </a:moveTo>
                  <a:lnTo>
                    <a:pt x="0" y="4"/>
                  </a:lnTo>
                  <a:lnTo>
                    <a:pt x="0" y="2"/>
                  </a:lnTo>
                  <a:lnTo>
                    <a:pt x="4" y="0"/>
                  </a:lnTo>
                  <a:lnTo>
                    <a:pt x="6" y="4"/>
                  </a:lnTo>
                  <a:lnTo>
                    <a:pt x="8" y="4"/>
                  </a:lnTo>
                  <a:lnTo>
                    <a:pt x="8" y="8"/>
                  </a:lnTo>
                  <a:lnTo>
                    <a:pt x="6" y="8"/>
                  </a:lnTo>
                  <a:lnTo>
                    <a:pt x="6" y="20"/>
                  </a:lnTo>
                  <a:lnTo>
                    <a:pt x="6" y="16"/>
                  </a:lnTo>
                  <a:lnTo>
                    <a:pt x="4" y="16"/>
                  </a:lnTo>
                  <a:lnTo>
                    <a:pt x="2" y="12"/>
                  </a:lnTo>
                  <a:lnTo>
                    <a:pt x="6" y="10"/>
                  </a:lnTo>
                  <a:lnTo>
                    <a:pt x="2" y="8"/>
                  </a:lnTo>
                  <a:lnTo>
                    <a:pt x="4" y="8"/>
                  </a:lnTo>
                  <a:lnTo>
                    <a:pt x="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7" name="Freeform 771"/>
            <p:cNvSpPr>
              <a:spLocks/>
            </p:cNvSpPr>
            <p:nvPr/>
          </p:nvSpPr>
          <p:spPr bwMode="auto">
            <a:xfrm>
              <a:off x="1500188" y="2989263"/>
              <a:ext cx="22225" cy="25400"/>
            </a:xfrm>
            <a:custGeom>
              <a:avLst/>
              <a:gdLst/>
              <a:ahLst/>
              <a:cxnLst>
                <a:cxn ang="0">
                  <a:pos x="0" y="0"/>
                </a:cxn>
                <a:cxn ang="0">
                  <a:pos x="2" y="0"/>
                </a:cxn>
                <a:cxn ang="0">
                  <a:pos x="12" y="2"/>
                </a:cxn>
                <a:cxn ang="0">
                  <a:pos x="14" y="10"/>
                </a:cxn>
                <a:cxn ang="0">
                  <a:pos x="8" y="6"/>
                </a:cxn>
                <a:cxn ang="0">
                  <a:pos x="12" y="14"/>
                </a:cxn>
                <a:cxn ang="0">
                  <a:pos x="6" y="16"/>
                </a:cxn>
                <a:cxn ang="0">
                  <a:pos x="4" y="6"/>
                </a:cxn>
                <a:cxn ang="0">
                  <a:pos x="2" y="4"/>
                </a:cxn>
                <a:cxn ang="0">
                  <a:pos x="0" y="0"/>
                </a:cxn>
                <a:cxn ang="0">
                  <a:pos x="0" y="0"/>
                </a:cxn>
              </a:cxnLst>
              <a:rect l="0" t="0" r="r" b="b"/>
              <a:pathLst>
                <a:path w="14" h="16">
                  <a:moveTo>
                    <a:pt x="0" y="0"/>
                  </a:moveTo>
                  <a:lnTo>
                    <a:pt x="2" y="0"/>
                  </a:lnTo>
                  <a:lnTo>
                    <a:pt x="12" y="2"/>
                  </a:lnTo>
                  <a:lnTo>
                    <a:pt x="14" y="10"/>
                  </a:lnTo>
                  <a:lnTo>
                    <a:pt x="8" y="6"/>
                  </a:lnTo>
                  <a:lnTo>
                    <a:pt x="12" y="14"/>
                  </a:lnTo>
                  <a:lnTo>
                    <a:pt x="6" y="16"/>
                  </a:lnTo>
                  <a:lnTo>
                    <a:pt x="4" y="6"/>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8" name="Freeform 772"/>
            <p:cNvSpPr>
              <a:spLocks/>
            </p:cNvSpPr>
            <p:nvPr/>
          </p:nvSpPr>
          <p:spPr bwMode="auto">
            <a:xfrm>
              <a:off x="1522413" y="2998788"/>
              <a:ext cx="6350" cy="9525"/>
            </a:xfrm>
            <a:custGeom>
              <a:avLst/>
              <a:gdLst/>
              <a:ahLst/>
              <a:cxnLst>
                <a:cxn ang="0">
                  <a:pos x="2" y="2"/>
                </a:cxn>
                <a:cxn ang="0">
                  <a:pos x="4" y="6"/>
                </a:cxn>
                <a:cxn ang="0">
                  <a:pos x="2" y="6"/>
                </a:cxn>
                <a:cxn ang="0">
                  <a:pos x="0" y="0"/>
                </a:cxn>
                <a:cxn ang="0">
                  <a:pos x="2" y="2"/>
                </a:cxn>
                <a:cxn ang="0">
                  <a:pos x="2" y="2"/>
                </a:cxn>
              </a:cxnLst>
              <a:rect l="0" t="0" r="r" b="b"/>
              <a:pathLst>
                <a:path w="4" h="6">
                  <a:moveTo>
                    <a:pt x="2" y="2"/>
                  </a:moveTo>
                  <a:lnTo>
                    <a:pt x="4" y="6"/>
                  </a:lnTo>
                  <a:lnTo>
                    <a:pt x="2"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9" name="Freeform 773"/>
            <p:cNvSpPr>
              <a:spLocks/>
            </p:cNvSpPr>
            <p:nvPr/>
          </p:nvSpPr>
          <p:spPr bwMode="auto">
            <a:xfrm>
              <a:off x="1519238" y="3014663"/>
              <a:ext cx="9525" cy="6350"/>
            </a:xfrm>
            <a:custGeom>
              <a:avLst/>
              <a:gdLst/>
              <a:ahLst/>
              <a:cxnLst>
                <a:cxn ang="0">
                  <a:pos x="6" y="0"/>
                </a:cxn>
                <a:cxn ang="0">
                  <a:pos x="6" y="4"/>
                </a:cxn>
                <a:cxn ang="0">
                  <a:pos x="4" y="4"/>
                </a:cxn>
                <a:cxn ang="0">
                  <a:pos x="0" y="2"/>
                </a:cxn>
                <a:cxn ang="0">
                  <a:pos x="6" y="0"/>
                </a:cxn>
                <a:cxn ang="0">
                  <a:pos x="6" y="0"/>
                </a:cxn>
              </a:cxnLst>
              <a:rect l="0" t="0" r="r" b="b"/>
              <a:pathLst>
                <a:path w="6" h="4">
                  <a:moveTo>
                    <a:pt x="6" y="0"/>
                  </a:moveTo>
                  <a:lnTo>
                    <a:pt x="6" y="4"/>
                  </a:lnTo>
                  <a:lnTo>
                    <a:pt x="4" y="4"/>
                  </a:lnTo>
                  <a:lnTo>
                    <a:pt x="0"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0" name="Freeform 774"/>
            <p:cNvSpPr>
              <a:spLocks/>
            </p:cNvSpPr>
            <p:nvPr/>
          </p:nvSpPr>
          <p:spPr bwMode="auto">
            <a:xfrm>
              <a:off x="1449388" y="2941638"/>
              <a:ext cx="28575" cy="34925"/>
            </a:xfrm>
            <a:custGeom>
              <a:avLst/>
              <a:gdLst/>
              <a:ahLst/>
              <a:cxnLst>
                <a:cxn ang="0">
                  <a:pos x="18" y="6"/>
                </a:cxn>
                <a:cxn ang="0">
                  <a:pos x="18" y="10"/>
                </a:cxn>
                <a:cxn ang="0">
                  <a:pos x="16" y="8"/>
                </a:cxn>
                <a:cxn ang="0">
                  <a:pos x="18" y="12"/>
                </a:cxn>
                <a:cxn ang="0">
                  <a:pos x="18" y="14"/>
                </a:cxn>
                <a:cxn ang="0">
                  <a:pos x="18" y="20"/>
                </a:cxn>
                <a:cxn ang="0">
                  <a:pos x="8" y="12"/>
                </a:cxn>
                <a:cxn ang="0">
                  <a:pos x="10" y="20"/>
                </a:cxn>
                <a:cxn ang="0">
                  <a:pos x="8" y="22"/>
                </a:cxn>
                <a:cxn ang="0">
                  <a:pos x="6" y="20"/>
                </a:cxn>
                <a:cxn ang="0">
                  <a:pos x="6" y="20"/>
                </a:cxn>
                <a:cxn ang="0">
                  <a:pos x="2" y="12"/>
                </a:cxn>
                <a:cxn ang="0">
                  <a:pos x="0" y="8"/>
                </a:cxn>
                <a:cxn ang="0">
                  <a:pos x="2" y="8"/>
                </a:cxn>
                <a:cxn ang="0">
                  <a:pos x="0" y="4"/>
                </a:cxn>
                <a:cxn ang="0">
                  <a:pos x="0" y="2"/>
                </a:cxn>
                <a:cxn ang="0">
                  <a:pos x="2" y="4"/>
                </a:cxn>
                <a:cxn ang="0">
                  <a:pos x="6" y="0"/>
                </a:cxn>
                <a:cxn ang="0">
                  <a:pos x="12" y="4"/>
                </a:cxn>
                <a:cxn ang="0">
                  <a:pos x="18" y="6"/>
                </a:cxn>
                <a:cxn ang="0">
                  <a:pos x="18" y="6"/>
                </a:cxn>
              </a:cxnLst>
              <a:rect l="0" t="0" r="r" b="b"/>
              <a:pathLst>
                <a:path w="18" h="22">
                  <a:moveTo>
                    <a:pt x="18" y="6"/>
                  </a:moveTo>
                  <a:lnTo>
                    <a:pt x="18" y="10"/>
                  </a:lnTo>
                  <a:lnTo>
                    <a:pt x="16" y="8"/>
                  </a:lnTo>
                  <a:lnTo>
                    <a:pt x="18" y="12"/>
                  </a:lnTo>
                  <a:lnTo>
                    <a:pt x="18" y="14"/>
                  </a:lnTo>
                  <a:lnTo>
                    <a:pt x="18" y="20"/>
                  </a:lnTo>
                  <a:lnTo>
                    <a:pt x="8" y="12"/>
                  </a:lnTo>
                  <a:lnTo>
                    <a:pt x="10" y="20"/>
                  </a:lnTo>
                  <a:lnTo>
                    <a:pt x="8" y="22"/>
                  </a:lnTo>
                  <a:lnTo>
                    <a:pt x="6" y="20"/>
                  </a:lnTo>
                  <a:lnTo>
                    <a:pt x="6" y="20"/>
                  </a:lnTo>
                  <a:lnTo>
                    <a:pt x="2" y="12"/>
                  </a:lnTo>
                  <a:lnTo>
                    <a:pt x="0" y="8"/>
                  </a:lnTo>
                  <a:lnTo>
                    <a:pt x="2" y="8"/>
                  </a:lnTo>
                  <a:lnTo>
                    <a:pt x="0" y="4"/>
                  </a:lnTo>
                  <a:lnTo>
                    <a:pt x="0" y="2"/>
                  </a:lnTo>
                  <a:lnTo>
                    <a:pt x="2" y="4"/>
                  </a:lnTo>
                  <a:lnTo>
                    <a:pt x="6" y="0"/>
                  </a:lnTo>
                  <a:lnTo>
                    <a:pt x="12" y="4"/>
                  </a:lnTo>
                  <a:lnTo>
                    <a:pt x="18" y="6"/>
                  </a:lnTo>
                  <a:lnTo>
                    <a:pt x="1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1" name="Freeform 775"/>
            <p:cNvSpPr>
              <a:spLocks/>
            </p:cNvSpPr>
            <p:nvPr/>
          </p:nvSpPr>
          <p:spPr bwMode="auto">
            <a:xfrm>
              <a:off x="1506538" y="3017838"/>
              <a:ext cx="34925" cy="60325"/>
            </a:xfrm>
            <a:custGeom>
              <a:avLst/>
              <a:gdLst/>
              <a:ahLst/>
              <a:cxnLst>
                <a:cxn ang="0">
                  <a:pos x="12" y="8"/>
                </a:cxn>
                <a:cxn ang="0">
                  <a:pos x="16" y="14"/>
                </a:cxn>
                <a:cxn ang="0">
                  <a:pos x="16" y="16"/>
                </a:cxn>
                <a:cxn ang="0">
                  <a:pos x="20" y="22"/>
                </a:cxn>
                <a:cxn ang="0">
                  <a:pos x="16" y="18"/>
                </a:cxn>
                <a:cxn ang="0">
                  <a:pos x="18" y="22"/>
                </a:cxn>
                <a:cxn ang="0">
                  <a:pos x="22" y="28"/>
                </a:cxn>
                <a:cxn ang="0">
                  <a:pos x="22" y="32"/>
                </a:cxn>
                <a:cxn ang="0">
                  <a:pos x="22" y="32"/>
                </a:cxn>
                <a:cxn ang="0">
                  <a:pos x="22" y="38"/>
                </a:cxn>
                <a:cxn ang="0">
                  <a:pos x="20" y="38"/>
                </a:cxn>
                <a:cxn ang="0">
                  <a:pos x="18" y="32"/>
                </a:cxn>
                <a:cxn ang="0">
                  <a:pos x="16" y="32"/>
                </a:cxn>
                <a:cxn ang="0">
                  <a:pos x="14" y="28"/>
                </a:cxn>
                <a:cxn ang="0">
                  <a:pos x="6" y="24"/>
                </a:cxn>
                <a:cxn ang="0">
                  <a:pos x="10" y="22"/>
                </a:cxn>
                <a:cxn ang="0">
                  <a:pos x="10" y="20"/>
                </a:cxn>
                <a:cxn ang="0">
                  <a:pos x="10" y="18"/>
                </a:cxn>
                <a:cxn ang="0">
                  <a:pos x="4" y="16"/>
                </a:cxn>
                <a:cxn ang="0">
                  <a:pos x="6" y="12"/>
                </a:cxn>
                <a:cxn ang="0">
                  <a:pos x="6" y="6"/>
                </a:cxn>
                <a:cxn ang="0">
                  <a:pos x="0" y="10"/>
                </a:cxn>
                <a:cxn ang="0">
                  <a:pos x="2" y="4"/>
                </a:cxn>
                <a:cxn ang="0">
                  <a:pos x="2" y="0"/>
                </a:cxn>
                <a:cxn ang="0">
                  <a:pos x="6" y="0"/>
                </a:cxn>
                <a:cxn ang="0">
                  <a:pos x="8" y="2"/>
                </a:cxn>
                <a:cxn ang="0">
                  <a:pos x="8" y="6"/>
                </a:cxn>
                <a:cxn ang="0">
                  <a:pos x="12" y="8"/>
                </a:cxn>
                <a:cxn ang="0">
                  <a:pos x="12" y="8"/>
                </a:cxn>
              </a:cxnLst>
              <a:rect l="0" t="0" r="r" b="b"/>
              <a:pathLst>
                <a:path w="22" h="38">
                  <a:moveTo>
                    <a:pt x="12" y="8"/>
                  </a:moveTo>
                  <a:lnTo>
                    <a:pt x="16" y="14"/>
                  </a:lnTo>
                  <a:lnTo>
                    <a:pt x="16" y="16"/>
                  </a:lnTo>
                  <a:lnTo>
                    <a:pt x="20" y="22"/>
                  </a:lnTo>
                  <a:lnTo>
                    <a:pt x="16" y="18"/>
                  </a:lnTo>
                  <a:lnTo>
                    <a:pt x="18" y="22"/>
                  </a:lnTo>
                  <a:lnTo>
                    <a:pt x="22" y="28"/>
                  </a:lnTo>
                  <a:lnTo>
                    <a:pt x="22" y="32"/>
                  </a:lnTo>
                  <a:lnTo>
                    <a:pt x="22" y="32"/>
                  </a:lnTo>
                  <a:lnTo>
                    <a:pt x="22" y="38"/>
                  </a:lnTo>
                  <a:lnTo>
                    <a:pt x="20" y="38"/>
                  </a:lnTo>
                  <a:lnTo>
                    <a:pt x="18" y="32"/>
                  </a:lnTo>
                  <a:lnTo>
                    <a:pt x="16" y="32"/>
                  </a:lnTo>
                  <a:lnTo>
                    <a:pt x="14" y="28"/>
                  </a:lnTo>
                  <a:lnTo>
                    <a:pt x="6" y="24"/>
                  </a:lnTo>
                  <a:lnTo>
                    <a:pt x="10" y="22"/>
                  </a:lnTo>
                  <a:lnTo>
                    <a:pt x="10" y="20"/>
                  </a:lnTo>
                  <a:lnTo>
                    <a:pt x="10" y="18"/>
                  </a:lnTo>
                  <a:lnTo>
                    <a:pt x="4" y="16"/>
                  </a:lnTo>
                  <a:lnTo>
                    <a:pt x="6" y="12"/>
                  </a:lnTo>
                  <a:lnTo>
                    <a:pt x="6" y="6"/>
                  </a:lnTo>
                  <a:lnTo>
                    <a:pt x="0" y="10"/>
                  </a:lnTo>
                  <a:lnTo>
                    <a:pt x="2" y="4"/>
                  </a:lnTo>
                  <a:lnTo>
                    <a:pt x="2" y="0"/>
                  </a:lnTo>
                  <a:lnTo>
                    <a:pt x="6" y="0"/>
                  </a:lnTo>
                  <a:lnTo>
                    <a:pt x="8" y="2"/>
                  </a:lnTo>
                  <a:lnTo>
                    <a:pt x="8" y="6"/>
                  </a:lnTo>
                  <a:lnTo>
                    <a:pt x="12" y="8"/>
                  </a:lnTo>
                  <a:lnTo>
                    <a:pt x="1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2" name="Freeform 776"/>
            <p:cNvSpPr>
              <a:spLocks/>
            </p:cNvSpPr>
            <p:nvPr/>
          </p:nvSpPr>
          <p:spPr bwMode="auto">
            <a:xfrm>
              <a:off x="1547813" y="3033713"/>
              <a:ext cx="19050" cy="28575"/>
            </a:xfrm>
            <a:custGeom>
              <a:avLst/>
              <a:gdLst/>
              <a:ahLst/>
              <a:cxnLst>
                <a:cxn ang="0">
                  <a:pos x="6" y="16"/>
                </a:cxn>
                <a:cxn ang="0">
                  <a:pos x="6" y="14"/>
                </a:cxn>
                <a:cxn ang="0">
                  <a:pos x="8" y="18"/>
                </a:cxn>
                <a:cxn ang="0">
                  <a:pos x="12" y="18"/>
                </a:cxn>
                <a:cxn ang="0">
                  <a:pos x="10" y="14"/>
                </a:cxn>
                <a:cxn ang="0">
                  <a:pos x="10" y="8"/>
                </a:cxn>
                <a:cxn ang="0">
                  <a:pos x="8" y="0"/>
                </a:cxn>
                <a:cxn ang="0">
                  <a:pos x="2" y="2"/>
                </a:cxn>
                <a:cxn ang="0">
                  <a:pos x="2" y="4"/>
                </a:cxn>
                <a:cxn ang="0">
                  <a:pos x="0" y="12"/>
                </a:cxn>
                <a:cxn ang="0">
                  <a:pos x="2" y="14"/>
                </a:cxn>
                <a:cxn ang="0">
                  <a:pos x="4" y="10"/>
                </a:cxn>
                <a:cxn ang="0">
                  <a:pos x="6" y="12"/>
                </a:cxn>
                <a:cxn ang="0">
                  <a:pos x="6" y="8"/>
                </a:cxn>
                <a:cxn ang="0">
                  <a:pos x="6" y="12"/>
                </a:cxn>
                <a:cxn ang="0">
                  <a:pos x="6" y="16"/>
                </a:cxn>
                <a:cxn ang="0">
                  <a:pos x="6" y="16"/>
                </a:cxn>
              </a:cxnLst>
              <a:rect l="0" t="0" r="r" b="b"/>
              <a:pathLst>
                <a:path w="12" h="18">
                  <a:moveTo>
                    <a:pt x="6" y="16"/>
                  </a:moveTo>
                  <a:lnTo>
                    <a:pt x="6" y="14"/>
                  </a:lnTo>
                  <a:lnTo>
                    <a:pt x="8" y="18"/>
                  </a:lnTo>
                  <a:lnTo>
                    <a:pt x="12" y="18"/>
                  </a:lnTo>
                  <a:lnTo>
                    <a:pt x="10" y="14"/>
                  </a:lnTo>
                  <a:lnTo>
                    <a:pt x="10" y="8"/>
                  </a:lnTo>
                  <a:lnTo>
                    <a:pt x="8" y="0"/>
                  </a:lnTo>
                  <a:lnTo>
                    <a:pt x="2" y="2"/>
                  </a:lnTo>
                  <a:lnTo>
                    <a:pt x="2" y="4"/>
                  </a:lnTo>
                  <a:lnTo>
                    <a:pt x="0" y="12"/>
                  </a:lnTo>
                  <a:lnTo>
                    <a:pt x="2" y="14"/>
                  </a:lnTo>
                  <a:lnTo>
                    <a:pt x="4" y="10"/>
                  </a:lnTo>
                  <a:lnTo>
                    <a:pt x="6" y="12"/>
                  </a:lnTo>
                  <a:lnTo>
                    <a:pt x="6" y="8"/>
                  </a:lnTo>
                  <a:lnTo>
                    <a:pt x="6" y="12"/>
                  </a:lnTo>
                  <a:lnTo>
                    <a:pt x="6" y="16"/>
                  </a:lnTo>
                  <a:lnTo>
                    <a:pt x="6"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3" name="Freeform 777"/>
            <p:cNvSpPr>
              <a:spLocks/>
            </p:cNvSpPr>
            <p:nvPr/>
          </p:nvSpPr>
          <p:spPr bwMode="auto">
            <a:xfrm>
              <a:off x="1516063" y="3059113"/>
              <a:ext cx="9525" cy="19050"/>
            </a:xfrm>
            <a:custGeom>
              <a:avLst/>
              <a:gdLst/>
              <a:ahLst/>
              <a:cxnLst>
                <a:cxn ang="0">
                  <a:pos x="4" y="6"/>
                </a:cxn>
                <a:cxn ang="0">
                  <a:pos x="6" y="12"/>
                </a:cxn>
                <a:cxn ang="0">
                  <a:pos x="4" y="12"/>
                </a:cxn>
                <a:cxn ang="0">
                  <a:pos x="2" y="6"/>
                </a:cxn>
                <a:cxn ang="0">
                  <a:pos x="0" y="0"/>
                </a:cxn>
                <a:cxn ang="0">
                  <a:pos x="4" y="6"/>
                </a:cxn>
                <a:cxn ang="0">
                  <a:pos x="4" y="6"/>
                </a:cxn>
              </a:cxnLst>
              <a:rect l="0" t="0" r="r" b="b"/>
              <a:pathLst>
                <a:path w="6" h="12">
                  <a:moveTo>
                    <a:pt x="4" y="6"/>
                  </a:moveTo>
                  <a:lnTo>
                    <a:pt x="6" y="12"/>
                  </a:lnTo>
                  <a:lnTo>
                    <a:pt x="4" y="12"/>
                  </a:lnTo>
                  <a:lnTo>
                    <a:pt x="2" y="6"/>
                  </a:lnTo>
                  <a:lnTo>
                    <a:pt x="0" y="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4" name="Freeform 778"/>
            <p:cNvSpPr>
              <a:spLocks/>
            </p:cNvSpPr>
            <p:nvPr/>
          </p:nvSpPr>
          <p:spPr bwMode="auto">
            <a:xfrm>
              <a:off x="1550988" y="3059113"/>
              <a:ext cx="6350" cy="9525"/>
            </a:xfrm>
            <a:custGeom>
              <a:avLst/>
              <a:gdLst/>
              <a:ahLst/>
              <a:cxnLst>
                <a:cxn ang="0">
                  <a:pos x="0" y="0"/>
                </a:cxn>
                <a:cxn ang="0">
                  <a:pos x="4" y="6"/>
                </a:cxn>
                <a:cxn ang="0">
                  <a:pos x="0" y="2"/>
                </a:cxn>
                <a:cxn ang="0">
                  <a:pos x="0" y="0"/>
                </a:cxn>
                <a:cxn ang="0">
                  <a:pos x="0" y="0"/>
                </a:cxn>
              </a:cxnLst>
              <a:rect l="0" t="0" r="r" b="b"/>
              <a:pathLst>
                <a:path w="4" h="6">
                  <a:moveTo>
                    <a:pt x="0" y="0"/>
                  </a:moveTo>
                  <a:lnTo>
                    <a:pt x="4" y="6"/>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5" name="Freeform 779"/>
            <p:cNvSpPr>
              <a:spLocks/>
            </p:cNvSpPr>
            <p:nvPr/>
          </p:nvSpPr>
          <p:spPr bwMode="auto">
            <a:xfrm>
              <a:off x="1519238" y="3100388"/>
              <a:ext cx="28575" cy="34925"/>
            </a:xfrm>
            <a:custGeom>
              <a:avLst/>
              <a:gdLst/>
              <a:ahLst/>
              <a:cxnLst>
                <a:cxn ang="0">
                  <a:pos x="14" y="2"/>
                </a:cxn>
                <a:cxn ang="0">
                  <a:pos x="18" y="0"/>
                </a:cxn>
                <a:cxn ang="0">
                  <a:pos x="18" y="4"/>
                </a:cxn>
                <a:cxn ang="0">
                  <a:pos x="16" y="18"/>
                </a:cxn>
                <a:cxn ang="0">
                  <a:pos x="14" y="20"/>
                </a:cxn>
                <a:cxn ang="0">
                  <a:pos x="12" y="20"/>
                </a:cxn>
                <a:cxn ang="0">
                  <a:pos x="10" y="22"/>
                </a:cxn>
                <a:cxn ang="0">
                  <a:pos x="8" y="18"/>
                </a:cxn>
                <a:cxn ang="0">
                  <a:pos x="10" y="16"/>
                </a:cxn>
                <a:cxn ang="0">
                  <a:pos x="10" y="14"/>
                </a:cxn>
                <a:cxn ang="0">
                  <a:pos x="4" y="12"/>
                </a:cxn>
                <a:cxn ang="0">
                  <a:pos x="0" y="4"/>
                </a:cxn>
                <a:cxn ang="0">
                  <a:pos x="0" y="0"/>
                </a:cxn>
                <a:cxn ang="0">
                  <a:pos x="6" y="0"/>
                </a:cxn>
                <a:cxn ang="0">
                  <a:pos x="6" y="4"/>
                </a:cxn>
                <a:cxn ang="0">
                  <a:pos x="10" y="0"/>
                </a:cxn>
                <a:cxn ang="0">
                  <a:pos x="12" y="8"/>
                </a:cxn>
                <a:cxn ang="0">
                  <a:pos x="6" y="10"/>
                </a:cxn>
                <a:cxn ang="0">
                  <a:pos x="10" y="12"/>
                </a:cxn>
                <a:cxn ang="0">
                  <a:pos x="14" y="2"/>
                </a:cxn>
                <a:cxn ang="0">
                  <a:pos x="14" y="2"/>
                </a:cxn>
              </a:cxnLst>
              <a:rect l="0" t="0" r="r" b="b"/>
              <a:pathLst>
                <a:path w="18" h="22">
                  <a:moveTo>
                    <a:pt x="14" y="2"/>
                  </a:moveTo>
                  <a:lnTo>
                    <a:pt x="18" y="0"/>
                  </a:lnTo>
                  <a:lnTo>
                    <a:pt x="18" y="4"/>
                  </a:lnTo>
                  <a:lnTo>
                    <a:pt x="16" y="18"/>
                  </a:lnTo>
                  <a:lnTo>
                    <a:pt x="14" y="20"/>
                  </a:lnTo>
                  <a:lnTo>
                    <a:pt x="12" y="20"/>
                  </a:lnTo>
                  <a:lnTo>
                    <a:pt x="10" y="22"/>
                  </a:lnTo>
                  <a:lnTo>
                    <a:pt x="8" y="18"/>
                  </a:lnTo>
                  <a:lnTo>
                    <a:pt x="10" y="16"/>
                  </a:lnTo>
                  <a:lnTo>
                    <a:pt x="10" y="14"/>
                  </a:lnTo>
                  <a:lnTo>
                    <a:pt x="4" y="12"/>
                  </a:lnTo>
                  <a:lnTo>
                    <a:pt x="0" y="4"/>
                  </a:lnTo>
                  <a:lnTo>
                    <a:pt x="0" y="0"/>
                  </a:lnTo>
                  <a:lnTo>
                    <a:pt x="6" y="0"/>
                  </a:lnTo>
                  <a:lnTo>
                    <a:pt x="6" y="4"/>
                  </a:lnTo>
                  <a:lnTo>
                    <a:pt x="10" y="0"/>
                  </a:lnTo>
                  <a:lnTo>
                    <a:pt x="12" y="8"/>
                  </a:lnTo>
                  <a:lnTo>
                    <a:pt x="6" y="10"/>
                  </a:lnTo>
                  <a:lnTo>
                    <a:pt x="10" y="12"/>
                  </a:lnTo>
                  <a:lnTo>
                    <a:pt x="14" y="2"/>
                  </a:lnTo>
                  <a:lnTo>
                    <a:pt x="1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6" name="Freeform 780"/>
            <p:cNvSpPr>
              <a:spLocks/>
            </p:cNvSpPr>
            <p:nvPr/>
          </p:nvSpPr>
          <p:spPr bwMode="auto">
            <a:xfrm>
              <a:off x="1535113" y="3132138"/>
              <a:ext cx="25400" cy="38100"/>
            </a:xfrm>
            <a:custGeom>
              <a:avLst/>
              <a:gdLst/>
              <a:ahLst/>
              <a:cxnLst>
                <a:cxn ang="0">
                  <a:pos x="4" y="12"/>
                </a:cxn>
                <a:cxn ang="0">
                  <a:pos x="4" y="6"/>
                </a:cxn>
                <a:cxn ang="0">
                  <a:pos x="2" y="8"/>
                </a:cxn>
                <a:cxn ang="0">
                  <a:pos x="0" y="8"/>
                </a:cxn>
                <a:cxn ang="0">
                  <a:pos x="2" y="4"/>
                </a:cxn>
                <a:cxn ang="0">
                  <a:pos x="0" y="4"/>
                </a:cxn>
                <a:cxn ang="0">
                  <a:pos x="8" y="0"/>
                </a:cxn>
                <a:cxn ang="0">
                  <a:pos x="10" y="4"/>
                </a:cxn>
                <a:cxn ang="0">
                  <a:pos x="6" y="4"/>
                </a:cxn>
                <a:cxn ang="0">
                  <a:pos x="10" y="6"/>
                </a:cxn>
                <a:cxn ang="0">
                  <a:pos x="6" y="8"/>
                </a:cxn>
                <a:cxn ang="0">
                  <a:pos x="6" y="12"/>
                </a:cxn>
                <a:cxn ang="0">
                  <a:pos x="12" y="18"/>
                </a:cxn>
                <a:cxn ang="0">
                  <a:pos x="16" y="24"/>
                </a:cxn>
                <a:cxn ang="0">
                  <a:pos x="4" y="12"/>
                </a:cxn>
                <a:cxn ang="0">
                  <a:pos x="4" y="12"/>
                </a:cxn>
              </a:cxnLst>
              <a:rect l="0" t="0" r="r" b="b"/>
              <a:pathLst>
                <a:path w="16" h="24">
                  <a:moveTo>
                    <a:pt x="4" y="12"/>
                  </a:moveTo>
                  <a:lnTo>
                    <a:pt x="4" y="6"/>
                  </a:lnTo>
                  <a:lnTo>
                    <a:pt x="2" y="8"/>
                  </a:lnTo>
                  <a:lnTo>
                    <a:pt x="0" y="8"/>
                  </a:lnTo>
                  <a:lnTo>
                    <a:pt x="2" y="4"/>
                  </a:lnTo>
                  <a:lnTo>
                    <a:pt x="0" y="4"/>
                  </a:lnTo>
                  <a:lnTo>
                    <a:pt x="8" y="0"/>
                  </a:lnTo>
                  <a:lnTo>
                    <a:pt x="10" y="4"/>
                  </a:lnTo>
                  <a:lnTo>
                    <a:pt x="6" y="4"/>
                  </a:lnTo>
                  <a:lnTo>
                    <a:pt x="10" y="6"/>
                  </a:lnTo>
                  <a:lnTo>
                    <a:pt x="6" y="8"/>
                  </a:lnTo>
                  <a:lnTo>
                    <a:pt x="6" y="12"/>
                  </a:lnTo>
                  <a:lnTo>
                    <a:pt x="12" y="18"/>
                  </a:lnTo>
                  <a:lnTo>
                    <a:pt x="16" y="24"/>
                  </a:lnTo>
                  <a:lnTo>
                    <a:pt x="4" y="12"/>
                  </a:lnTo>
                  <a:lnTo>
                    <a:pt x="4"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7" name="Freeform 781"/>
            <p:cNvSpPr>
              <a:spLocks/>
            </p:cNvSpPr>
            <p:nvPr/>
          </p:nvSpPr>
          <p:spPr bwMode="auto">
            <a:xfrm>
              <a:off x="1573213" y="3103563"/>
              <a:ext cx="6350" cy="6350"/>
            </a:xfrm>
            <a:custGeom>
              <a:avLst/>
              <a:gdLst/>
              <a:ahLst/>
              <a:cxnLst>
                <a:cxn ang="0">
                  <a:pos x="0" y="2"/>
                </a:cxn>
                <a:cxn ang="0">
                  <a:pos x="2" y="0"/>
                </a:cxn>
                <a:cxn ang="0">
                  <a:pos x="4" y="2"/>
                </a:cxn>
                <a:cxn ang="0">
                  <a:pos x="2" y="4"/>
                </a:cxn>
                <a:cxn ang="0">
                  <a:pos x="0" y="2"/>
                </a:cxn>
                <a:cxn ang="0">
                  <a:pos x="0" y="2"/>
                </a:cxn>
              </a:cxnLst>
              <a:rect l="0" t="0" r="r" b="b"/>
              <a:pathLst>
                <a:path w="4" h="4">
                  <a:moveTo>
                    <a:pt x="0" y="2"/>
                  </a:moveTo>
                  <a:lnTo>
                    <a:pt x="2" y="0"/>
                  </a:lnTo>
                  <a:lnTo>
                    <a:pt x="4"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8" name="Freeform 782"/>
            <p:cNvSpPr>
              <a:spLocks/>
            </p:cNvSpPr>
            <p:nvPr/>
          </p:nvSpPr>
          <p:spPr bwMode="auto">
            <a:xfrm>
              <a:off x="1573213" y="3119438"/>
              <a:ext cx="15875" cy="15875"/>
            </a:xfrm>
            <a:custGeom>
              <a:avLst/>
              <a:gdLst/>
              <a:ahLst/>
              <a:cxnLst>
                <a:cxn ang="0">
                  <a:pos x="0" y="0"/>
                </a:cxn>
                <a:cxn ang="0">
                  <a:pos x="8" y="2"/>
                </a:cxn>
                <a:cxn ang="0">
                  <a:pos x="10" y="10"/>
                </a:cxn>
                <a:cxn ang="0">
                  <a:pos x="0" y="0"/>
                </a:cxn>
                <a:cxn ang="0">
                  <a:pos x="0" y="0"/>
                </a:cxn>
              </a:cxnLst>
              <a:rect l="0" t="0" r="r" b="b"/>
              <a:pathLst>
                <a:path w="10" h="10">
                  <a:moveTo>
                    <a:pt x="0" y="0"/>
                  </a:moveTo>
                  <a:lnTo>
                    <a:pt x="8" y="2"/>
                  </a:lnTo>
                  <a:lnTo>
                    <a:pt x="1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9" name="Freeform 783"/>
            <p:cNvSpPr>
              <a:spLocks/>
            </p:cNvSpPr>
            <p:nvPr/>
          </p:nvSpPr>
          <p:spPr bwMode="auto">
            <a:xfrm>
              <a:off x="1579563" y="3109913"/>
              <a:ext cx="15875" cy="25400"/>
            </a:xfrm>
            <a:custGeom>
              <a:avLst/>
              <a:gdLst/>
              <a:ahLst/>
              <a:cxnLst>
                <a:cxn ang="0">
                  <a:pos x="6" y="6"/>
                </a:cxn>
                <a:cxn ang="0">
                  <a:pos x="10" y="10"/>
                </a:cxn>
                <a:cxn ang="0">
                  <a:pos x="10" y="16"/>
                </a:cxn>
                <a:cxn ang="0">
                  <a:pos x="4" y="2"/>
                </a:cxn>
                <a:cxn ang="0">
                  <a:pos x="0" y="0"/>
                </a:cxn>
                <a:cxn ang="0">
                  <a:pos x="2" y="0"/>
                </a:cxn>
                <a:cxn ang="0">
                  <a:pos x="6" y="6"/>
                </a:cxn>
                <a:cxn ang="0">
                  <a:pos x="6" y="6"/>
                </a:cxn>
              </a:cxnLst>
              <a:rect l="0" t="0" r="r" b="b"/>
              <a:pathLst>
                <a:path w="10" h="16">
                  <a:moveTo>
                    <a:pt x="6" y="6"/>
                  </a:moveTo>
                  <a:lnTo>
                    <a:pt x="10" y="10"/>
                  </a:lnTo>
                  <a:lnTo>
                    <a:pt x="10" y="16"/>
                  </a:lnTo>
                  <a:lnTo>
                    <a:pt x="4" y="2"/>
                  </a:lnTo>
                  <a:lnTo>
                    <a:pt x="0" y="0"/>
                  </a:lnTo>
                  <a:lnTo>
                    <a:pt x="2" y="0"/>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0" name="Freeform 784"/>
            <p:cNvSpPr>
              <a:spLocks/>
            </p:cNvSpPr>
            <p:nvPr/>
          </p:nvSpPr>
          <p:spPr bwMode="auto">
            <a:xfrm>
              <a:off x="1601788" y="3144838"/>
              <a:ext cx="6350" cy="12700"/>
            </a:xfrm>
            <a:custGeom>
              <a:avLst/>
              <a:gdLst/>
              <a:ahLst/>
              <a:cxnLst>
                <a:cxn ang="0">
                  <a:pos x="0" y="0"/>
                </a:cxn>
                <a:cxn ang="0">
                  <a:pos x="4" y="8"/>
                </a:cxn>
                <a:cxn ang="0">
                  <a:pos x="0" y="2"/>
                </a:cxn>
                <a:cxn ang="0">
                  <a:pos x="0" y="0"/>
                </a:cxn>
                <a:cxn ang="0">
                  <a:pos x="0" y="0"/>
                </a:cxn>
              </a:cxnLst>
              <a:rect l="0" t="0" r="r" b="b"/>
              <a:pathLst>
                <a:path w="4" h="8">
                  <a:moveTo>
                    <a:pt x="0" y="0"/>
                  </a:moveTo>
                  <a:lnTo>
                    <a:pt x="4"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1" name="Freeform 785"/>
            <p:cNvSpPr>
              <a:spLocks/>
            </p:cNvSpPr>
            <p:nvPr/>
          </p:nvSpPr>
          <p:spPr bwMode="auto">
            <a:xfrm>
              <a:off x="750888" y="3122613"/>
              <a:ext cx="25400" cy="25400"/>
            </a:xfrm>
            <a:custGeom>
              <a:avLst/>
              <a:gdLst/>
              <a:ahLst/>
              <a:cxnLst>
                <a:cxn ang="0">
                  <a:pos x="0" y="16"/>
                </a:cxn>
                <a:cxn ang="0">
                  <a:pos x="6" y="6"/>
                </a:cxn>
                <a:cxn ang="0">
                  <a:pos x="10" y="4"/>
                </a:cxn>
                <a:cxn ang="0">
                  <a:pos x="10" y="2"/>
                </a:cxn>
                <a:cxn ang="0">
                  <a:pos x="16" y="0"/>
                </a:cxn>
                <a:cxn ang="0">
                  <a:pos x="16" y="4"/>
                </a:cxn>
                <a:cxn ang="0">
                  <a:pos x="0" y="16"/>
                </a:cxn>
                <a:cxn ang="0">
                  <a:pos x="0" y="16"/>
                </a:cxn>
              </a:cxnLst>
              <a:rect l="0" t="0" r="r" b="b"/>
              <a:pathLst>
                <a:path w="16" h="16">
                  <a:moveTo>
                    <a:pt x="0" y="16"/>
                  </a:moveTo>
                  <a:lnTo>
                    <a:pt x="6" y="6"/>
                  </a:lnTo>
                  <a:lnTo>
                    <a:pt x="10" y="4"/>
                  </a:lnTo>
                  <a:lnTo>
                    <a:pt x="10" y="2"/>
                  </a:lnTo>
                  <a:lnTo>
                    <a:pt x="16" y="0"/>
                  </a:lnTo>
                  <a:lnTo>
                    <a:pt x="16" y="4"/>
                  </a:lnTo>
                  <a:lnTo>
                    <a:pt x="0" y="16"/>
                  </a:lnTo>
                  <a:lnTo>
                    <a:pt x="0"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2" name="Freeform 786"/>
            <p:cNvSpPr>
              <a:spLocks/>
            </p:cNvSpPr>
            <p:nvPr/>
          </p:nvSpPr>
          <p:spPr bwMode="auto">
            <a:xfrm>
              <a:off x="779463" y="3103563"/>
              <a:ext cx="31750" cy="25400"/>
            </a:xfrm>
            <a:custGeom>
              <a:avLst/>
              <a:gdLst/>
              <a:ahLst/>
              <a:cxnLst>
                <a:cxn ang="0">
                  <a:pos x="2" y="16"/>
                </a:cxn>
                <a:cxn ang="0">
                  <a:pos x="0" y="16"/>
                </a:cxn>
                <a:cxn ang="0">
                  <a:pos x="6" y="14"/>
                </a:cxn>
                <a:cxn ang="0">
                  <a:pos x="10" y="8"/>
                </a:cxn>
                <a:cxn ang="0">
                  <a:pos x="12" y="8"/>
                </a:cxn>
                <a:cxn ang="0">
                  <a:pos x="10" y="6"/>
                </a:cxn>
                <a:cxn ang="0">
                  <a:pos x="10" y="2"/>
                </a:cxn>
                <a:cxn ang="0">
                  <a:pos x="14" y="2"/>
                </a:cxn>
                <a:cxn ang="0">
                  <a:pos x="16" y="4"/>
                </a:cxn>
                <a:cxn ang="0">
                  <a:pos x="18" y="0"/>
                </a:cxn>
                <a:cxn ang="0">
                  <a:pos x="20" y="2"/>
                </a:cxn>
                <a:cxn ang="0">
                  <a:pos x="16" y="8"/>
                </a:cxn>
                <a:cxn ang="0">
                  <a:pos x="18" y="8"/>
                </a:cxn>
                <a:cxn ang="0">
                  <a:pos x="12" y="14"/>
                </a:cxn>
                <a:cxn ang="0">
                  <a:pos x="2" y="16"/>
                </a:cxn>
                <a:cxn ang="0">
                  <a:pos x="2" y="16"/>
                </a:cxn>
              </a:cxnLst>
              <a:rect l="0" t="0" r="r" b="b"/>
              <a:pathLst>
                <a:path w="20" h="16">
                  <a:moveTo>
                    <a:pt x="2" y="16"/>
                  </a:moveTo>
                  <a:lnTo>
                    <a:pt x="0" y="16"/>
                  </a:lnTo>
                  <a:lnTo>
                    <a:pt x="6" y="14"/>
                  </a:lnTo>
                  <a:lnTo>
                    <a:pt x="10" y="8"/>
                  </a:lnTo>
                  <a:lnTo>
                    <a:pt x="12" y="8"/>
                  </a:lnTo>
                  <a:lnTo>
                    <a:pt x="10" y="6"/>
                  </a:lnTo>
                  <a:lnTo>
                    <a:pt x="10" y="2"/>
                  </a:lnTo>
                  <a:lnTo>
                    <a:pt x="14" y="2"/>
                  </a:lnTo>
                  <a:lnTo>
                    <a:pt x="16" y="4"/>
                  </a:lnTo>
                  <a:lnTo>
                    <a:pt x="18" y="0"/>
                  </a:lnTo>
                  <a:lnTo>
                    <a:pt x="20" y="2"/>
                  </a:lnTo>
                  <a:lnTo>
                    <a:pt x="16" y="8"/>
                  </a:lnTo>
                  <a:lnTo>
                    <a:pt x="18" y="8"/>
                  </a:lnTo>
                  <a:lnTo>
                    <a:pt x="12" y="14"/>
                  </a:lnTo>
                  <a:lnTo>
                    <a:pt x="2" y="16"/>
                  </a:lnTo>
                  <a:lnTo>
                    <a:pt x="2"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3" name="Freeform 787"/>
            <p:cNvSpPr>
              <a:spLocks/>
            </p:cNvSpPr>
            <p:nvPr/>
          </p:nvSpPr>
          <p:spPr bwMode="auto">
            <a:xfrm>
              <a:off x="817563" y="3097213"/>
              <a:ext cx="6350" cy="6350"/>
            </a:xfrm>
            <a:custGeom>
              <a:avLst/>
              <a:gdLst/>
              <a:ahLst/>
              <a:cxnLst>
                <a:cxn ang="0">
                  <a:pos x="0" y="0"/>
                </a:cxn>
                <a:cxn ang="0">
                  <a:pos x="4" y="2"/>
                </a:cxn>
                <a:cxn ang="0">
                  <a:pos x="0" y="4"/>
                </a:cxn>
                <a:cxn ang="0">
                  <a:pos x="0" y="0"/>
                </a:cxn>
                <a:cxn ang="0">
                  <a:pos x="0" y="0"/>
                </a:cxn>
                <a:cxn ang="0">
                  <a:pos x="0" y="0"/>
                </a:cxn>
              </a:cxnLst>
              <a:rect l="0" t="0" r="r" b="b"/>
              <a:pathLst>
                <a:path w="4" h="4">
                  <a:moveTo>
                    <a:pt x="0" y="0"/>
                  </a:moveTo>
                  <a:lnTo>
                    <a:pt x="4" y="2"/>
                  </a:lnTo>
                  <a:lnTo>
                    <a:pt x="0" y="4"/>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4" name="Freeform 788"/>
            <p:cNvSpPr>
              <a:spLocks/>
            </p:cNvSpPr>
            <p:nvPr/>
          </p:nvSpPr>
          <p:spPr bwMode="auto">
            <a:xfrm>
              <a:off x="887413" y="3087688"/>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5" name="Freeform 789"/>
            <p:cNvSpPr>
              <a:spLocks/>
            </p:cNvSpPr>
            <p:nvPr/>
          </p:nvSpPr>
          <p:spPr bwMode="auto">
            <a:xfrm>
              <a:off x="928688" y="3052763"/>
              <a:ext cx="6350" cy="9525"/>
            </a:xfrm>
            <a:custGeom>
              <a:avLst/>
              <a:gdLst/>
              <a:ahLst/>
              <a:cxnLst>
                <a:cxn ang="0">
                  <a:pos x="2" y="2"/>
                </a:cxn>
                <a:cxn ang="0">
                  <a:pos x="2" y="0"/>
                </a:cxn>
                <a:cxn ang="0">
                  <a:pos x="4" y="2"/>
                </a:cxn>
                <a:cxn ang="0">
                  <a:pos x="4" y="6"/>
                </a:cxn>
                <a:cxn ang="0">
                  <a:pos x="0" y="6"/>
                </a:cxn>
                <a:cxn ang="0">
                  <a:pos x="0" y="0"/>
                </a:cxn>
                <a:cxn ang="0">
                  <a:pos x="2" y="2"/>
                </a:cxn>
                <a:cxn ang="0">
                  <a:pos x="2" y="2"/>
                </a:cxn>
              </a:cxnLst>
              <a:rect l="0" t="0" r="r" b="b"/>
              <a:pathLst>
                <a:path w="4" h="6">
                  <a:moveTo>
                    <a:pt x="2" y="2"/>
                  </a:moveTo>
                  <a:lnTo>
                    <a:pt x="2" y="0"/>
                  </a:lnTo>
                  <a:lnTo>
                    <a:pt x="4" y="2"/>
                  </a:lnTo>
                  <a:lnTo>
                    <a:pt x="4" y="6"/>
                  </a:lnTo>
                  <a:lnTo>
                    <a:pt x="0"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6" name="Freeform 790"/>
            <p:cNvSpPr>
              <a:spLocks/>
            </p:cNvSpPr>
            <p:nvPr/>
          </p:nvSpPr>
          <p:spPr bwMode="auto">
            <a:xfrm>
              <a:off x="1058863" y="3008313"/>
              <a:ext cx="3175" cy="6350"/>
            </a:xfrm>
            <a:custGeom>
              <a:avLst/>
              <a:gdLst/>
              <a:ahLst/>
              <a:cxnLst>
                <a:cxn ang="0">
                  <a:pos x="0" y="2"/>
                </a:cxn>
                <a:cxn ang="0">
                  <a:pos x="2" y="0"/>
                </a:cxn>
                <a:cxn ang="0">
                  <a:pos x="2" y="2"/>
                </a:cxn>
                <a:cxn ang="0">
                  <a:pos x="0" y="4"/>
                </a:cxn>
                <a:cxn ang="0">
                  <a:pos x="0" y="2"/>
                </a:cxn>
                <a:cxn ang="0">
                  <a:pos x="0" y="2"/>
                </a:cxn>
              </a:cxnLst>
              <a:rect l="0" t="0" r="r" b="b"/>
              <a:pathLst>
                <a:path w="2" h="4">
                  <a:moveTo>
                    <a:pt x="0" y="2"/>
                  </a:moveTo>
                  <a:lnTo>
                    <a:pt x="2" y="0"/>
                  </a:lnTo>
                  <a:lnTo>
                    <a:pt x="2" y="2"/>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7" name="Freeform 791"/>
            <p:cNvSpPr>
              <a:spLocks/>
            </p:cNvSpPr>
            <p:nvPr/>
          </p:nvSpPr>
          <p:spPr bwMode="auto">
            <a:xfrm>
              <a:off x="1068388" y="3008313"/>
              <a:ext cx="3175" cy="3175"/>
            </a:xfrm>
            <a:custGeom>
              <a:avLst/>
              <a:gdLst/>
              <a:ahLst/>
              <a:cxnLst>
                <a:cxn ang="0">
                  <a:pos x="2" y="2"/>
                </a:cxn>
                <a:cxn ang="0">
                  <a:pos x="0" y="2"/>
                </a:cxn>
                <a:cxn ang="0">
                  <a:pos x="2" y="0"/>
                </a:cxn>
                <a:cxn ang="0">
                  <a:pos x="2" y="2"/>
                </a:cxn>
                <a:cxn ang="0">
                  <a:pos x="2" y="2"/>
                </a:cxn>
              </a:cxnLst>
              <a:rect l="0" t="0" r="r" b="b"/>
              <a:pathLst>
                <a:path w="2" h="2">
                  <a:moveTo>
                    <a:pt x="2" y="2"/>
                  </a:moveTo>
                  <a:lnTo>
                    <a:pt x="0" y="2"/>
                  </a:lnTo>
                  <a:lnTo>
                    <a:pt x="2"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8" name="Freeform 792"/>
            <p:cNvSpPr>
              <a:spLocks/>
            </p:cNvSpPr>
            <p:nvPr/>
          </p:nvSpPr>
          <p:spPr bwMode="auto">
            <a:xfrm>
              <a:off x="1058863" y="2954338"/>
              <a:ext cx="53975" cy="47625"/>
            </a:xfrm>
            <a:custGeom>
              <a:avLst/>
              <a:gdLst/>
              <a:ahLst/>
              <a:cxnLst>
                <a:cxn ang="0">
                  <a:pos x="0" y="16"/>
                </a:cxn>
                <a:cxn ang="0">
                  <a:pos x="4" y="10"/>
                </a:cxn>
                <a:cxn ang="0">
                  <a:pos x="8" y="8"/>
                </a:cxn>
                <a:cxn ang="0">
                  <a:pos x="10" y="8"/>
                </a:cxn>
                <a:cxn ang="0">
                  <a:pos x="8" y="10"/>
                </a:cxn>
                <a:cxn ang="0">
                  <a:pos x="10" y="14"/>
                </a:cxn>
                <a:cxn ang="0">
                  <a:pos x="12" y="14"/>
                </a:cxn>
                <a:cxn ang="0">
                  <a:pos x="12" y="10"/>
                </a:cxn>
                <a:cxn ang="0">
                  <a:pos x="14" y="8"/>
                </a:cxn>
                <a:cxn ang="0">
                  <a:pos x="12" y="4"/>
                </a:cxn>
                <a:cxn ang="0">
                  <a:pos x="12" y="2"/>
                </a:cxn>
                <a:cxn ang="0">
                  <a:pos x="14" y="2"/>
                </a:cxn>
                <a:cxn ang="0">
                  <a:pos x="16" y="8"/>
                </a:cxn>
                <a:cxn ang="0">
                  <a:pos x="22" y="4"/>
                </a:cxn>
                <a:cxn ang="0">
                  <a:pos x="20" y="0"/>
                </a:cxn>
                <a:cxn ang="0">
                  <a:pos x="24" y="2"/>
                </a:cxn>
                <a:cxn ang="0">
                  <a:pos x="26" y="6"/>
                </a:cxn>
                <a:cxn ang="0">
                  <a:pos x="30" y="2"/>
                </a:cxn>
                <a:cxn ang="0">
                  <a:pos x="30" y="10"/>
                </a:cxn>
                <a:cxn ang="0">
                  <a:pos x="34" y="10"/>
                </a:cxn>
                <a:cxn ang="0">
                  <a:pos x="32" y="12"/>
                </a:cxn>
                <a:cxn ang="0">
                  <a:pos x="24" y="10"/>
                </a:cxn>
                <a:cxn ang="0">
                  <a:pos x="24" y="12"/>
                </a:cxn>
                <a:cxn ang="0">
                  <a:pos x="28" y="14"/>
                </a:cxn>
                <a:cxn ang="0">
                  <a:pos x="28" y="16"/>
                </a:cxn>
                <a:cxn ang="0">
                  <a:pos x="26" y="14"/>
                </a:cxn>
                <a:cxn ang="0">
                  <a:pos x="22" y="16"/>
                </a:cxn>
                <a:cxn ang="0">
                  <a:pos x="24" y="18"/>
                </a:cxn>
                <a:cxn ang="0">
                  <a:pos x="16" y="22"/>
                </a:cxn>
                <a:cxn ang="0">
                  <a:pos x="14" y="28"/>
                </a:cxn>
                <a:cxn ang="0">
                  <a:pos x="10" y="30"/>
                </a:cxn>
                <a:cxn ang="0">
                  <a:pos x="12" y="26"/>
                </a:cxn>
                <a:cxn ang="0">
                  <a:pos x="10" y="24"/>
                </a:cxn>
                <a:cxn ang="0">
                  <a:pos x="10" y="22"/>
                </a:cxn>
                <a:cxn ang="0">
                  <a:pos x="8" y="22"/>
                </a:cxn>
                <a:cxn ang="0">
                  <a:pos x="8" y="26"/>
                </a:cxn>
                <a:cxn ang="0">
                  <a:pos x="6" y="26"/>
                </a:cxn>
                <a:cxn ang="0">
                  <a:pos x="0" y="16"/>
                </a:cxn>
                <a:cxn ang="0">
                  <a:pos x="0" y="16"/>
                </a:cxn>
              </a:cxnLst>
              <a:rect l="0" t="0" r="r" b="b"/>
              <a:pathLst>
                <a:path w="34" h="30">
                  <a:moveTo>
                    <a:pt x="0" y="16"/>
                  </a:moveTo>
                  <a:lnTo>
                    <a:pt x="4" y="10"/>
                  </a:lnTo>
                  <a:lnTo>
                    <a:pt x="8" y="8"/>
                  </a:lnTo>
                  <a:lnTo>
                    <a:pt x="10" y="8"/>
                  </a:lnTo>
                  <a:lnTo>
                    <a:pt x="8" y="10"/>
                  </a:lnTo>
                  <a:lnTo>
                    <a:pt x="10" y="14"/>
                  </a:lnTo>
                  <a:lnTo>
                    <a:pt x="12" y="14"/>
                  </a:lnTo>
                  <a:lnTo>
                    <a:pt x="12" y="10"/>
                  </a:lnTo>
                  <a:lnTo>
                    <a:pt x="14" y="8"/>
                  </a:lnTo>
                  <a:lnTo>
                    <a:pt x="12" y="4"/>
                  </a:lnTo>
                  <a:lnTo>
                    <a:pt x="12" y="2"/>
                  </a:lnTo>
                  <a:lnTo>
                    <a:pt x="14" y="2"/>
                  </a:lnTo>
                  <a:lnTo>
                    <a:pt x="16" y="8"/>
                  </a:lnTo>
                  <a:lnTo>
                    <a:pt x="22" y="4"/>
                  </a:lnTo>
                  <a:lnTo>
                    <a:pt x="20" y="0"/>
                  </a:lnTo>
                  <a:lnTo>
                    <a:pt x="24" y="2"/>
                  </a:lnTo>
                  <a:lnTo>
                    <a:pt x="26" y="6"/>
                  </a:lnTo>
                  <a:lnTo>
                    <a:pt x="30" y="2"/>
                  </a:lnTo>
                  <a:lnTo>
                    <a:pt x="30" y="10"/>
                  </a:lnTo>
                  <a:lnTo>
                    <a:pt x="34" y="10"/>
                  </a:lnTo>
                  <a:lnTo>
                    <a:pt x="32" y="12"/>
                  </a:lnTo>
                  <a:lnTo>
                    <a:pt x="24" y="10"/>
                  </a:lnTo>
                  <a:lnTo>
                    <a:pt x="24" y="12"/>
                  </a:lnTo>
                  <a:lnTo>
                    <a:pt x="28" y="14"/>
                  </a:lnTo>
                  <a:lnTo>
                    <a:pt x="28" y="16"/>
                  </a:lnTo>
                  <a:lnTo>
                    <a:pt x="26" y="14"/>
                  </a:lnTo>
                  <a:lnTo>
                    <a:pt x="22" y="16"/>
                  </a:lnTo>
                  <a:lnTo>
                    <a:pt x="24" y="18"/>
                  </a:lnTo>
                  <a:lnTo>
                    <a:pt x="16" y="22"/>
                  </a:lnTo>
                  <a:lnTo>
                    <a:pt x="14" y="28"/>
                  </a:lnTo>
                  <a:lnTo>
                    <a:pt x="10" y="30"/>
                  </a:lnTo>
                  <a:lnTo>
                    <a:pt x="12" y="26"/>
                  </a:lnTo>
                  <a:lnTo>
                    <a:pt x="10" y="24"/>
                  </a:lnTo>
                  <a:lnTo>
                    <a:pt x="10" y="22"/>
                  </a:lnTo>
                  <a:lnTo>
                    <a:pt x="8" y="22"/>
                  </a:lnTo>
                  <a:lnTo>
                    <a:pt x="8" y="26"/>
                  </a:lnTo>
                  <a:lnTo>
                    <a:pt x="6" y="26"/>
                  </a:lnTo>
                  <a:lnTo>
                    <a:pt x="0" y="16"/>
                  </a:lnTo>
                  <a:lnTo>
                    <a:pt x="0"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9" name="Freeform 793"/>
            <p:cNvSpPr>
              <a:spLocks/>
            </p:cNvSpPr>
            <p:nvPr/>
          </p:nvSpPr>
          <p:spPr bwMode="auto">
            <a:xfrm>
              <a:off x="1093788" y="2935288"/>
              <a:ext cx="22225" cy="15875"/>
            </a:xfrm>
            <a:custGeom>
              <a:avLst/>
              <a:gdLst/>
              <a:ahLst/>
              <a:cxnLst>
                <a:cxn ang="0">
                  <a:pos x="4" y="4"/>
                </a:cxn>
                <a:cxn ang="0">
                  <a:pos x="2" y="2"/>
                </a:cxn>
                <a:cxn ang="0">
                  <a:pos x="4" y="0"/>
                </a:cxn>
                <a:cxn ang="0">
                  <a:pos x="10" y="0"/>
                </a:cxn>
                <a:cxn ang="0">
                  <a:pos x="10" y="2"/>
                </a:cxn>
                <a:cxn ang="0">
                  <a:pos x="12" y="2"/>
                </a:cxn>
                <a:cxn ang="0">
                  <a:pos x="14" y="6"/>
                </a:cxn>
                <a:cxn ang="0">
                  <a:pos x="2" y="10"/>
                </a:cxn>
                <a:cxn ang="0">
                  <a:pos x="0" y="6"/>
                </a:cxn>
                <a:cxn ang="0">
                  <a:pos x="4" y="4"/>
                </a:cxn>
                <a:cxn ang="0">
                  <a:pos x="4" y="4"/>
                </a:cxn>
              </a:cxnLst>
              <a:rect l="0" t="0" r="r" b="b"/>
              <a:pathLst>
                <a:path w="14" h="10">
                  <a:moveTo>
                    <a:pt x="4" y="4"/>
                  </a:moveTo>
                  <a:lnTo>
                    <a:pt x="2" y="2"/>
                  </a:lnTo>
                  <a:lnTo>
                    <a:pt x="4" y="0"/>
                  </a:lnTo>
                  <a:lnTo>
                    <a:pt x="10" y="0"/>
                  </a:lnTo>
                  <a:lnTo>
                    <a:pt x="10" y="2"/>
                  </a:lnTo>
                  <a:lnTo>
                    <a:pt x="12" y="2"/>
                  </a:lnTo>
                  <a:lnTo>
                    <a:pt x="14" y="6"/>
                  </a:lnTo>
                  <a:lnTo>
                    <a:pt x="2" y="10"/>
                  </a:lnTo>
                  <a:lnTo>
                    <a:pt x="0" y="6"/>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0" name="Freeform 794"/>
            <p:cNvSpPr>
              <a:spLocks/>
            </p:cNvSpPr>
            <p:nvPr/>
          </p:nvSpPr>
          <p:spPr bwMode="auto">
            <a:xfrm>
              <a:off x="1103313" y="2928938"/>
              <a:ext cx="6350" cy="3175"/>
            </a:xfrm>
            <a:custGeom>
              <a:avLst/>
              <a:gdLst/>
              <a:ahLst/>
              <a:cxnLst>
                <a:cxn ang="0">
                  <a:pos x="0" y="0"/>
                </a:cxn>
                <a:cxn ang="0">
                  <a:pos x="4" y="2"/>
                </a:cxn>
                <a:cxn ang="0">
                  <a:pos x="0" y="2"/>
                </a:cxn>
                <a:cxn ang="0">
                  <a:pos x="0" y="0"/>
                </a:cxn>
                <a:cxn ang="0">
                  <a:pos x="0" y="0"/>
                </a:cxn>
              </a:cxnLst>
              <a:rect l="0" t="0" r="r" b="b"/>
              <a:pathLst>
                <a:path w="4" h="2">
                  <a:moveTo>
                    <a:pt x="0" y="0"/>
                  </a:moveTo>
                  <a:lnTo>
                    <a:pt x="4"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1" name="Freeform 795"/>
            <p:cNvSpPr>
              <a:spLocks/>
            </p:cNvSpPr>
            <p:nvPr/>
          </p:nvSpPr>
          <p:spPr bwMode="auto">
            <a:xfrm>
              <a:off x="1204913" y="2855913"/>
              <a:ext cx="19050" cy="22225"/>
            </a:xfrm>
            <a:custGeom>
              <a:avLst/>
              <a:gdLst/>
              <a:ahLst/>
              <a:cxnLst>
                <a:cxn ang="0">
                  <a:pos x="2" y="10"/>
                </a:cxn>
                <a:cxn ang="0">
                  <a:pos x="8" y="0"/>
                </a:cxn>
                <a:cxn ang="0">
                  <a:pos x="12" y="2"/>
                </a:cxn>
                <a:cxn ang="0">
                  <a:pos x="4" y="12"/>
                </a:cxn>
                <a:cxn ang="0">
                  <a:pos x="0" y="14"/>
                </a:cxn>
                <a:cxn ang="0">
                  <a:pos x="2" y="10"/>
                </a:cxn>
                <a:cxn ang="0">
                  <a:pos x="2" y="10"/>
                </a:cxn>
              </a:cxnLst>
              <a:rect l="0" t="0" r="r" b="b"/>
              <a:pathLst>
                <a:path w="12" h="14">
                  <a:moveTo>
                    <a:pt x="2" y="10"/>
                  </a:moveTo>
                  <a:lnTo>
                    <a:pt x="8" y="0"/>
                  </a:lnTo>
                  <a:lnTo>
                    <a:pt x="12" y="2"/>
                  </a:lnTo>
                  <a:lnTo>
                    <a:pt x="4" y="12"/>
                  </a:lnTo>
                  <a:lnTo>
                    <a:pt x="0" y="14"/>
                  </a:lnTo>
                  <a:lnTo>
                    <a:pt x="2" y="10"/>
                  </a:lnTo>
                  <a:lnTo>
                    <a:pt x="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2" name="Freeform 796"/>
            <p:cNvSpPr>
              <a:spLocks/>
            </p:cNvSpPr>
            <p:nvPr/>
          </p:nvSpPr>
          <p:spPr bwMode="auto">
            <a:xfrm>
              <a:off x="1230313" y="2849563"/>
              <a:ext cx="9525" cy="9525"/>
            </a:xfrm>
            <a:custGeom>
              <a:avLst/>
              <a:gdLst/>
              <a:ahLst/>
              <a:cxnLst>
                <a:cxn ang="0">
                  <a:pos x="0" y="4"/>
                </a:cxn>
                <a:cxn ang="0">
                  <a:pos x="0" y="0"/>
                </a:cxn>
                <a:cxn ang="0">
                  <a:pos x="6" y="2"/>
                </a:cxn>
                <a:cxn ang="0">
                  <a:pos x="0" y="6"/>
                </a:cxn>
                <a:cxn ang="0">
                  <a:pos x="0" y="4"/>
                </a:cxn>
                <a:cxn ang="0">
                  <a:pos x="0" y="4"/>
                </a:cxn>
              </a:cxnLst>
              <a:rect l="0" t="0" r="r" b="b"/>
              <a:pathLst>
                <a:path w="6" h="6">
                  <a:moveTo>
                    <a:pt x="0" y="4"/>
                  </a:moveTo>
                  <a:lnTo>
                    <a:pt x="0" y="0"/>
                  </a:lnTo>
                  <a:lnTo>
                    <a:pt x="6" y="2"/>
                  </a:lnTo>
                  <a:lnTo>
                    <a:pt x="0"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3" name="Freeform 797"/>
            <p:cNvSpPr>
              <a:spLocks/>
            </p:cNvSpPr>
            <p:nvPr/>
          </p:nvSpPr>
          <p:spPr bwMode="auto">
            <a:xfrm>
              <a:off x="922338" y="2919413"/>
              <a:ext cx="6350" cy="9525"/>
            </a:xfrm>
            <a:custGeom>
              <a:avLst/>
              <a:gdLst/>
              <a:ahLst/>
              <a:cxnLst>
                <a:cxn ang="0">
                  <a:pos x="4" y="0"/>
                </a:cxn>
                <a:cxn ang="0">
                  <a:pos x="4" y="6"/>
                </a:cxn>
                <a:cxn ang="0">
                  <a:pos x="0" y="6"/>
                </a:cxn>
                <a:cxn ang="0">
                  <a:pos x="0" y="2"/>
                </a:cxn>
                <a:cxn ang="0">
                  <a:pos x="4" y="0"/>
                </a:cxn>
                <a:cxn ang="0">
                  <a:pos x="4" y="0"/>
                </a:cxn>
              </a:cxnLst>
              <a:rect l="0" t="0" r="r" b="b"/>
              <a:pathLst>
                <a:path w="4" h="6">
                  <a:moveTo>
                    <a:pt x="4" y="0"/>
                  </a:moveTo>
                  <a:lnTo>
                    <a:pt x="4" y="6"/>
                  </a:lnTo>
                  <a:lnTo>
                    <a:pt x="0" y="6"/>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4" name="Freeform 798"/>
            <p:cNvSpPr>
              <a:spLocks/>
            </p:cNvSpPr>
            <p:nvPr/>
          </p:nvSpPr>
          <p:spPr bwMode="auto">
            <a:xfrm>
              <a:off x="788988" y="2855913"/>
              <a:ext cx="38100" cy="25400"/>
            </a:xfrm>
            <a:custGeom>
              <a:avLst/>
              <a:gdLst/>
              <a:ahLst/>
              <a:cxnLst>
                <a:cxn ang="0">
                  <a:pos x="0" y="2"/>
                </a:cxn>
                <a:cxn ang="0">
                  <a:pos x="16" y="0"/>
                </a:cxn>
                <a:cxn ang="0">
                  <a:pos x="24" y="2"/>
                </a:cxn>
                <a:cxn ang="0">
                  <a:pos x="24" y="8"/>
                </a:cxn>
                <a:cxn ang="0">
                  <a:pos x="24" y="8"/>
                </a:cxn>
                <a:cxn ang="0">
                  <a:pos x="18" y="16"/>
                </a:cxn>
                <a:cxn ang="0">
                  <a:pos x="4" y="10"/>
                </a:cxn>
                <a:cxn ang="0">
                  <a:pos x="0" y="2"/>
                </a:cxn>
                <a:cxn ang="0">
                  <a:pos x="0" y="2"/>
                </a:cxn>
              </a:cxnLst>
              <a:rect l="0" t="0" r="r" b="b"/>
              <a:pathLst>
                <a:path w="24" h="16">
                  <a:moveTo>
                    <a:pt x="0" y="2"/>
                  </a:moveTo>
                  <a:lnTo>
                    <a:pt x="16" y="0"/>
                  </a:lnTo>
                  <a:lnTo>
                    <a:pt x="24" y="2"/>
                  </a:lnTo>
                  <a:lnTo>
                    <a:pt x="24" y="8"/>
                  </a:lnTo>
                  <a:lnTo>
                    <a:pt x="24" y="8"/>
                  </a:lnTo>
                  <a:lnTo>
                    <a:pt x="18" y="16"/>
                  </a:lnTo>
                  <a:lnTo>
                    <a:pt x="4" y="1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5" name="Freeform 799"/>
            <p:cNvSpPr>
              <a:spLocks/>
            </p:cNvSpPr>
            <p:nvPr/>
          </p:nvSpPr>
          <p:spPr bwMode="auto">
            <a:xfrm>
              <a:off x="833438" y="2833688"/>
              <a:ext cx="22225" cy="22225"/>
            </a:xfrm>
            <a:custGeom>
              <a:avLst/>
              <a:gdLst/>
              <a:ahLst/>
              <a:cxnLst>
                <a:cxn ang="0">
                  <a:pos x="0" y="6"/>
                </a:cxn>
                <a:cxn ang="0">
                  <a:pos x="6" y="0"/>
                </a:cxn>
                <a:cxn ang="0">
                  <a:pos x="14" y="4"/>
                </a:cxn>
                <a:cxn ang="0">
                  <a:pos x="14" y="8"/>
                </a:cxn>
                <a:cxn ang="0">
                  <a:pos x="8" y="14"/>
                </a:cxn>
                <a:cxn ang="0">
                  <a:pos x="6" y="8"/>
                </a:cxn>
                <a:cxn ang="0">
                  <a:pos x="0" y="6"/>
                </a:cxn>
                <a:cxn ang="0">
                  <a:pos x="0" y="6"/>
                </a:cxn>
              </a:cxnLst>
              <a:rect l="0" t="0" r="r" b="b"/>
              <a:pathLst>
                <a:path w="14" h="14">
                  <a:moveTo>
                    <a:pt x="0" y="6"/>
                  </a:moveTo>
                  <a:lnTo>
                    <a:pt x="6" y="0"/>
                  </a:lnTo>
                  <a:lnTo>
                    <a:pt x="14" y="4"/>
                  </a:lnTo>
                  <a:lnTo>
                    <a:pt x="14" y="8"/>
                  </a:lnTo>
                  <a:lnTo>
                    <a:pt x="8" y="14"/>
                  </a:lnTo>
                  <a:lnTo>
                    <a:pt x="6" y="8"/>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6" name="Freeform 800"/>
            <p:cNvSpPr>
              <a:spLocks/>
            </p:cNvSpPr>
            <p:nvPr/>
          </p:nvSpPr>
          <p:spPr bwMode="auto">
            <a:xfrm>
              <a:off x="2582863" y="3373438"/>
              <a:ext cx="31750" cy="12700"/>
            </a:xfrm>
            <a:custGeom>
              <a:avLst/>
              <a:gdLst/>
              <a:ahLst/>
              <a:cxnLst>
                <a:cxn ang="0">
                  <a:pos x="14" y="0"/>
                </a:cxn>
                <a:cxn ang="0">
                  <a:pos x="0" y="0"/>
                </a:cxn>
                <a:cxn ang="0">
                  <a:pos x="8" y="4"/>
                </a:cxn>
                <a:cxn ang="0">
                  <a:pos x="16" y="8"/>
                </a:cxn>
                <a:cxn ang="0">
                  <a:pos x="18" y="6"/>
                </a:cxn>
                <a:cxn ang="0">
                  <a:pos x="20" y="2"/>
                </a:cxn>
                <a:cxn ang="0">
                  <a:pos x="18" y="2"/>
                </a:cxn>
                <a:cxn ang="0">
                  <a:pos x="18" y="6"/>
                </a:cxn>
                <a:cxn ang="0">
                  <a:pos x="16" y="0"/>
                </a:cxn>
                <a:cxn ang="0">
                  <a:pos x="14" y="0"/>
                </a:cxn>
                <a:cxn ang="0">
                  <a:pos x="14" y="0"/>
                </a:cxn>
              </a:cxnLst>
              <a:rect l="0" t="0" r="r" b="b"/>
              <a:pathLst>
                <a:path w="20" h="8">
                  <a:moveTo>
                    <a:pt x="14" y="0"/>
                  </a:moveTo>
                  <a:lnTo>
                    <a:pt x="0" y="0"/>
                  </a:lnTo>
                  <a:lnTo>
                    <a:pt x="8" y="4"/>
                  </a:lnTo>
                  <a:lnTo>
                    <a:pt x="16" y="8"/>
                  </a:lnTo>
                  <a:lnTo>
                    <a:pt x="18" y="6"/>
                  </a:lnTo>
                  <a:lnTo>
                    <a:pt x="20" y="2"/>
                  </a:lnTo>
                  <a:lnTo>
                    <a:pt x="18" y="2"/>
                  </a:lnTo>
                  <a:lnTo>
                    <a:pt x="18" y="6"/>
                  </a:lnTo>
                  <a:lnTo>
                    <a:pt x="16" y="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7" name="Freeform 801"/>
            <p:cNvSpPr>
              <a:spLocks/>
            </p:cNvSpPr>
            <p:nvPr/>
          </p:nvSpPr>
          <p:spPr bwMode="auto">
            <a:xfrm>
              <a:off x="2881313" y="3189288"/>
              <a:ext cx="15875" cy="15875"/>
            </a:xfrm>
            <a:custGeom>
              <a:avLst/>
              <a:gdLst/>
              <a:ahLst/>
              <a:cxnLst>
                <a:cxn ang="0">
                  <a:pos x="6" y="10"/>
                </a:cxn>
                <a:cxn ang="0">
                  <a:pos x="10" y="8"/>
                </a:cxn>
                <a:cxn ang="0">
                  <a:pos x="8" y="6"/>
                </a:cxn>
                <a:cxn ang="0">
                  <a:pos x="8" y="4"/>
                </a:cxn>
                <a:cxn ang="0">
                  <a:pos x="10" y="4"/>
                </a:cxn>
                <a:cxn ang="0">
                  <a:pos x="8" y="6"/>
                </a:cxn>
                <a:cxn ang="0">
                  <a:pos x="10" y="6"/>
                </a:cxn>
                <a:cxn ang="0">
                  <a:pos x="10" y="2"/>
                </a:cxn>
                <a:cxn ang="0">
                  <a:pos x="8" y="0"/>
                </a:cxn>
                <a:cxn ang="0">
                  <a:pos x="2" y="2"/>
                </a:cxn>
                <a:cxn ang="0">
                  <a:pos x="0" y="6"/>
                </a:cxn>
                <a:cxn ang="0">
                  <a:pos x="0" y="8"/>
                </a:cxn>
                <a:cxn ang="0">
                  <a:pos x="6" y="10"/>
                </a:cxn>
                <a:cxn ang="0">
                  <a:pos x="6" y="10"/>
                </a:cxn>
              </a:cxnLst>
              <a:rect l="0" t="0" r="r" b="b"/>
              <a:pathLst>
                <a:path w="10" h="10">
                  <a:moveTo>
                    <a:pt x="6" y="10"/>
                  </a:moveTo>
                  <a:lnTo>
                    <a:pt x="10" y="8"/>
                  </a:lnTo>
                  <a:lnTo>
                    <a:pt x="8" y="6"/>
                  </a:lnTo>
                  <a:lnTo>
                    <a:pt x="8" y="4"/>
                  </a:lnTo>
                  <a:lnTo>
                    <a:pt x="10" y="4"/>
                  </a:lnTo>
                  <a:lnTo>
                    <a:pt x="8" y="6"/>
                  </a:lnTo>
                  <a:lnTo>
                    <a:pt x="10" y="6"/>
                  </a:lnTo>
                  <a:lnTo>
                    <a:pt x="10" y="2"/>
                  </a:lnTo>
                  <a:lnTo>
                    <a:pt x="8" y="0"/>
                  </a:lnTo>
                  <a:lnTo>
                    <a:pt x="2" y="2"/>
                  </a:lnTo>
                  <a:lnTo>
                    <a:pt x="0" y="6"/>
                  </a:lnTo>
                  <a:lnTo>
                    <a:pt x="0" y="8"/>
                  </a:lnTo>
                  <a:lnTo>
                    <a:pt x="6" y="10"/>
                  </a:lnTo>
                  <a:lnTo>
                    <a:pt x="6"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8" name="Freeform 802"/>
            <p:cNvSpPr>
              <a:spLocks/>
            </p:cNvSpPr>
            <p:nvPr/>
          </p:nvSpPr>
          <p:spPr bwMode="auto">
            <a:xfrm>
              <a:off x="1976438" y="2754313"/>
              <a:ext cx="19050" cy="9525"/>
            </a:xfrm>
            <a:custGeom>
              <a:avLst/>
              <a:gdLst/>
              <a:ahLst/>
              <a:cxnLst>
                <a:cxn ang="0">
                  <a:pos x="4" y="0"/>
                </a:cxn>
                <a:cxn ang="0">
                  <a:pos x="12" y="0"/>
                </a:cxn>
                <a:cxn ang="0">
                  <a:pos x="12" y="2"/>
                </a:cxn>
                <a:cxn ang="0">
                  <a:pos x="0" y="6"/>
                </a:cxn>
                <a:cxn ang="0">
                  <a:pos x="4" y="0"/>
                </a:cxn>
                <a:cxn ang="0">
                  <a:pos x="4" y="0"/>
                </a:cxn>
              </a:cxnLst>
              <a:rect l="0" t="0" r="r" b="b"/>
              <a:pathLst>
                <a:path w="12" h="6">
                  <a:moveTo>
                    <a:pt x="4" y="0"/>
                  </a:moveTo>
                  <a:lnTo>
                    <a:pt x="12" y="0"/>
                  </a:lnTo>
                  <a:lnTo>
                    <a:pt x="12" y="2"/>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9" name="Freeform 803"/>
            <p:cNvSpPr>
              <a:spLocks/>
            </p:cNvSpPr>
            <p:nvPr/>
          </p:nvSpPr>
          <p:spPr bwMode="auto">
            <a:xfrm>
              <a:off x="1947863" y="2786063"/>
              <a:ext cx="19050" cy="12700"/>
            </a:xfrm>
            <a:custGeom>
              <a:avLst/>
              <a:gdLst/>
              <a:ahLst/>
              <a:cxnLst>
                <a:cxn ang="0">
                  <a:pos x="0" y="4"/>
                </a:cxn>
                <a:cxn ang="0">
                  <a:pos x="0" y="2"/>
                </a:cxn>
                <a:cxn ang="0">
                  <a:pos x="2" y="2"/>
                </a:cxn>
                <a:cxn ang="0">
                  <a:pos x="6" y="2"/>
                </a:cxn>
                <a:cxn ang="0">
                  <a:pos x="10" y="0"/>
                </a:cxn>
                <a:cxn ang="0">
                  <a:pos x="12" y="0"/>
                </a:cxn>
                <a:cxn ang="0">
                  <a:pos x="12" y="0"/>
                </a:cxn>
                <a:cxn ang="0">
                  <a:pos x="10" y="2"/>
                </a:cxn>
                <a:cxn ang="0">
                  <a:pos x="10" y="2"/>
                </a:cxn>
                <a:cxn ang="0">
                  <a:pos x="10" y="4"/>
                </a:cxn>
                <a:cxn ang="0">
                  <a:pos x="10" y="6"/>
                </a:cxn>
                <a:cxn ang="0">
                  <a:pos x="8" y="6"/>
                </a:cxn>
                <a:cxn ang="0">
                  <a:pos x="8" y="6"/>
                </a:cxn>
                <a:cxn ang="0">
                  <a:pos x="6" y="8"/>
                </a:cxn>
                <a:cxn ang="0">
                  <a:pos x="4" y="6"/>
                </a:cxn>
                <a:cxn ang="0">
                  <a:pos x="4" y="6"/>
                </a:cxn>
                <a:cxn ang="0">
                  <a:pos x="2" y="4"/>
                </a:cxn>
                <a:cxn ang="0">
                  <a:pos x="0" y="4"/>
                </a:cxn>
                <a:cxn ang="0">
                  <a:pos x="0" y="4"/>
                </a:cxn>
              </a:cxnLst>
              <a:rect l="0" t="0" r="r" b="b"/>
              <a:pathLst>
                <a:path w="12" h="8">
                  <a:moveTo>
                    <a:pt x="0" y="4"/>
                  </a:moveTo>
                  <a:lnTo>
                    <a:pt x="0" y="2"/>
                  </a:lnTo>
                  <a:lnTo>
                    <a:pt x="2" y="2"/>
                  </a:lnTo>
                  <a:lnTo>
                    <a:pt x="6" y="2"/>
                  </a:lnTo>
                  <a:lnTo>
                    <a:pt x="10" y="0"/>
                  </a:lnTo>
                  <a:lnTo>
                    <a:pt x="12" y="0"/>
                  </a:lnTo>
                  <a:lnTo>
                    <a:pt x="12" y="0"/>
                  </a:lnTo>
                  <a:lnTo>
                    <a:pt x="10" y="2"/>
                  </a:lnTo>
                  <a:lnTo>
                    <a:pt x="10" y="2"/>
                  </a:lnTo>
                  <a:lnTo>
                    <a:pt x="10" y="4"/>
                  </a:lnTo>
                  <a:lnTo>
                    <a:pt x="10" y="6"/>
                  </a:lnTo>
                  <a:lnTo>
                    <a:pt x="8" y="6"/>
                  </a:lnTo>
                  <a:lnTo>
                    <a:pt x="8" y="6"/>
                  </a:lnTo>
                  <a:lnTo>
                    <a:pt x="6" y="8"/>
                  </a:lnTo>
                  <a:lnTo>
                    <a:pt x="4" y="6"/>
                  </a:lnTo>
                  <a:lnTo>
                    <a:pt x="4" y="6"/>
                  </a:lnTo>
                  <a:lnTo>
                    <a:pt x="2"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0" name="Freeform 804"/>
            <p:cNvSpPr>
              <a:spLocks/>
            </p:cNvSpPr>
            <p:nvPr/>
          </p:nvSpPr>
          <p:spPr bwMode="auto">
            <a:xfrm>
              <a:off x="1871663" y="2817813"/>
              <a:ext cx="9525" cy="12700"/>
            </a:xfrm>
            <a:custGeom>
              <a:avLst/>
              <a:gdLst/>
              <a:ahLst/>
              <a:cxnLst>
                <a:cxn ang="0">
                  <a:pos x="2" y="2"/>
                </a:cxn>
                <a:cxn ang="0">
                  <a:pos x="6" y="4"/>
                </a:cxn>
                <a:cxn ang="0">
                  <a:pos x="6" y="8"/>
                </a:cxn>
                <a:cxn ang="0">
                  <a:pos x="4" y="6"/>
                </a:cxn>
                <a:cxn ang="0">
                  <a:pos x="4" y="6"/>
                </a:cxn>
                <a:cxn ang="0">
                  <a:pos x="0" y="4"/>
                </a:cxn>
                <a:cxn ang="0">
                  <a:pos x="0" y="2"/>
                </a:cxn>
                <a:cxn ang="0">
                  <a:pos x="2" y="0"/>
                </a:cxn>
                <a:cxn ang="0">
                  <a:pos x="2" y="2"/>
                </a:cxn>
                <a:cxn ang="0">
                  <a:pos x="2" y="2"/>
                </a:cxn>
              </a:cxnLst>
              <a:rect l="0" t="0" r="r" b="b"/>
              <a:pathLst>
                <a:path w="6" h="8">
                  <a:moveTo>
                    <a:pt x="2" y="2"/>
                  </a:moveTo>
                  <a:lnTo>
                    <a:pt x="6" y="4"/>
                  </a:lnTo>
                  <a:lnTo>
                    <a:pt x="6" y="8"/>
                  </a:lnTo>
                  <a:lnTo>
                    <a:pt x="4" y="6"/>
                  </a:lnTo>
                  <a:lnTo>
                    <a:pt x="4" y="6"/>
                  </a:lnTo>
                  <a:lnTo>
                    <a:pt x="0" y="4"/>
                  </a:lnTo>
                  <a:lnTo>
                    <a:pt x="0" y="2"/>
                  </a:lnTo>
                  <a:lnTo>
                    <a:pt x="2"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1" name="Freeform 805"/>
            <p:cNvSpPr>
              <a:spLocks/>
            </p:cNvSpPr>
            <p:nvPr/>
          </p:nvSpPr>
          <p:spPr bwMode="auto">
            <a:xfrm>
              <a:off x="4465638" y="2868613"/>
              <a:ext cx="6350" cy="6350"/>
            </a:xfrm>
            <a:custGeom>
              <a:avLst/>
              <a:gdLst/>
              <a:ahLst/>
              <a:cxnLst>
                <a:cxn ang="0">
                  <a:pos x="0" y="4"/>
                </a:cxn>
                <a:cxn ang="0">
                  <a:pos x="0" y="2"/>
                </a:cxn>
                <a:cxn ang="0">
                  <a:pos x="4" y="0"/>
                </a:cxn>
                <a:cxn ang="0">
                  <a:pos x="0" y="4"/>
                </a:cxn>
                <a:cxn ang="0">
                  <a:pos x="0" y="4"/>
                </a:cxn>
              </a:cxnLst>
              <a:rect l="0" t="0" r="r" b="b"/>
              <a:pathLst>
                <a:path w="4" h="4">
                  <a:moveTo>
                    <a:pt x="0" y="4"/>
                  </a:moveTo>
                  <a:lnTo>
                    <a:pt x="0" y="2"/>
                  </a:lnTo>
                  <a:lnTo>
                    <a:pt x="4" y="0"/>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2" name="Freeform 806"/>
            <p:cNvSpPr>
              <a:spLocks/>
            </p:cNvSpPr>
            <p:nvPr/>
          </p:nvSpPr>
          <p:spPr bwMode="auto">
            <a:xfrm>
              <a:off x="744538" y="2722563"/>
              <a:ext cx="15875" cy="12700"/>
            </a:xfrm>
            <a:custGeom>
              <a:avLst/>
              <a:gdLst/>
              <a:ahLst/>
              <a:cxnLst>
                <a:cxn ang="0">
                  <a:pos x="0" y="0"/>
                </a:cxn>
                <a:cxn ang="0">
                  <a:pos x="10" y="0"/>
                </a:cxn>
                <a:cxn ang="0">
                  <a:pos x="10" y="4"/>
                </a:cxn>
                <a:cxn ang="0">
                  <a:pos x="2" y="4"/>
                </a:cxn>
                <a:cxn ang="0">
                  <a:pos x="0" y="8"/>
                </a:cxn>
                <a:cxn ang="0">
                  <a:pos x="0" y="0"/>
                </a:cxn>
                <a:cxn ang="0">
                  <a:pos x="0" y="0"/>
                </a:cxn>
              </a:cxnLst>
              <a:rect l="0" t="0" r="r" b="b"/>
              <a:pathLst>
                <a:path w="10" h="8">
                  <a:moveTo>
                    <a:pt x="0" y="0"/>
                  </a:moveTo>
                  <a:lnTo>
                    <a:pt x="10" y="0"/>
                  </a:lnTo>
                  <a:lnTo>
                    <a:pt x="10" y="4"/>
                  </a:lnTo>
                  <a:lnTo>
                    <a:pt x="2" y="4"/>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3" name="Freeform 807"/>
            <p:cNvSpPr>
              <a:spLocks/>
            </p:cNvSpPr>
            <p:nvPr/>
          </p:nvSpPr>
          <p:spPr bwMode="auto">
            <a:xfrm>
              <a:off x="2487613" y="4148138"/>
              <a:ext cx="92075" cy="92075"/>
            </a:xfrm>
            <a:custGeom>
              <a:avLst/>
              <a:gdLst/>
              <a:ahLst/>
              <a:cxnLst>
                <a:cxn ang="0">
                  <a:pos x="54" y="0"/>
                </a:cxn>
                <a:cxn ang="0">
                  <a:pos x="44" y="6"/>
                </a:cxn>
                <a:cxn ang="0">
                  <a:pos x="40" y="4"/>
                </a:cxn>
                <a:cxn ang="0">
                  <a:pos x="36" y="2"/>
                </a:cxn>
                <a:cxn ang="0">
                  <a:pos x="32" y="10"/>
                </a:cxn>
                <a:cxn ang="0">
                  <a:pos x="30" y="10"/>
                </a:cxn>
                <a:cxn ang="0">
                  <a:pos x="24" y="16"/>
                </a:cxn>
                <a:cxn ang="0">
                  <a:pos x="20" y="14"/>
                </a:cxn>
                <a:cxn ang="0">
                  <a:pos x="16" y="18"/>
                </a:cxn>
                <a:cxn ang="0">
                  <a:pos x="12" y="18"/>
                </a:cxn>
                <a:cxn ang="0">
                  <a:pos x="10" y="22"/>
                </a:cxn>
                <a:cxn ang="0">
                  <a:pos x="8" y="26"/>
                </a:cxn>
                <a:cxn ang="0">
                  <a:pos x="2" y="28"/>
                </a:cxn>
                <a:cxn ang="0">
                  <a:pos x="0" y="28"/>
                </a:cxn>
                <a:cxn ang="0">
                  <a:pos x="0" y="30"/>
                </a:cxn>
                <a:cxn ang="0">
                  <a:pos x="24" y="54"/>
                </a:cxn>
                <a:cxn ang="0">
                  <a:pos x="26" y="52"/>
                </a:cxn>
                <a:cxn ang="0">
                  <a:pos x="24" y="48"/>
                </a:cxn>
                <a:cxn ang="0">
                  <a:pos x="24" y="42"/>
                </a:cxn>
                <a:cxn ang="0">
                  <a:pos x="28" y="42"/>
                </a:cxn>
                <a:cxn ang="0">
                  <a:pos x="36" y="50"/>
                </a:cxn>
                <a:cxn ang="0">
                  <a:pos x="36" y="52"/>
                </a:cxn>
                <a:cxn ang="0">
                  <a:pos x="38" y="54"/>
                </a:cxn>
                <a:cxn ang="0">
                  <a:pos x="40" y="54"/>
                </a:cxn>
                <a:cxn ang="0">
                  <a:pos x="46" y="58"/>
                </a:cxn>
                <a:cxn ang="0">
                  <a:pos x="52" y="56"/>
                </a:cxn>
                <a:cxn ang="0">
                  <a:pos x="50" y="48"/>
                </a:cxn>
                <a:cxn ang="0">
                  <a:pos x="52" y="44"/>
                </a:cxn>
                <a:cxn ang="0">
                  <a:pos x="54" y="20"/>
                </a:cxn>
                <a:cxn ang="0">
                  <a:pos x="56" y="10"/>
                </a:cxn>
                <a:cxn ang="0">
                  <a:pos x="58" y="0"/>
                </a:cxn>
                <a:cxn ang="0">
                  <a:pos x="54" y="0"/>
                </a:cxn>
              </a:cxnLst>
              <a:rect l="0" t="0" r="r" b="b"/>
              <a:pathLst>
                <a:path w="58" h="58">
                  <a:moveTo>
                    <a:pt x="54" y="0"/>
                  </a:moveTo>
                  <a:lnTo>
                    <a:pt x="44" y="6"/>
                  </a:lnTo>
                  <a:lnTo>
                    <a:pt x="40" y="4"/>
                  </a:lnTo>
                  <a:lnTo>
                    <a:pt x="36" y="2"/>
                  </a:lnTo>
                  <a:lnTo>
                    <a:pt x="32" y="10"/>
                  </a:lnTo>
                  <a:lnTo>
                    <a:pt x="30" y="10"/>
                  </a:lnTo>
                  <a:lnTo>
                    <a:pt x="24" y="16"/>
                  </a:lnTo>
                  <a:lnTo>
                    <a:pt x="20" y="14"/>
                  </a:lnTo>
                  <a:lnTo>
                    <a:pt x="16" y="18"/>
                  </a:lnTo>
                  <a:lnTo>
                    <a:pt x="12" y="18"/>
                  </a:lnTo>
                  <a:lnTo>
                    <a:pt x="10" y="22"/>
                  </a:lnTo>
                  <a:lnTo>
                    <a:pt x="8" y="26"/>
                  </a:lnTo>
                  <a:lnTo>
                    <a:pt x="2" y="28"/>
                  </a:lnTo>
                  <a:lnTo>
                    <a:pt x="0" y="28"/>
                  </a:lnTo>
                  <a:lnTo>
                    <a:pt x="0" y="30"/>
                  </a:lnTo>
                  <a:lnTo>
                    <a:pt x="24" y="54"/>
                  </a:lnTo>
                  <a:lnTo>
                    <a:pt x="26" y="52"/>
                  </a:lnTo>
                  <a:lnTo>
                    <a:pt x="24" y="48"/>
                  </a:lnTo>
                  <a:lnTo>
                    <a:pt x="24" y="42"/>
                  </a:lnTo>
                  <a:lnTo>
                    <a:pt x="28" y="42"/>
                  </a:lnTo>
                  <a:lnTo>
                    <a:pt x="36" y="50"/>
                  </a:lnTo>
                  <a:lnTo>
                    <a:pt x="36" y="52"/>
                  </a:lnTo>
                  <a:lnTo>
                    <a:pt x="38" y="54"/>
                  </a:lnTo>
                  <a:lnTo>
                    <a:pt x="40" y="54"/>
                  </a:lnTo>
                  <a:lnTo>
                    <a:pt x="46" y="58"/>
                  </a:lnTo>
                  <a:lnTo>
                    <a:pt x="52" y="56"/>
                  </a:lnTo>
                  <a:lnTo>
                    <a:pt x="50" y="48"/>
                  </a:lnTo>
                  <a:lnTo>
                    <a:pt x="52" y="44"/>
                  </a:lnTo>
                  <a:lnTo>
                    <a:pt x="54" y="20"/>
                  </a:lnTo>
                  <a:lnTo>
                    <a:pt x="56" y="10"/>
                  </a:lnTo>
                  <a:lnTo>
                    <a:pt x="58" y="0"/>
                  </a:lnTo>
                  <a:lnTo>
                    <a:pt x="5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4" name="Freeform 809"/>
            <p:cNvSpPr>
              <a:spLocks/>
            </p:cNvSpPr>
            <p:nvPr/>
          </p:nvSpPr>
          <p:spPr bwMode="auto">
            <a:xfrm>
              <a:off x="2620963" y="4471988"/>
              <a:ext cx="266700" cy="387350"/>
            </a:xfrm>
            <a:custGeom>
              <a:avLst/>
              <a:gdLst/>
              <a:ahLst/>
              <a:cxnLst>
                <a:cxn ang="0">
                  <a:pos x="162" y="220"/>
                </a:cxn>
                <a:cxn ang="0">
                  <a:pos x="154" y="214"/>
                </a:cxn>
                <a:cxn ang="0">
                  <a:pos x="156" y="208"/>
                </a:cxn>
                <a:cxn ang="0">
                  <a:pos x="160" y="210"/>
                </a:cxn>
                <a:cxn ang="0">
                  <a:pos x="162" y="202"/>
                </a:cxn>
                <a:cxn ang="0">
                  <a:pos x="164" y="192"/>
                </a:cxn>
                <a:cxn ang="0">
                  <a:pos x="168" y="164"/>
                </a:cxn>
                <a:cxn ang="0">
                  <a:pos x="148" y="146"/>
                </a:cxn>
                <a:cxn ang="0">
                  <a:pos x="144" y="122"/>
                </a:cxn>
                <a:cxn ang="0">
                  <a:pos x="130" y="132"/>
                </a:cxn>
                <a:cxn ang="0">
                  <a:pos x="120" y="124"/>
                </a:cxn>
                <a:cxn ang="0">
                  <a:pos x="112" y="118"/>
                </a:cxn>
                <a:cxn ang="0">
                  <a:pos x="100" y="100"/>
                </a:cxn>
                <a:cxn ang="0">
                  <a:pos x="110" y="86"/>
                </a:cxn>
                <a:cxn ang="0">
                  <a:pos x="118" y="66"/>
                </a:cxn>
                <a:cxn ang="0">
                  <a:pos x="144" y="54"/>
                </a:cxn>
                <a:cxn ang="0">
                  <a:pos x="152" y="54"/>
                </a:cxn>
                <a:cxn ang="0">
                  <a:pos x="144" y="48"/>
                </a:cxn>
                <a:cxn ang="0">
                  <a:pos x="150" y="36"/>
                </a:cxn>
                <a:cxn ang="0">
                  <a:pos x="138" y="28"/>
                </a:cxn>
                <a:cxn ang="0">
                  <a:pos x="126" y="28"/>
                </a:cxn>
                <a:cxn ang="0">
                  <a:pos x="110" y="30"/>
                </a:cxn>
                <a:cxn ang="0">
                  <a:pos x="108" y="24"/>
                </a:cxn>
                <a:cxn ang="0">
                  <a:pos x="102" y="14"/>
                </a:cxn>
                <a:cxn ang="0">
                  <a:pos x="92" y="6"/>
                </a:cxn>
                <a:cxn ang="0">
                  <a:pos x="80" y="0"/>
                </a:cxn>
                <a:cxn ang="0">
                  <a:pos x="76" y="2"/>
                </a:cxn>
                <a:cxn ang="0">
                  <a:pos x="80" y="12"/>
                </a:cxn>
                <a:cxn ang="0">
                  <a:pos x="62" y="32"/>
                </a:cxn>
                <a:cxn ang="0">
                  <a:pos x="42" y="46"/>
                </a:cxn>
                <a:cxn ang="0">
                  <a:pos x="36" y="50"/>
                </a:cxn>
                <a:cxn ang="0">
                  <a:pos x="30" y="64"/>
                </a:cxn>
                <a:cxn ang="0">
                  <a:pos x="22" y="60"/>
                </a:cxn>
                <a:cxn ang="0">
                  <a:pos x="16" y="58"/>
                </a:cxn>
                <a:cxn ang="0">
                  <a:pos x="10" y="54"/>
                </a:cxn>
                <a:cxn ang="0">
                  <a:pos x="12" y="44"/>
                </a:cxn>
                <a:cxn ang="0">
                  <a:pos x="2" y="68"/>
                </a:cxn>
                <a:cxn ang="0">
                  <a:pos x="2" y="76"/>
                </a:cxn>
                <a:cxn ang="0">
                  <a:pos x="22" y="94"/>
                </a:cxn>
                <a:cxn ang="0">
                  <a:pos x="32" y="110"/>
                </a:cxn>
                <a:cxn ang="0">
                  <a:pos x="46" y="140"/>
                </a:cxn>
                <a:cxn ang="0">
                  <a:pos x="54" y="156"/>
                </a:cxn>
                <a:cxn ang="0">
                  <a:pos x="66" y="176"/>
                </a:cxn>
                <a:cxn ang="0">
                  <a:pos x="66" y="186"/>
                </a:cxn>
                <a:cxn ang="0">
                  <a:pos x="82" y="204"/>
                </a:cxn>
                <a:cxn ang="0">
                  <a:pos x="120" y="224"/>
                </a:cxn>
                <a:cxn ang="0">
                  <a:pos x="138" y="240"/>
                </a:cxn>
                <a:cxn ang="0">
                  <a:pos x="146" y="242"/>
                </a:cxn>
                <a:cxn ang="0">
                  <a:pos x="156" y="236"/>
                </a:cxn>
                <a:cxn ang="0">
                  <a:pos x="164" y="220"/>
                </a:cxn>
              </a:cxnLst>
              <a:rect l="0" t="0" r="r" b="b"/>
              <a:pathLst>
                <a:path w="168" h="244">
                  <a:moveTo>
                    <a:pt x="164" y="220"/>
                  </a:moveTo>
                  <a:lnTo>
                    <a:pt x="162" y="220"/>
                  </a:lnTo>
                  <a:lnTo>
                    <a:pt x="156" y="216"/>
                  </a:lnTo>
                  <a:lnTo>
                    <a:pt x="154" y="214"/>
                  </a:lnTo>
                  <a:lnTo>
                    <a:pt x="152" y="210"/>
                  </a:lnTo>
                  <a:lnTo>
                    <a:pt x="156" y="208"/>
                  </a:lnTo>
                  <a:lnTo>
                    <a:pt x="158" y="208"/>
                  </a:lnTo>
                  <a:lnTo>
                    <a:pt x="160" y="210"/>
                  </a:lnTo>
                  <a:lnTo>
                    <a:pt x="160" y="208"/>
                  </a:lnTo>
                  <a:lnTo>
                    <a:pt x="162" y="202"/>
                  </a:lnTo>
                  <a:lnTo>
                    <a:pt x="160" y="196"/>
                  </a:lnTo>
                  <a:lnTo>
                    <a:pt x="164" y="192"/>
                  </a:lnTo>
                  <a:lnTo>
                    <a:pt x="164" y="170"/>
                  </a:lnTo>
                  <a:lnTo>
                    <a:pt x="168" y="164"/>
                  </a:lnTo>
                  <a:lnTo>
                    <a:pt x="156" y="144"/>
                  </a:lnTo>
                  <a:lnTo>
                    <a:pt x="148" y="146"/>
                  </a:lnTo>
                  <a:lnTo>
                    <a:pt x="144" y="144"/>
                  </a:lnTo>
                  <a:lnTo>
                    <a:pt x="144" y="122"/>
                  </a:lnTo>
                  <a:lnTo>
                    <a:pt x="136" y="128"/>
                  </a:lnTo>
                  <a:lnTo>
                    <a:pt x="130" y="132"/>
                  </a:lnTo>
                  <a:lnTo>
                    <a:pt x="122" y="130"/>
                  </a:lnTo>
                  <a:lnTo>
                    <a:pt x="120" y="124"/>
                  </a:lnTo>
                  <a:lnTo>
                    <a:pt x="112" y="124"/>
                  </a:lnTo>
                  <a:lnTo>
                    <a:pt x="112" y="118"/>
                  </a:lnTo>
                  <a:lnTo>
                    <a:pt x="104" y="108"/>
                  </a:lnTo>
                  <a:lnTo>
                    <a:pt x="100" y="100"/>
                  </a:lnTo>
                  <a:lnTo>
                    <a:pt x="104" y="88"/>
                  </a:lnTo>
                  <a:lnTo>
                    <a:pt x="110" y="86"/>
                  </a:lnTo>
                  <a:lnTo>
                    <a:pt x="110" y="76"/>
                  </a:lnTo>
                  <a:lnTo>
                    <a:pt x="118" y="66"/>
                  </a:lnTo>
                  <a:lnTo>
                    <a:pt x="130" y="60"/>
                  </a:lnTo>
                  <a:lnTo>
                    <a:pt x="144" y="54"/>
                  </a:lnTo>
                  <a:lnTo>
                    <a:pt x="150" y="54"/>
                  </a:lnTo>
                  <a:lnTo>
                    <a:pt x="152" y="54"/>
                  </a:lnTo>
                  <a:lnTo>
                    <a:pt x="146" y="50"/>
                  </a:lnTo>
                  <a:lnTo>
                    <a:pt x="144" y="48"/>
                  </a:lnTo>
                  <a:lnTo>
                    <a:pt x="144" y="46"/>
                  </a:lnTo>
                  <a:lnTo>
                    <a:pt x="150" y="36"/>
                  </a:lnTo>
                  <a:lnTo>
                    <a:pt x="148" y="32"/>
                  </a:lnTo>
                  <a:lnTo>
                    <a:pt x="138" y="28"/>
                  </a:lnTo>
                  <a:lnTo>
                    <a:pt x="134" y="30"/>
                  </a:lnTo>
                  <a:lnTo>
                    <a:pt x="126" y="28"/>
                  </a:lnTo>
                  <a:lnTo>
                    <a:pt x="120" y="32"/>
                  </a:lnTo>
                  <a:lnTo>
                    <a:pt x="110" y="30"/>
                  </a:lnTo>
                  <a:lnTo>
                    <a:pt x="108" y="28"/>
                  </a:lnTo>
                  <a:lnTo>
                    <a:pt x="108" y="24"/>
                  </a:lnTo>
                  <a:lnTo>
                    <a:pt x="104" y="22"/>
                  </a:lnTo>
                  <a:lnTo>
                    <a:pt x="102" y="14"/>
                  </a:lnTo>
                  <a:lnTo>
                    <a:pt x="96" y="12"/>
                  </a:lnTo>
                  <a:lnTo>
                    <a:pt x="92" y="6"/>
                  </a:lnTo>
                  <a:lnTo>
                    <a:pt x="88" y="2"/>
                  </a:lnTo>
                  <a:lnTo>
                    <a:pt x="80" y="0"/>
                  </a:lnTo>
                  <a:lnTo>
                    <a:pt x="76" y="0"/>
                  </a:lnTo>
                  <a:lnTo>
                    <a:pt x="76" y="2"/>
                  </a:lnTo>
                  <a:lnTo>
                    <a:pt x="82" y="12"/>
                  </a:lnTo>
                  <a:lnTo>
                    <a:pt x="80" y="12"/>
                  </a:lnTo>
                  <a:lnTo>
                    <a:pt x="74" y="22"/>
                  </a:lnTo>
                  <a:lnTo>
                    <a:pt x="62" y="32"/>
                  </a:lnTo>
                  <a:lnTo>
                    <a:pt x="44" y="40"/>
                  </a:lnTo>
                  <a:lnTo>
                    <a:pt x="42" y="46"/>
                  </a:lnTo>
                  <a:lnTo>
                    <a:pt x="38" y="46"/>
                  </a:lnTo>
                  <a:lnTo>
                    <a:pt x="36" y="50"/>
                  </a:lnTo>
                  <a:lnTo>
                    <a:pt x="34" y="60"/>
                  </a:lnTo>
                  <a:lnTo>
                    <a:pt x="30" y="64"/>
                  </a:lnTo>
                  <a:lnTo>
                    <a:pt x="24" y="64"/>
                  </a:lnTo>
                  <a:lnTo>
                    <a:pt x="22" y="60"/>
                  </a:lnTo>
                  <a:lnTo>
                    <a:pt x="18" y="60"/>
                  </a:lnTo>
                  <a:lnTo>
                    <a:pt x="16" y="58"/>
                  </a:lnTo>
                  <a:lnTo>
                    <a:pt x="10" y="58"/>
                  </a:lnTo>
                  <a:lnTo>
                    <a:pt x="10" y="54"/>
                  </a:lnTo>
                  <a:lnTo>
                    <a:pt x="14" y="50"/>
                  </a:lnTo>
                  <a:lnTo>
                    <a:pt x="12" y="44"/>
                  </a:lnTo>
                  <a:lnTo>
                    <a:pt x="0" y="56"/>
                  </a:lnTo>
                  <a:lnTo>
                    <a:pt x="2" y="68"/>
                  </a:lnTo>
                  <a:lnTo>
                    <a:pt x="6" y="72"/>
                  </a:lnTo>
                  <a:lnTo>
                    <a:pt x="2" y="76"/>
                  </a:lnTo>
                  <a:lnTo>
                    <a:pt x="18" y="88"/>
                  </a:lnTo>
                  <a:lnTo>
                    <a:pt x="22" y="94"/>
                  </a:lnTo>
                  <a:lnTo>
                    <a:pt x="26" y="102"/>
                  </a:lnTo>
                  <a:lnTo>
                    <a:pt x="32" y="110"/>
                  </a:lnTo>
                  <a:lnTo>
                    <a:pt x="42" y="134"/>
                  </a:lnTo>
                  <a:lnTo>
                    <a:pt x="46" y="140"/>
                  </a:lnTo>
                  <a:lnTo>
                    <a:pt x="48" y="152"/>
                  </a:lnTo>
                  <a:lnTo>
                    <a:pt x="54" y="156"/>
                  </a:lnTo>
                  <a:lnTo>
                    <a:pt x="62" y="172"/>
                  </a:lnTo>
                  <a:lnTo>
                    <a:pt x="66" y="176"/>
                  </a:lnTo>
                  <a:lnTo>
                    <a:pt x="68" y="184"/>
                  </a:lnTo>
                  <a:lnTo>
                    <a:pt x="66" y="186"/>
                  </a:lnTo>
                  <a:lnTo>
                    <a:pt x="66" y="190"/>
                  </a:lnTo>
                  <a:lnTo>
                    <a:pt x="82" y="204"/>
                  </a:lnTo>
                  <a:lnTo>
                    <a:pt x="100" y="216"/>
                  </a:lnTo>
                  <a:lnTo>
                    <a:pt x="120" y="224"/>
                  </a:lnTo>
                  <a:lnTo>
                    <a:pt x="128" y="230"/>
                  </a:lnTo>
                  <a:lnTo>
                    <a:pt x="138" y="240"/>
                  </a:lnTo>
                  <a:lnTo>
                    <a:pt x="144" y="244"/>
                  </a:lnTo>
                  <a:lnTo>
                    <a:pt x="146" y="242"/>
                  </a:lnTo>
                  <a:lnTo>
                    <a:pt x="152" y="242"/>
                  </a:lnTo>
                  <a:lnTo>
                    <a:pt x="156" y="236"/>
                  </a:lnTo>
                  <a:lnTo>
                    <a:pt x="156" y="232"/>
                  </a:lnTo>
                  <a:lnTo>
                    <a:pt x="164" y="220"/>
                  </a:lnTo>
                  <a:lnTo>
                    <a:pt x="164" y="2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5" name="Freeform 810"/>
            <p:cNvSpPr>
              <a:spLocks/>
            </p:cNvSpPr>
            <p:nvPr/>
          </p:nvSpPr>
          <p:spPr bwMode="auto">
            <a:xfrm>
              <a:off x="3243263" y="5141913"/>
              <a:ext cx="34925" cy="50800"/>
            </a:xfrm>
            <a:custGeom>
              <a:avLst/>
              <a:gdLst/>
              <a:ahLst/>
              <a:cxnLst>
                <a:cxn ang="0">
                  <a:pos x="14" y="0"/>
                </a:cxn>
                <a:cxn ang="0">
                  <a:pos x="16" y="6"/>
                </a:cxn>
                <a:cxn ang="0">
                  <a:pos x="22" y="4"/>
                </a:cxn>
                <a:cxn ang="0">
                  <a:pos x="22" y="8"/>
                </a:cxn>
                <a:cxn ang="0">
                  <a:pos x="22" y="8"/>
                </a:cxn>
                <a:cxn ang="0">
                  <a:pos x="20" y="8"/>
                </a:cxn>
                <a:cxn ang="0">
                  <a:pos x="20" y="12"/>
                </a:cxn>
                <a:cxn ang="0">
                  <a:pos x="14" y="18"/>
                </a:cxn>
                <a:cxn ang="0">
                  <a:pos x="14" y="24"/>
                </a:cxn>
                <a:cxn ang="0">
                  <a:pos x="6" y="28"/>
                </a:cxn>
                <a:cxn ang="0">
                  <a:pos x="2" y="30"/>
                </a:cxn>
                <a:cxn ang="0">
                  <a:pos x="2" y="32"/>
                </a:cxn>
                <a:cxn ang="0">
                  <a:pos x="0" y="28"/>
                </a:cxn>
                <a:cxn ang="0">
                  <a:pos x="2" y="26"/>
                </a:cxn>
                <a:cxn ang="0">
                  <a:pos x="2" y="22"/>
                </a:cxn>
                <a:cxn ang="0">
                  <a:pos x="6" y="20"/>
                </a:cxn>
                <a:cxn ang="0">
                  <a:pos x="8" y="18"/>
                </a:cxn>
                <a:cxn ang="0">
                  <a:pos x="12" y="8"/>
                </a:cxn>
                <a:cxn ang="0">
                  <a:pos x="14" y="0"/>
                </a:cxn>
                <a:cxn ang="0">
                  <a:pos x="14" y="0"/>
                </a:cxn>
              </a:cxnLst>
              <a:rect l="0" t="0" r="r" b="b"/>
              <a:pathLst>
                <a:path w="22" h="32">
                  <a:moveTo>
                    <a:pt x="14" y="0"/>
                  </a:moveTo>
                  <a:lnTo>
                    <a:pt x="16" y="6"/>
                  </a:lnTo>
                  <a:lnTo>
                    <a:pt x="22" y="4"/>
                  </a:lnTo>
                  <a:lnTo>
                    <a:pt x="22" y="8"/>
                  </a:lnTo>
                  <a:lnTo>
                    <a:pt x="22" y="8"/>
                  </a:lnTo>
                  <a:lnTo>
                    <a:pt x="20" y="8"/>
                  </a:lnTo>
                  <a:lnTo>
                    <a:pt x="20" y="12"/>
                  </a:lnTo>
                  <a:lnTo>
                    <a:pt x="14" y="18"/>
                  </a:lnTo>
                  <a:lnTo>
                    <a:pt x="14" y="24"/>
                  </a:lnTo>
                  <a:lnTo>
                    <a:pt x="6" y="28"/>
                  </a:lnTo>
                  <a:lnTo>
                    <a:pt x="2" y="30"/>
                  </a:lnTo>
                  <a:lnTo>
                    <a:pt x="2" y="32"/>
                  </a:lnTo>
                  <a:lnTo>
                    <a:pt x="0" y="28"/>
                  </a:lnTo>
                  <a:lnTo>
                    <a:pt x="2" y="26"/>
                  </a:lnTo>
                  <a:lnTo>
                    <a:pt x="2" y="22"/>
                  </a:lnTo>
                  <a:lnTo>
                    <a:pt x="6" y="20"/>
                  </a:lnTo>
                  <a:lnTo>
                    <a:pt x="8" y="18"/>
                  </a:lnTo>
                  <a:lnTo>
                    <a:pt x="12" y="8"/>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6" name="Freeform 811"/>
            <p:cNvSpPr>
              <a:spLocks/>
            </p:cNvSpPr>
            <p:nvPr/>
          </p:nvSpPr>
          <p:spPr bwMode="auto">
            <a:xfrm>
              <a:off x="4310063" y="4281488"/>
              <a:ext cx="41275" cy="60325"/>
            </a:xfrm>
            <a:custGeom>
              <a:avLst/>
              <a:gdLst/>
              <a:ahLst/>
              <a:cxnLst>
                <a:cxn ang="0">
                  <a:pos x="16" y="10"/>
                </a:cxn>
                <a:cxn ang="0">
                  <a:pos x="14" y="10"/>
                </a:cxn>
                <a:cxn ang="0">
                  <a:pos x="12" y="6"/>
                </a:cxn>
                <a:cxn ang="0">
                  <a:pos x="10" y="6"/>
                </a:cxn>
                <a:cxn ang="0">
                  <a:pos x="6" y="0"/>
                </a:cxn>
                <a:cxn ang="0">
                  <a:pos x="8" y="6"/>
                </a:cxn>
                <a:cxn ang="0">
                  <a:pos x="0" y="6"/>
                </a:cxn>
                <a:cxn ang="0">
                  <a:pos x="4" y="6"/>
                </a:cxn>
                <a:cxn ang="0">
                  <a:pos x="6" y="6"/>
                </a:cxn>
                <a:cxn ang="0">
                  <a:pos x="8" y="6"/>
                </a:cxn>
                <a:cxn ang="0">
                  <a:pos x="10" y="10"/>
                </a:cxn>
                <a:cxn ang="0">
                  <a:pos x="12" y="12"/>
                </a:cxn>
                <a:cxn ang="0">
                  <a:pos x="10" y="16"/>
                </a:cxn>
                <a:cxn ang="0">
                  <a:pos x="16" y="14"/>
                </a:cxn>
                <a:cxn ang="0">
                  <a:pos x="18" y="14"/>
                </a:cxn>
                <a:cxn ang="0">
                  <a:pos x="18" y="18"/>
                </a:cxn>
                <a:cxn ang="0">
                  <a:pos x="14" y="22"/>
                </a:cxn>
                <a:cxn ang="0">
                  <a:pos x="22" y="20"/>
                </a:cxn>
                <a:cxn ang="0">
                  <a:pos x="20" y="22"/>
                </a:cxn>
                <a:cxn ang="0">
                  <a:pos x="18" y="26"/>
                </a:cxn>
                <a:cxn ang="0">
                  <a:pos x="22" y="30"/>
                </a:cxn>
                <a:cxn ang="0">
                  <a:pos x="24" y="32"/>
                </a:cxn>
                <a:cxn ang="0">
                  <a:pos x="18" y="32"/>
                </a:cxn>
                <a:cxn ang="0">
                  <a:pos x="10" y="28"/>
                </a:cxn>
                <a:cxn ang="0">
                  <a:pos x="20" y="34"/>
                </a:cxn>
                <a:cxn ang="0">
                  <a:pos x="22" y="36"/>
                </a:cxn>
                <a:cxn ang="0">
                  <a:pos x="22" y="36"/>
                </a:cxn>
                <a:cxn ang="0">
                  <a:pos x="24" y="32"/>
                </a:cxn>
                <a:cxn ang="0">
                  <a:pos x="24" y="22"/>
                </a:cxn>
                <a:cxn ang="0">
                  <a:pos x="24" y="16"/>
                </a:cxn>
                <a:cxn ang="0">
                  <a:pos x="26" y="12"/>
                </a:cxn>
                <a:cxn ang="0">
                  <a:pos x="26" y="10"/>
                </a:cxn>
                <a:cxn ang="0">
                  <a:pos x="24" y="6"/>
                </a:cxn>
                <a:cxn ang="0">
                  <a:pos x="22" y="8"/>
                </a:cxn>
                <a:cxn ang="0">
                  <a:pos x="22" y="10"/>
                </a:cxn>
                <a:cxn ang="0">
                  <a:pos x="22" y="14"/>
                </a:cxn>
                <a:cxn ang="0">
                  <a:pos x="16" y="12"/>
                </a:cxn>
                <a:cxn ang="0">
                  <a:pos x="20" y="10"/>
                </a:cxn>
              </a:cxnLst>
              <a:rect l="0" t="0" r="r" b="b"/>
              <a:pathLst>
                <a:path w="26" h="38">
                  <a:moveTo>
                    <a:pt x="20" y="10"/>
                  </a:moveTo>
                  <a:lnTo>
                    <a:pt x="16" y="10"/>
                  </a:lnTo>
                  <a:lnTo>
                    <a:pt x="16" y="12"/>
                  </a:lnTo>
                  <a:lnTo>
                    <a:pt x="14" y="10"/>
                  </a:lnTo>
                  <a:lnTo>
                    <a:pt x="10" y="8"/>
                  </a:lnTo>
                  <a:lnTo>
                    <a:pt x="12" y="6"/>
                  </a:lnTo>
                  <a:lnTo>
                    <a:pt x="10" y="4"/>
                  </a:lnTo>
                  <a:lnTo>
                    <a:pt x="10" y="6"/>
                  </a:lnTo>
                  <a:lnTo>
                    <a:pt x="10" y="6"/>
                  </a:lnTo>
                  <a:lnTo>
                    <a:pt x="6" y="0"/>
                  </a:lnTo>
                  <a:lnTo>
                    <a:pt x="6" y="2"/>
                  </a:lnTo>
                  <a:lnTo>
                    <a:pt x="8" y="6"/>
                  </a:lnTo>
                  <a:lnTo>
                    <a:pt x="4" y="4"/>
                  </a:lnTo>
                  <a:lnTo>
                    <a:pt x="0" y="6"/>
                  </a:lnTo>
                  <a:lnTo>
                    <a:pt x="2" y="6"/>
                  </a:lnTo>
                  <a:lnTo>
                    <a:pt x="4" y="6"/>
                  </a:lnTo>
                  <a:lnTo>
                    <a:pt x="4" y="8"/>
                  </a:lnTo>
                  <a:lnTo>
                    <a:pt x="6" y="6"/>
                  </a:lnTo>
                  <a:lnTo>
                    <a:pt x="6" y="8"/>
                  </a:lnTo>
                  <a:lnTo>
                    <a:pt x="8" y="6"/>
                  </a:lnTo>
                  <a:lnTo>
                    <a:pt x="10" y="8"/>
                  </a:lnTo>
                  <a:lnTo>
                    <a:pt x="10" y="10"/>
                  </a:lnTo>
                  <a:lnTo>
                    <a:pt x="10" y="10"/>
                  </a:lnTo>
                  <a:lnTo>
                    <a:pt x="12" y="12"/>
                  </a:lnTo>
                  <a:lnTo>
                    <a:pt x="10" y="12"/>
                  </a:lnTo>
                  <a:lnTo>
                    <a:pt x="10" y="16"/>
                  </a:lnTo>
                  <a:lnTo>
                    <a:pt x="12" y="14"/>
                  </a:lnTo>
                  <a:lnTo>
                    <a:pt x="16" y="14"/>
                  </a:lnTo>
                  <a:lnTo>
                    <a:pt x="16" y="14"/>
                  </a:lnTo>
                  <a:lnTo>
                    <a:pt x="18" y="14"/>
                  </a:lnTo>
                  <a:lnTo>
                    <a:pt x="18" y="14"/>
                  </a:lnTo>
                  <a:lnTo>
                    <a:pt x="18" y="18"/>
                  </a:lnTo>
                  <a:lnTo>
                    <a:pt x="12" y="22"/>
                  </a:lnTo>
                  <a:lnTo>
                    <a:pt x="14" y="22"/>
                  </a:lnTo>
                  <a:lnTo>
                    <a:pt x="18" y="20"/>
                  </a:lnTo>
                  <a:lnTo>
                    <a:pt x="22" y="20"/>
                  </a:lnTo>
                  <a:lnTo>
                    <a:pt x="18" y="22"/>
                  </a:lnTo>
                  <a:lnTo>
                    <a:pt x="20" y="22"/>
                  </a:lnTo>
                  <a:lnTo>
                    <a:pt x="24" y="24"/>
                  </a:lnTo>
                  <a:lnTo>
                    <a:pt x="18" y="26"/>
                  </a:lnTo>
                  <a:lnTo>
                    <a:pt x="22" y="26"/>
                  </a:lnTo>
                  <a:lnTo>
                    <a:pt x="22" y="30"/>
                  </a:lnTo>
                  <a:lnTo>
                    <a:pt x="20" y="30"/>
                  </a:lnTo>
                  <a:lnTo>
                    <a:pt x="24" y="32"/>
                  </a:lnTo>
                  <a:lnTo>
                    <a:pt x="18" y="32"/>
                  </a:lnTo>
                  <a:lnTo>
                    <a:pt x="18" y="32"/>
                  </a:lnTo>
                  <a:lnTo>
                    <a:pt x="14" y="30"/>
                  </a:lnTo>
                  <a:lnTo>
                    <a:pt x="10" y="28"/>
                  </a:lnTo>
                  <a:lnTo>
                    <a:pt x="12" y="32"/>
                  </a:lnTo>
                  <a:lnTo>
                    <a:pt x="20" y="34"/>
                  </a:lnTo>
                  <a:lnTo>
                    <a:pt x="20" y="38"/>
                  </a:lnTo>
                  <a:lnTo>
                    <a:pt x="22" y="36"/>
                  </a:lnTo>
                  <a:lnTo>
                    <a:pt x="22" y="38"/>
                  </a:lnTo>
                  <a:lnTo>
                    <a:pt x="22" y="36"/>
                  </a:lnTo>
                  <a:lnTo>
                    <a:pt x="24" y="34"/>
                  </a:lnTo>
                  <a:lnTo>
                    <a:pt x="24" y="32"/>
                  </a:lnTo>
                  <a:lnTo>
                    <a:pt x="24" y="30"/>
                  </a:lnTo>
                  <a:lnTo>
                    <a:pt x="24" y="22"/>
                  </a:lnTo>
                  <a:lnTo>
                    <a:pt x="24" y="16"/>
                  </a:lnTo>
                  <a:lnTo>
                    <a:pt x="24" y="16"/>
                  </a:lnTo>
                  <a:lnTo>
                    <a:pt x="24" y="14"/>
                  </a:lnTo>
                  <a:lnTo>
                    <a:pt x="26" y="12"/>
                  </a:lnTo>
                  <a:lnTo>
                    <a:pt x="24" y="10"/>
                  </a:lnTo>
                  <a:lnTo>
                    <a:pt x="26" y="10"/>
                  </a:lnTo>
                  <a:lnTo>
                    <a:pt x="22" y="8"/>
                  </a:lnTo>
                  <a:lnTo>
                    <a:pt x="24" y="6"/>
                  </a:lnTo>
                  <a:lnTo>
                    <a:pt x="22" y="8"/>
                  </a:lnTo>
                  <a:lnTo>
                    <a:pt x="22" y="8"/>
                  </a:lnTo>
                  <a:lnTo>
                    <a:pt x="24" y="10"/>
                  </a:lnTo>
                  <a:lnTo>
                    <a:pt x="22" y="10"/>
                  </a:lnTo>
                  <a:lnTo>
                    <a:pt x="24" y="12"/>
                  </a:lnTo>
                  <a:lnTo>
                    <a:pt x="22" y="14"/>
                  </a:lnTo>
                  <a:lnTo>
                    <a:pt x="22" y="18"/>
                  </a:lnTo>
                  <a:lnTo>
                    <a:pt x="16" y="12"/>
                  </a:lnTo>
                  <a:lnTo>
                    <a:pt x="20" y="10"/>
                  </a:lnTo>
                  <a:lnTo>
                    <a:pt x="2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7" name="Freeform 812"/>
            <p:cNvSpPr>
              <a:spLocks/>
            </p:cNvSpPr>
            <p:nvPr/>
          </p:nvSpPr>
          <p:spPr bwMode="auto">
            <a:xfrm>
              <a:off x="4621213" y="4167188"/>
              <a:ext cx="44450" cy="38100"/>
            </a:xfrm>
            <a:custGeom>
              <a:avLst/>
              <a:gdLst/>
              <a:ahLst/>
              <a:cxnLst>
                <a:cxn ang="0">
                  <a:pos x="20" y="20"/>
                </a:cxn>
                <a:cxn ang="0">
                  <a:pos x="16" y="22"/>
                </a:cxn>
                <a:cxn ang="0">
                  <a:pos x="14" y="24"/>
                </a:cxn>
                <a:cxn ang="0">
                  <a:pos x="12" y="22"/>
                </a:cxn>
                <a:cxn ang="0">
                  <a:pos x="10" y="18"/>
                </a:cxn>
                <a:cxn ang="0">
                  <a:pos x="6" y="14"/>
                </a:cxn>
                <a:cxn ang="0">
                  <a:pos x="0" y="4"/>
                </a:cxn>
                <a:cxn ang="0">
                  <a:pos x="0" y="2"/>
                </a:cxn>
                <a:cxn ang="0">
                  <a:pos x="4" y="0"/>
                </a:cxn>
                <a:cxn ang="0">
                  <a:pos x="8" y="0"/>
                </a:cxn>
                <a:cxn ang="0">
                  <a:pos x="12" y="4"/>
                </a:cxn>
                <a:cxn ang="0">
                  <a:pos x="14" y="10"/>
                </a:cxn>
                <a:cxn ang="0">
                  <a:pos x="26" y="12"/>
                </a:cxn>
                <a:cxn ang="0">
                  <a:pos x="28" y="14"/>
                </a:cxn>
                <a:cxn ang="0">
                  <a:pos x="26" y="18"/>
                </a:cxn>
                <a:cxn ang="0">
                  <a:pos x="20" y="20"/>
                </a:cxn>
                <a:cxn ang="0">
                  <a:pos x="20" y="20"/>
                </a:cxn>
              </a:cxnLst>
              <a:rect l="0" t="0" r="r" b="b"/>
              <a:pathLst>
                <a:path w="28" h="24">
                  <a:moveTo>
                    <a:pt x="20" y="20"/>
                  </a:moveTo>
                  <a:lnTo>
                    <a:pt x="16" y="22"/>
                  </a:lnTo>
                  <a:lnTo>
                    <a:pt x="14" y="24"/>
                  </a:lnTo>
                  <a:lnTo>
                    <a:pt x="12" y="22"/>
                  </a:lnTo>
                  <a:lnTo>
                    <a:pt x="10" y="18"/>
                  </a:lnTo>
                  <a:lnTo>
                    <a:pt x="6" y="14"/>
                  </a:lnTo>
                  <a:lnTo>
                    <a:pt x="0" y="4"/>
                  </a:lnTo>
                  <a:lnTo>
                    <a:pt x="0" y="2"/>
                  </a:lnTo>
                  <a:lnTo>
                    <a:pt x="4" y="0"/>
                  </a:lnTo>
                  <a:lnTo>
                    <a:pt x="8" y="0"/>
                  </a:lnTo>
                  <a:lnTo>
                    <a:pt x="12" y="4"/>
                  </a:lnTo>
                  <a:lnTo>
                    <a:pt x="14" y="10"/>
                  </a:lnTo>
                  <a:lnTo>
                    <a:pt x="26" y="12"/>
                  </a:lnTo>
                  <a:lnTo>
                    <a:pt x="28" y="14"/>
                  </a:lnTo>
                  <a:lnTo>
                    <a:pt x="26" y="18"/>
                  </a:lnTo>
                  <a:lnTo>
                    <a:pt x="20" y="20"/>
                  </a:lnTo>
                  <a:lnTo>
                    <a:pt x="20"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8" name="Freeform 813"/>
            <p:cNvSpPr>
              <a:spLocks noEditPoints="1"/>
            </p:cNvSpPr>
            <p:nvPr/>
          </p:nvSpPr>
          <p:spPr bwMode="auto">
            <a:xfrm>
              <a:off x="5072063" y="4370388"/>
              <a:ext cx="168275" cy="196850"/>
            </a:xfrm>
            <a:custGeom>
              <a:avLst/>
              <a:gdLst/>
              <a:ahLst/>
              <a:cxnLst>
                <a:cxn ang="0">
                  <a:pos x="94" y="24"/>
                </a:cxn>
                <a:cxn ang="0">
                  <a:pos x="100" y="18"/>
                </a:cxn>
                <a:cxn ang="0">
                  <a:pos x="106" y="10"/>
                </a:cxn>
                <a:cxn ang="0">
                  <a:pos x="100" y="10"/>
                </a:cxn>
                <a:cxn ang="0">
                  <a:pos x="92" y="6"/>
                </a:cxn>
                <a:cxn ang="0">
                  <a:pos x="82" y="8"/>
                </a:cxn>
                <a:cxn ang="0">
                  <a:pos x="78" y="12"/>
                </a:cxn>
                <a:cxn ang="0">
                  <a:pos x="72" y="16"/>
                </a:cxn>
                <a:cxn ang="0">
                  <a:pos x="66" y="16"/>
                </a:cxn>
                <a:cxn ang="0">
                  <a:pos x="52" y="12"/>
                </a:cxn>
                <a:cxn ang="0">
                  <a:pos x="36" y="2"/>
                </a:cxn>
                <a:cxn ang="0">
                  <a:pos x="24" y="0"/>
                </a:cxn>
                <a:cxn ang="0">
                  <a:pos x="6" y="0"/>
                </a:cxn>
                <a:cxn ang="0">
                  <a:pos x="0" y="8"/>
                </a:cxn>
                <a:cxn ang="0">
                  <a:pos x="4" y="10"/>
                </a:cxn>
                <a:cxn ang="0">
                  <a:pos x="8" y="20"/>
                </a:cxn>
                <a:cxn ang="0">
                  <a:pos x="12" y="24"/>
                </a:cxn>
                <a:cxn ang="0">
                  <a:pos x="14" y="34"/>
                </a:cxn>
                <a:cxn ang="0">
                  <a:pos x="12" y="42"/>
                </a:cxn>
                <a:cxn ang="0">
                  <a:pos x="0" y="58"/>
                </a:cxn>
                <a:cxn ang="0">
                  <a:pos x="0" y="62"/>
                </a:cxn>
                <a:cxn ang="0">
                  <a:pos x="2" y="64"/>
                </a:cxn>
                <a:cxn ang="0">
                  <a:pos x="2" y="66"/>
                </a:cxn>
                <a:cxn ang="0">
                  <a:pos x="4" y="66"/>
                </a:cxn>
                <a:cxn ang="0">
                  <a:pos x="6" y="66"/>
                </a:cxn>
                <a:cxn ang="0">
                  <a:pos x="8" y="66"/>
                </a:cxn>
                <a:cxn ang="0">
                  <a:pos x="10" y="66"/>
                </a:cxn>
                <a:cxn ang="0">
                  <a:pos x="10" y="66"/>
                </a:cxn>
                <a:cxn ang="0">
                  <a:pos x="8" y="68"/>
                </a:cxn>
                <a:cxn ang="0">
                  <a:pos x="6" y="70"/>
                </a:cxn>
                <a:cxn ang="0">
                  <a:pos x="4" y="70"/>
                </a:cxn>
                <a:cxn ang="0">
                  <a:pos x="2" y="72"/>
                </a:cxn>
                <a:cxn ang="0">
                  <a:pos x="4" y="74"/>
                </a:cxn>
                <a:cxn ang="0">
                  <a:pos x="50" y="102"/>
                </a:cxn>
                <a:cxn ang="0">
                  <a:pos x="54" y="112"/>
                </a:cxn>
                <a:cxn ang="0">
                  <a:pos x="72" y="124"/>
                </a:cxn>
                <a:cxn ang="0">
                  <a:pos x="76" y="120"/>
                </a:cxn>
                <a:cxn ang="0">
                  <a:pos x="86" y="98"/>
                </a:cxn>
                <a:cxn ang="0">
                  <a:pos x="88" y="96"/>
                </a:cxn>
                <a:cxn ang="0">
                  <a:pos x="92" y="94"/>
                </a:cxn>
                <a:cxn ang="0">
                  <a:pos x="94" y="88"/>
                </a:cxn>
                <a:cxn ang="0">
                  <a:pos x="98" y="88"/>
                </a:cxn>
                <a:cxn ang="0">
                  <a:pos x="102" y="84"/>
                </a:cxn>
                <a:cxn ang="0">
                  <a:pos x="94" y="74"/>
                </a:cxn>
                <a:cxn ang="0">
                  <a:pos x="94" y="24"/>
                </a:cxn>
                <a:cxn ang="0">
                  <a:pos x="34" y="34"/>
                </a:cxn>
                <a:cxn ang="0">
                  <a:pos x="32" y="30"/>
                </a:cxn>
                <a:cxn ang="0">
                  <a:pos x="26" y="24"/>
                </a:cxn>
                <a:cxn ang="0">
                  <a:pos x="22" y="14"/>
                </a:cxn>
                <a:cxn ang="0">
                  <a:pos x="24" y="6"/>
                </a:cxn>
                <a:cxn ang="0">
                  <a:pos x="26" y="6"/>
                </a:cxn>
                <a:cxn ang="0">
                  <a:pos x="28" y="10"/>
                </a:cxn>
                <a:cxn ang="0">
                  <a:pos x="30" y="24"/>
                </a:cxn>
                <a:cxn ang="0">
                  <a:pos x="34" y="30"/>
                </a:cxn>
                <a:cxn ang="0">
                  <a:pos x="34" y="34"/>
                </a:cxn>
                <a:cxn ang="0">
                  <a:pos x="34" y="34"/>
                </a:cxn>
              </a:cxnLst>
              <a:rect l="0" t="0" r="r" b="b"/>
              <a:pathLst>
                <a:path w="106" h="124">
                  <a:moveTo>
                    <a:pt x="94" y="24"/>
                  </a:moveTo>
                  <a:lnTo>
                    <a:pt x="100" y="18"/>
                  </a:lnTo>
                  <a:lnTo>
                    <a:pt x="106" y="10"/>
                  </a:lnTo>
                  <a:lnTo>
                    <a:pt x="100" y="10"/>
                  </a:lnTo>
                  <a:lnTo>
                    <a:pt x="92" y="6"/>
                  </a:lnTo>
                  <a:lnTo>
                    <a:pt x="82" y="8"/>
                  </a:lnTo>
                  <a:lnTo>
                    <a:pt x="78" y="12"/>
                  </a:lnTo>
                  <a:lnTo>
                    <a:pt x="72" y="16"/>
                  </a:lnTo>
                  <a:lnTo>
                    <a:pt x="66" y="16"/>
                  </a:lnTo>
                  <a:lnTo>
                    <a:pt x="52" y="12"/>
                  </a:lnTo>
                  <a:lnTo>
                    <a:pt x="36" y="2"/>
                  </a:lnTo>
                  <a:lnTo>
                    <a:pt x="24" y="0"/>
                  </a:lnTo>
                  <a:lnTo>
                    <a:pt x="6" y="0"/>
                  </a:lnTo>
                  <a:lnTo>
                    <a:pt x="0" y="8"/>
                  </a:lnTo>
                  <a:lnTo>
                    <a:pt x="4" y="10"/>
                  </a:lnTo>
                  <a:lnTo>
                    <a:pt x="8" y="20"/>
                  </a:lnTo>
                  <a:lnTo>
                    <a:pt x="12" y="24"/>
                  </a:lnTo>
                  <a:lnTo>
                    <a:pt x="14" y="34"/>
                  </a:lnTo>
                  <a:lnTo>
                    <a:pt x="12" y="42"/>
                  </a:lnTo>
                  <a:lnTo>
                    <a:pt x="0" y="58"/>
                  </a:lnTo>
                  <a:lnTo>
                    <a:pt x="0" y="62"/>
                  </a:lnTo>
                  <a:lnTo>
                    <a:pt x="2" y="64"/>
                  </a:lnTo>
                  <a:lnTo>
                    <a:pt x="2" y="66"/>
                  </a:lnTo>
                  <a:lnTo>
                    <a:pt x="4" y="66"/>
                  </a:lnTo>
                  <a:lnTo>
                    <a:pt x="6" y="66"/>
                  </a:lnTo>
                  <a:lnTo>
                    <a:pt x="8" y="66"/>
                  </a:lnTo>
                  <a:lnTo>
                    <a:pt x="10" y="66"/>
                  </a:lnTo>
                  <a:lnTo>
                    <a:pt x="10" y="66"/>
                  </a:lnTo>
                  <a:lnTo>
                    <a:pt x="8" y="68"/>
                  </a:lnTo>
                  <a:lnTo>
                    <a:pt x="6" y="70"/>
                  </a:lnTo>
                  <a:lnTo>
                    <a:pt x="4" y="70"/>
                  </a:lnTo>
                  <a:lnTo>
                    <a:pt x="2" y="72"/>
                  </a:lnTo>
                  <a:lnTo>
                    <a:pt x="4" y="74"/>
                  </a:lnTo>
                  <a:lnTo>
                    <a:pt x="50" y="102"/>
                  </a:lnTo>
                  <a:lnTo>
                    <a:pt x="54" y="112"/>
                  </a:lnTo>
                  <a:lnTo>
                    <a:pt x="72" y="124"/>
                  </a:lnTo>
                  <a:lnTo>
                    <a:pt x="76" y="120"/>
                  </a:lnTo>
                  <a:lnTo>
                    <a:pt x="86" y="98"/>
                  </a:lnTo>
                  <a:lnTo>
                    <a:pt x="88" y="96"/>
                  </a:lnTo>
                  <a:lnTo>
                    <a:pt x="92" y="94"/>
                  </a:lnTo>
                  <a:lnTo>
                    <a:pt x="94" y="88"/>
                  </a:lnTo>
                  <a:lnTo>
                    <a:pt x="98" y="88"/>
                  </a:lnTo>
                  <a:lnTo>
                    <a:pt x="102" y="84"/>
                  </a:lnTo>
                  <a:lnTo>
                    <a:pt x="94" y="74"/>
                  </a:lnTo>
                  <a:lnTo>
                    <a:pt x="94" y="24"/>
                  </a:lnTo>
                  <a:close/>
                  <a:moveTo>
                    <a:pt x="34" y="34"/>
                  </a:moveTo>
                  <a:lnTo>
                    <a:pt x="32" y="30"/>
                  </a:lnTo>
                  <a:lnTo>
                    <a:pt x="26" y="24"/>
                  </a:lnTo>
                  <a:lnTo>
                    <a:pt x="22" y="14"/>
                  </a:lnTo>
                  <a:lnTo>
                    <a:pt x="24" y="6"/>
                  </a:lnTo>
                  <a:lnTo>
                    <a:pt x="26" y="6"/>
                  </a:lnTo>
                  <a:lnTo>
                    <a:pt x="28" y="10"/>
                  </a:lnTo>
                  <a:lnTo>
                    <a:pt x="30" y="24"/>
                  </a:lnTo>
                  <a:lnTo>
                    <a:pt x="34" y="30"/>
                  </a:lnTo>
                  <a:lnTo>
                    <a:pt x="34" y="34"/>
                  </a:lnTo>
                  <a:lnTo>
                    <a:pt x="34"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9" name="Freeform 814"/>
            <p:cNvSpPr>
              <a:spLocks/>
            </p:cNvSpPr>
            <p:nvPr/>
          </p:nvSpPr>
          <p:spPr bwMode="auto">
            <a:xfrm>
              <a:off x="5583238" y="3348038"/>
              <a:ext cx="76200" cy="95250"/>
            </a:xfrm>
            <a:custGeom>
              <a:avLst/>
              <a:gdLst/>
              <a:ahLst/>
              <a:cxnLst>
                <a:cxn ang="0">
                  <a:pos x="24" y="60"/>
                </a:cxn>
                <a:cxn ang="0">
                  <a:pos x="30" y="58"/>
                </a:cxn>
                <a:cxn ang="0">
                  <a:pos x="34" y="52"/>
                </a:cxn>
                <a:cxn ang="0">
                  <a:pos x="38" y="48"/>
                </a:cxn>
                <a:cxn ang="0">
                  <a:pos x="40" y="40"/>
                </a:cxn>
                <a:cxn ang="0">
                  <a:pos x="46" y="38"/>
                </a:cxn>
                <a:cxn ang="0">
                  <a:pos x="48" y="34"/>
                </a:cxn>
                <a:cxn ang="0">
                  <a:pos x="44" y="26"/>
                </a:cxn>
                <a:cxn ang="0">
                  <a:pos x="40" y="22"/>
                </a:cxn>
                <a:cxn ang="0">
                  <a:pos x="38" y="14"/>
                </a:cxn>
                <a:cxn ang="0">
                  <a:pos x="38" y="12"/>
                </a:cxn>
                <a:cxn ang="0">
                  <a:pos x="46" y="0"/>
                </a:cxn>
                <a:cxn ang="0">
                  <a:pos x="36" y="6"/>
                </a:cxn>
                <a:cxn ang="0">
                  <a:pos x="36" y="2"/>
                </a:cxn>
                <a:cxn ang="0">
                  <a:pos x="30" y="6"/>
                </a:cxn>
                <a:cxn ang="0">
                  <a:pos x="28" y="2"/>
                </a:cxn>
                <a:cxn ang="0">
                  <a:pos x="28" y="8"/>
                </a:cxn>
                <a:cxn ang="0">
                  <a:pos x="36" y="10"/>
                </a:cxn>
                <a:cxn ang="0">
                  <a:pos x="36" y="12"/>
                </a:cxn>
                <a:cxn ang="0">
                  <a:pos x="32" y="14"/>
                </a:cxn>
                <a:cxn ang="0">
                  <a:pos x="28" y="10"/>
                </a:cxn>
                <a:cxn ang="0">
                  <a:pos x="24" y="12"/>
                </a:cxn>
                <a:cxn ang="0">
                  <a:pos x="22" y="8"/>
                </a:cxn>
                <a:cxn ang="0">
                  <a:pos x="20" y="10"/>
                </a:cxn>
                <a:cxn ang="0">
                  <a:pos x="18" y="18"/>
                </a:cxn>
                <a:cxn ang="0">
                  <a:pos x="16" y="18"/>
                </a:cxn>
                <a:cxn ang="0">
                  <a:pos x="16" y="14"/>
                </a:cxn>
                <a:cxn ang="0">
                  <a:pos x="10" y="18"/>
                </a:cxn>
                <a:cxn ang="0">
                  <a:pos x="6" y="28"/>
                </a:cxn>
                <a:cxn ang="0">
                  <a:pos x="0" y="34"/>
                </a:cxn>
                <a:cxn ang="0">
                  <a:pos x="0" y="44"/>
                </a:cxn>
                <a:cxn ang="0">
                  <a:pos x="4" y="58"/>
                </a:cxn>
                <a:cxn ang="0">
                  <a:pos x="6" y="58"/>
                </a:cxn>
                <a:cxn ang="0">
                  <a:pos x="10" y="58"/>
                </a:cxn>
                <a:cxn ang="0">
                  <a:pos x="14" y="58"/>
                </a:cxn>
                <a:cxn ang="0">
                  <a:pos x="14" y="58"/>
                </a:cxn>
                <a:cxn ang="0">
                  <a:pos x="18" y="56"/>
                </a:cxn>
                <a:cxn ang="0">
                  <a:pos x="22" y="60"/>
                </a:cxn>
                <a:cxn ang="0">
                  <a:pos x="24" y="60"/>
                </a:cxn>
                <a:cxn ang="0">
                  <a:pos x="24" y="60"/>
                </a:cxn>
              </a:cxnLst>
              <a:rect l="0" t="0" r="r" b="b"/>
              <a:pathLst>
                <a:path w="48" h="60">
                  <a:moveTo>
                    <a:pt x="24" y="60"/>
                  </a:moveTo>
                  <a:lnTo>
                    <a:pt x="30" y="58"/>
                  </a:lnTo>
                  <a:lnTo>
                    <a:pt x="34" y="52"/>
                  </a:lnTo>
                  <a:lnTo>
                    <a:pt x="38" y="48"/>
                  </a:lnTo>
                  <a:lnTo>
                    <a:pt x="40" y="40"/>
                  </a:lnTo>
                  <a:lnTo>
                    <a:pt x="46" y="38"/>
                  </a:lnTo>
                  <a:lnTo>
                    <a:pt x="48" y="34"/>
                  </a:lnTo>
                  <a:lnTo>
                    <a:pt x="44" y="26"/>
                  </a:lnTo>
                  <a:lnTo>
                    <a:pt x="40" y="22"/>
                  </a:lnTo>
                  <a:lnTo>
                    <a:pt x="38" y="14"/>
                  </a:lnTo>
                  <a:lnTo>
                    <a:pt x="38" y="12"/>
                  </a:lnTo>
                  <a:lnTo>
                    <a:pt x="46" y="0"/>
                  </a:lnTo>
                  <a:lnTo>
                    <a:pt x="36" y="6"/>
                  </a:lnTo>
                  <a:lnTo>
                    <a:pt x="36" y="2"/>
                  </a:lnTo>
                  <a:lnTo>
                    <a:pt x="30" y="6"/>
                  </a:lnTo>
                  <a:lnTo>
                    <a:pt x="28" y="2"/>
                  </a:lnTo>
                  <a:lnTo>
                    <a:pt x="28" y="8"/>
                  </a:lnTo>
                  <a:lnTo>
                    <a:pt x="36" y="10"/>
                  </a:lnTo>
                  <a:lnTo>
                    <a:pt x="36" y="12"/>
                  </a:lnTo>
                  <a:lnTo>
                    <a:pt x="32" y="14"/>
                  </a:lnTo>
                  <a:lnTo>
                    <a:pt x="28" y="10"/>
                  </a:lnTo>
                  <a:lnTo>
                    <a:pt x="24" y="12"/>
                  </a:lnTo>
                  <a:lnTo>
                    <a:pt x="22" y="8"/>
                  </a:lnTo>
                  <a:lnTo>
                    <a:pt x="20" y="10"/>
                  </a:lnTo>
                  <a:lnTo>
                    <a:pt x="18" y="18"/>
                  </a:lnTo>
                  <a:lnTo>
                    <a:pt x="16" y="18"/>
                  </a:lnTo>
                  <a:lnTo>
                    <a:pt x="16" y="14"/>
                  </a:lnTo>
                  <a:lnTo>
                    <a:pt x="10" y="18"/>
                  </a:lnTo>
                  <a:lnTo>
                    <a:pt x="6" y="28"/>
                  </a:lnTo>
                  <a:lnTo>
                    <a:pt x="0" y="34"/>
                  </a:lnTo>
                  <a:lnTo>
                    <a:pt x="0" y="44"/>
                  </a:lnTo>
                  <a:lnTo>
                    <a:pt x="4" y="58"/>
                  </a:lnTo>
                  <a:lnTo>
                    <a:pt x="6" y="58"/>
                  </a:lnTo>
                  <a:lnTo>
                    <a:pt x="10" y="58"/>
                  </a:lnTo>
                  <a:lnTo>
                    <a:pt x="14" y="58"/>
                  </a:lnTo>
                  <a:lnTo>
                    <a:pt x="14" y="58"/>
                  </a:lnTo>
                  <a:lnTo>
                    <a:pt x="18" y="56"/>
                  </a:lnTo>
                  <a:lnTo>
                    <a:pt x="22" y="60"/>
                  </a:lnTo>
                  <a:lnTo>
                    <a:pt x="24" y="60"/>
                  </a:lnTo>
                  <a:lnTo>
                    <a:pt x="24" y="6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0" name="Freeform 815"/>
            <p:cNvSpPr>
              <a:spLocks/>
            </p:cNvSpPr>
            <p:nvPr/>
          </p:nvSpPr>
          <p:spPr bwMode="auto">
            <a:xfrm>
              <a:off x="5907088" y="3348038"/>
              <a:ext cx="123825" cy="60325"/>
            </a:xfrm>
            <a:custGeom>
              <a:avLst/>
              <a:gdLst/>
              <a:ahLst/>
              <a:cxnLst>
                <a:cxn ang="0">
                  <a:pos x="22" y="0"/>
                </a:cxn>
                <a:cxn ang="0">
                  <a:pos x="24" y="0"/>
                </a:cxn>
                <a:cxn ang="0">
                  <a:pos x="32" y="0"/>
                </a:cxn>
                <a:cxn ang="0">
                  <a:pos x="52" y="4"/>
                </a:cxn>
                <a:cxn ang="0">
                  <a:pos x="60" y="2"/>
                </a:cxn>
                <a:cxn ang="0">
                  <a:pos x="66" y="6"/>
                </a:cxn>
                <a:cxn ang="0">
                  <a:pos x="70" y="0"/>
                </a:cxn>
                <a:cxn ang="0">
                  <a:pos x="76" y="0"/>
                </a:cxn>
                <a:cxn ang="0">
                  <a:pos x="78" y="0"/>
                </a:cxn>
                <a:cxn ang="0">
                  <a:pos x="78" y="4"/>
                </a:cxn>
                <a:cxn ang="0">
                  <a:pos x="74" y="8"/>
                </a:cxn>
                <a:cxn ang="0">
                  <a:pos x="70" y="6"/>
                </a:cxn>
                <a:cxn ang="0">
                  <a:pos x="68" y="8"/>
                </a:cxn>
                <a:cxn ang="0">
                  <a:pos x="62" y="8"/>
                </a:cxn>
                <a:cxn ang="0">
                  <a:pos x="54" y="6"/>
                </a:cxn>
                <a:cxn ang="0">
                  <a:pos x="50" y="6"/>
                </a:cxn>
                <a:cxn ang="0">
                  <a:pos x="30" y="6"/>
                </a:cxn>
                <a:cxn ang="0">
                  <a:pos x="26" y="2"/>
                </a:cxn>
                <a:cxn ang="0">
                  <a:pos x="24" y="6"/>
                </a:cxn>
                <a:cxn ang="0">
                  <a:pos x="22" y="8"/>
                </a:cxn>
                <a:cxn ang="0">
                  <a:pos x="18" y="12"/>
                </a:cxn>
                <a:cxn ang="0">
                  <a:pos x="12" y="16"/>
                </a:cxn>
                <a:cxn ang="0">
                  <a:pos x="10" y="26"/>
                </a:cxn>
                <a:cxn ang="0">
                  <a:pos x="10" y="28"/>
                </a:cxn>
                <a:cxn ang="0">
                  <a:pos x="10" y="30"/>
                </a:cxn>
                <a:cxn ang="0">
                  <a:pos x="14" y="38"/>
                </a:cxn>
                <a:cxn ang="0">
                  <a:pos x="10" y="38"/>
                </a:cxn>
                <a:cxn ang="0">
                  <a:pos x="6" y="28"/>
                </a:cxn>
                <a:cxn ang="0">
                  <a:pos x="2" y="26"/>
                </a:cxn>
                <a:cxn ang="0">
                  <a:pos x="0" y="22"/>
                </a:cxn>
                <a:cxn ang="0">
                  <a:pos x="2" y="18"/>
                </a:cxn>
                <a:cxn ang="0">
                  <a:pos x="2" y="12"/>
                </a:cxn>
                <a:cxn ang="0">
                  <a:pos x="6" y="12"/>
                </a:cxn>
                <a:cxn ang="0">
                  <a:pos x="16" y="2"/>
                </a:cxn>
                <a:cxn ang="0">
                  <a:pos x="22" y="0"/>
                </a:cxn>
                <a:cxn ang="0">
                  <a:pos x="22" y="0"/>
                </a:cxn>
              </a:cxnLst>
              <a:rect l="0" t="0" r="r" b="b"/>
              <a:pathLst>
                <a:path w="78" h="38">
                  <a:moveTo>
                    <a:pt x="22" y="0"/>
                  </a:moveTo>
                  <a:lnTo>
                    <a:pt x="24" y="0"/>
                  </a:lnTo>
                  <a:lnTo>
                    <a:pt x="32" y="0"/>
                  </a:lnTo>
                  <a:lnTo>
                    <a:pt x="52" y="4"/>
                  </a:lnTo>
                  <a:lnTo>
                    <a:pt x="60" y="2"/>
                  </a:lnTo>
                  <a:lnTo>
                    <a:pt x="66" y="6"/>
                  </a:lnTo>
                  <a:lnTo>
                    <a:pt x="70" y="0"/>
                  </a:lnTo>
                  <a:lnTo>
                    <a:pt x="76" y="0"/>
                  </a:lnTo>
                  <a:lnTo>
                    <a:pt x="78" y="0"/>
                  </a:lnTo>
                  <a:lnTo>
                    <a:pt x="78" y="4"/>
                  </a:lnTo>
                  <a:lnTo>
                    <a:pt x="74" y="8"/>
                  </a:lnTo>
                  <a:lnTo>
                    <a:pt x="70" y="6"/>
                  </a:lnTo>
                  <a:lnTo>
                    <a:pt x="68" y="8"/>
                  </a:lnTo>
                  <a:lnTo>
                    <a:pt x="62" y="8"/>
                  </a:lnTo>
                  <a:lnTo>
                    <a:pt x="54" y="6"/>
                  </a:lnTo>
                  <a:lnTo>
                    <a:pt x="50" y="6"/>
                  </a:lnTo>
                  <a:lnTo>
                    <a:pt x="30" y="6"/>
                  </a:lnTo>
                  <a:lnTo>
                    <a:pt x="26" y="2"/>
                  </a:lnTo>
                  <a:lnTo>
                    <a:pt x="24" y="6"/>
                  </a:lnTo>
                  <a:lnTo>
                    <a:pt x="22" y="8"/>
                  </a:lnTo>
                  <a:lnTo>
                    <a:pt x="18" y="12"/>
                  </a:lnTo>
                  <a:lnTo>
                    <a:pt x="12" y="16"/>
                  </a:lnTo>
                  <a:lnTo>
                    <a:pt x="10" y="26"/>
                  </a:lnTo>
                  <a:lnTo>
                    <a:pt x="10" y="28"/>
                  </a:lnTo>
                  <a:lnTo>
                    <a:pt x="10" y="30"/>
                  </a:lnTo>
                  <a:lnTo>
                    <a:pt x="14" y="38"/>
                  </a:lnTo>
                  <a:lnTo>
                    <a:pt x="10" y="38"/>
                  </a:lnTo>
                  <a:lnTo>
                    <a:pt x="6" y="28"/>
                  </a:lnTo>
                  <a:lnTo>
                    <a:pt x="2" y="26"/>
                  </a:lnTo>
                  <a:lnTo>
                    <a:pt x="0" y="22"/>
                  </a:lnTo>
                  <a:lnTo>
                    <a:pt x="2" y="18"/>
                  </a:lnTo>
                  <a:lnTo>
                    <a:pt x="2" y="12"/>
                  </a:lnTo>
                  <a:lnTo>
                    <a:pt x="6" y="12"/>
                  </a:lnTo>
                  <a:lnTo>
                    <a:pt x="16" y="2"/>
                  </a:lnTo>
                  <a:lnTo>
                    <a:pt x="22" y="0"/>
                  </a:lnTo>
                  <a:lnTo>
                    <a:pt x="2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1" name="Freeform 816"/>
            <p:cNvSpPr>
              <a:spLocks noEditPoints="1"/>
            </p:cNvSpPr>
            <p:nvPr/>
          </p:nvSpPr>
          <p:spPr bwMode="auto">
            <a:xfrm>
              <a:off x="2868613" y="4675188"/>
              <a:ext cx="254000" cy="292100"/>
            </a:xfrm>
            <a:custGeom>
              <a:avLst/>
              <a:gdLst/>
              <a:ahLst/>
              <a:cxnLst>
                <a:cxn ang="0">
                  <a:pos x="156" y="104"/>
                </a:cxn>
                <a:cxn ang="0">
                  <a:pos x="150" y="98"/>
                </a:cxn>
                <a:cxn ang="0">
                  <a:pos x="128" y="88"/>
                </a:cxn>
                <a:cxn ang="0">
                  <a:pos x="124" y="74"/>
                </a:cxn>
                <a:cxn ang="0">
                  <a:pos x="122" y="58"/>
                </a:cxn>
                <a:cxn ang="0">
                  <a:pos x="114" y="50"/>
                </a:cxn>
                <a:cxn ang="0">
                  <a:pos x="100" y="46"/>
                </a:cxn>
                <a:cxn ang="0">
                  <a:pos x="84" y="38"/>
                </a:cxn>
                <a:cxn ang="0">
                  <a:pos x="60" y="30"/>
                </a:cxn>
                <a:cxn ang="0">
                  <a:pos x="58" y="14"/>
                </a:cxn>
                <a:cxn ang="0">
                  <a:pos x="58" y="2"/>
                </a:cxn>
                <a:cxn ang="0">
                  <a:pos x="40" y="0"/>
                </a:cxn>
                <a:cxn ang="0">
                  <a:pos x="16" y="18"/>
                </a:cxn>
                <a:cxn ang="0">
                  <a:pos x="12" y="36"/>
                </a:cxn>
                <a:cxn ang="0">
                  <a:pos x="8" y="64"/>
                </a:cxn>
                <a:cxn ang="0">
                  <a:pos x="6" y="74"/>
                </a:cxn>
                <a:cxn ang="0">
                  <a:pos x="4" y="84"/>
                </a:cxn>
                <a:cxn ang="0">
                  <a:pos x="8" y="92"/>
                </a:cxn>
                <a:cxn ang="0">
                  <a:pos x="0" y="108"/>
                </a:cxn>
                <a:cxn ang="0">
                  <a:pos x="8" y="126"/>
                </a:cxn>
                <a:cxn ang="0">
                  <a:pos x="14" y="138"/>
                </a:cxn>
                <a:cxn ang="0">
                  <a:pos x="10" y="144"/>
                </a:cxn>
                <a:cxn ang="0">
                  <a:pos x="14" y="150"/>
                </a:cxn>
                <a:cxn ang="0">
                  <a:pos x="22" y="182"/>
                </a:cxn>
                <a:cxn ang="0">
                  <a:pos x="32" y="182"/>
                </a:cxn>
                <a:cxn ang="0">
                  <a:pos x="50" y="172"/>
                </a:cxn>
                <a:cxn ang="0">
                  <a:pos x="70" y="180"/>
                </a:cxn>
                <a:cxn ang="0">
                  <a:pos x="88" y="172"/>
                </a:cxn>
                <a:cxn ang="0">
                  <a:pos x="98" y="162"/>
                </a:cxn>
                <a:cxn ang="0">
                  <a:pos x="102" y="144"/>
                </a:cxn>
                <a:cxn ang="0">
                  <a:pos x="130" y="130"/>
                </a:cxn>
                <a:cxn ang="0">
                  <a:pos x="148" y="134"/>
                </a:cxn>
                <a:cxn ang="0">
                  <a:pos x="158" y="142"/>
                </a:cxn>
                <a:cxn ang="0">
                  <a:pos x="160" y="128"/>
                </a:cxn>
                <a:cxn ang="0">
                  <a:pos x="42" y="136"/>
                </a:cxn>
                <a:cxn ang="0">
                  <a:pos x="36" y="124"/>
                </a:cxn>
                <a:cxn ang="0">
                  <a:pos x="42" y="128"/>
                </a:cxn>
                <a:cxn ang="0">
                  <a:pos x="42" y="136"/>
                </a:cxn>
              </a:cxnLst>
              <a:rect l="0" t="0" r="r" b="b"/>
              <a:pathLst>
                <a:path w="160" h="184">
                  <a:moveTo>
                    <a:pt x="160" y="116"/>
                  </a:moveTo>
                  <a:lnTo>
                    <a:pt x="156" y="104"/>
                  </a:lnTo>
                  <a:lnTo>
                    <a:pt x="150" y="102"/>
                  </a:lnTo>
                  <a:lnTo>
                    <a:pt x="150" y="98"/>
                  </a:lnTo>
                  <a:lnTo>
                    <a:pt x="150" y="90"/>
                  </a:lnTo>
                  <a:lnTo>
                    <a:pt x="128" y="88"/>
                  </a:lnTo>
                  <a:lnTo>
                    <a:pt x="122" y="76"/>
                  </a:lnTo>
                  <a:lnTo>
                    <a:pt x="124" y="74"/>
                  </a:lnTo>
                  <a:lnTo>
                    <a:pt x="124" y="68"/>
                  </a:lnTo>
                  <a:lnTo>
                    <a:pt x="122" y="58"/>
                  </a:lnTo>
                  <a:lnTo>
                    <a:pt x="118" y="54"/>
                  </a:lnTo>
                  <a:lnTo>
                    <a:pt x="114" y="50"/>
                  </a:lnTo>
                  <a:lnTo>
                    <a:pt x="104" y="50"/>
                  </a:lnTo>
                  <a:lnTo>
                    <a:pt x="100" y="46"/>
                  </a:lnTo>
                  <a:lnTo>
                    <a:pt x="88" y="42"/>
                  </a:lnTo>
                  <a:lnTo>
                    <a:pt x="84" y="38"/>
                  </a:lnTo>
                  <a:lnTo>
                    <a:pt x="68" y="36"/>
                  </a:lnTo>
                  <a:lnTo>
                    <a:pt x="60" y="30"/>
                  </a:lnTo>
                  <a:lnTo>
                    <a:pt x="56" y="20"/>
                  </a:lnTo>
                  <a:lnTo>
                    <a:pt x="58" y="14"/>
                  </a:lnTo>
                  <a:lnTo>
                    <a:pt x="58" y="6"/>
                  </a:lnTo>
                  <a:lnTo>
                    <a:pt x="58" y="2"/>
                  </a:lnTo>
                  <a:lnTo>
                    <a:pt x="56" y="0"/>
                  </a:lnTo>
                  <a:lnTo>
                    <a:pt x="40" y="0"/>
                  </a:lnTo>
                  <a:lnTo>
                    <a:pt x="28" y="12"/>
                  </a:lnTo>
                  <a:lnTo>
                    <a:pt x="16" y="18"/>
                  </a:lnTo>
                  <a:lnTo>
                    <a:pt x="0" y="16"/>
                  </a:lnTo>
                  <a:lnTo>
                    <a:pt x="12" y="36"/>
                  </a:lnTo>
                  <a:lnTo>
                    <a:pt x="8" y="42"/>
                  </a:lnTo>
                  <a:lnTo>
                    <a:pt x="8" y="64"/>
                  </a:lnTo>
                  <a:lnTo>
                    <a:pt x="4" y="68"/>
                  </a:lnTo>
                  <a:lnTo>
                    <a:pt x="6" y="74"/>
                  </a:lnTo>
                  <a:lnTo>
                    <a:pt x="4" y="80"/>
                  </a:lnTo>
                  <a:lnTo>
                    <a:pt x="4" y="84"/>
                  </a:lnTo>
                  <a:lnTo>
                    <a:pt x="8" y="90"/>
                  </a:lnTo>
                  <a:lnTo>
                    <a:pt x="8" y="92"/>
                  </a:lnTo>
                  <a:lnTo>
                    <a:pt x="0" y="104"/>
                  </a:lnTo>
                  <a:lnTo>
                    <a:pt x="0" y="108"/>
                  </a:lnTo>
                  <a:lnTo>
                    <a:pt x="6" y="114"/>
                  </a:lnTo>
                  <a:lnTo>
                    <a:pt x="8" y="126"/>
                  </a:lnTo>
                  <a:lnTo>
                    <a:pt x="14" y="132"/>
                  </a:lnTo>
                  <a:lnTo>
                    <a:pt x="14" y="138"/>
                  </a:lnTo>
                  <a:lnTo>
                    <a:pt x="12" y="140"/>
                  </a:lnTo>
                  <a:lnTo>
                    <a:pt x="10" y="144"/>
                  </a:lnTo>
                  <a:lnTo>
                    <a:pt x="14" y="146"/>
                  </a:lnTo>
                  <a:lnTo>
                    <a:pt x="14" y="150"/>
                  </a:lnTo>
                  <a:lnTo>
                    <a:pt x="18" y="154"/>
                  </a:lnTo>
                  <a:lnTo>
                    <a:pt x="22" y="182"/>
                  </a:lnTo>
                  <a:lnTo>
                    <a:pt x="26" y="184"/>
                  </a:lnTo>
                  <a:lnTo>
                    <a:pt x="32" y="182"/>
                  </a:lnTo>
                  <a:lnTo>
                    <a:pt x="46" y="168"/>
                  </a:lnTo>
                  <a:lnTo>
                    <a:pt x="50" y="172"/>
                  </a:lnTo>
                  <a:lnTo>
                    <a:pt x="66" y="174"/>
                  </a:lnTo>
                  <a:lnTo>
                    <a:pt x="70" y="180"/>
                  </a:lnTo>
                  <a:lnTo>
                    <a:pt x="74" y="170"/>
                  </a:lnTo>
                  <a:lnTo>
                    <a:pt x="88" y="172"/>
                  </a:lnTo>
                  <a:lnTo>
                    <a:pt x="92" y="174"/>
                  </a:lnTo>
                  <a:lnTo>
                    <a:pt x="98" y="162"/>
                  </a:lnTo>
                  <a:lnTo>
                    <a:pt x="98" y="152"/>
                  </a:lnTo>
                  <a:lnTo>
                    <a:pt x="102" y="144"/>
                  </a:lnTo>
                  <a:lnTo>
                    <a:pt x="104" y="138"/>
                  </a:lnTo>
                  <a:lnTo>
                    <a:pt x="130" y="130"/>
                  </a:lnTo>
                  <a:lnTo>
                    <a:pt x="142" y="130"/>
                  </a:lnTo>
                  <a:lnTo>
                    <a:pt x="148" y="134"/>
                  </a:lnTo>
                  <a:lnTo>
                    <a:pt x="156" y="144"/>
                  </a:lnTo>
                  <a:lnTo>
                    <a:pt x="158" y="142"/>
                  </a:lnTo>
                  <a:lnTo>
                    <a:pt x="156" y="136"/>
                  </a:lnTo>
                  <a:lnTo>
                    <a:pt x="160" y="128"/>
                  </a:lnTo>
                  <a:lnTo>
                    <a:pt x="160" y="116"/>
                  </a:lnTo>
                  <a:close/>
                  <a:moveTo>
                    <a:pt x="42" y="136"/>
                  </a:moveTo>
                  <a:lnTo>
                    <a:pt x="36" y="132"/>
                  </a:lnTo>
                  <a:lnTo>
                    <a:pt x="36" y="124"/>
                  </a:lnTo>
                  <a:lnTo>
                    <a:pt x="40" y="124"/>
                  </a:lnTo>
                  <a:lnTo>
                    <a:pt x="42" y="128"/>
                  </a:lnTo>
                  <a:lnTo>
                    <a:pt x="44" y="132"/>
                  </a:lnTo>
                  <a:lnTo>
                    <a:pt x="42" y="1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2" name="Freeform 817"/>
            <p:cNvSpPr>
              <a:spLocks noEditPoints="1"/>
            </p:cNvSpPr>
            <p:nvPr/>
          </p:nvSpPr>
          <p:spPr bwMode="auto">
            <a:xfrm>
              <a:off x="3106738" y="5135563"/>
              <a:ext cx="114300" cy="120650"/>
            </a:xfrm>
            <a:custGeom>
              <a:avLst/>
              <a:gdLst/>
              <a:ahLst/>
              <a:cxnLst>
                <a:cxn ang="0">
                  <a:pos x="66" y="48"/>
                </a:cxn>
                <a:cxn ang="0">
                  <a:pos x="72" y="42"/>
                </a:cxn>
                <a:cxn ang="0">
                  <a:pos x="64" y="36"/>
                </a:cxn>
                <a:cxn ang="0">
                  <a:pos x="62" y="30"/>
                </a:cxn>
                <a:cxn ang="0">
                  <a:pos x="56" y="26"/>
                </a:cxn>
                <a:cxn ang="0">
                  <a:pos x="52" y="22"/>
                </a:cxn>
                <a:cxn ang="0">
                  <a:pos x="44" y="18"/>
                </a:cxn>
                <a:cxn ang="0">
                  <a:pos x="38" y="12"/>
                </a:cxn>
                <a:cxn ang="0">
                  <a:pos x="36" y="14"/>
                </a:cxn>
                <a:cxn ang="0">
                  <a:pos x="32" y="14"/>
                </a:cxn>
                <a:cxn ang="0">
                  <a:pos x="30" y="8"/>
                </a:cxn>
                <a:cxn ang="0">
                  <a:pos x="22" y="0"/>
                </a:cxn>
                <a:cxn ang="0">
                  <a:pos x="18" y="0"/>
                </a:cxn>
                <a:cxn ang="0">
                  <a:pos x="16" y="2"/>
                </a:cxn>
                <a:cxn ang="0">
                  <a:pos x="10" y="2"/>
                </a:cxn>
                <a:cxn ang="0">
                  <a:pos x="8" y="6"/>
                </a:cxn>
                <a:cxn ang="0">
                  <a:pos x="8" y="22"/>
                </a:cxn>
                <a:cxn ang="0">
                  <a:pos x="4" y="30"/>
                </a:cxn>
                <a:cxn ang="0">
                  <a:pos x="4" y="44"/>
                </a:cxn>
                <a:cxn ang="0">
                  <a:pos x="0" y="52"/>
                </a:cxn>
                <a:cxn ang="0">
                  <a:pos x="0" y="62"/>
                </a:cxn>
                <a:cxn ang="0">
                  <a:pos x="2" y="62"/>
                </a:cxn>
                <a:cxn ang="0">
                  <a:pos x="6" y="68"/>
                </a:cxn>
                <a:cxn ang="0">
                  <a:pos x="16" y="70"/>
                </a:cxn>
                <a:cxn ang="0">
                  <a:pos x="30" y="76"/>
                </a:cxn>
                <a:cxn ang="0">
                  <a:pos x="40" y="74"/>
                </a:cxn>
                <a:cxn ang="0">
                  <a:pos x="48" y="76"/>
                </a:cxn>
                <a:cxn ang="0">
                  <a:pos x="58" y="72"/>
                </a:cxn>
                <a:cxn ang="0">
                  <a:pos x="68" y="58"/>
                </a:cxn>
                <a:cxn ang="0">
                  <a:pos x="66" y="56"/>
                </a:cxn>
                <a:cxn ang="0">
                  <a:pos x="66" y="48"/>
                </a:cxn>
                <a:cxn ang="0">
                  <a:pos x="42" y="46"/>
                </a:cxn>
                <a:cxn ang="0">
                  <a:pos x="38" y="48"/>
                </a:cxn>
                <a:cxn ang="0">
                  <a:pos x="28" y="52"/>
                </a:cxn>
                <a:cxn ang="0">
                  <a:pos x="24" y="48"/>
                </a:cxn>
                <a:cxn ang="0">
                  <a:pos x="24" y="48"/>
                </a:cxn>
                <a:cxn ang="0">
                  <a:pos x="26" y="44"/>
                </a:cxn>
                <a:cxn ang="0">
                  <a:pos x="30" y="42"/>
                </a:cxn>
                <a:cxn ang="0">
                  <a:pos x="38" y="40"/>
                </a:cxn>
                <a:cxn ang="0">
                  <a:pos x="42" y="42"/>
                </a:cxn>
                <a:cxn ang="0">
                  <a:pos x="42" y="46"/>
                </a:cxn>
              </a:cxnLst>
              <a:rect l="0" t="0" r="r" b="b"/>
              <a:pathLst>
                <a:path w="72" h="76">
                  <a:moveTo>
                    <a:pt x="66" y="48"/>
                  </a:moveTo>
                  <a:lnTo>
                    <a:pt x="72" y="42"/>
                  </a:lnTo>
                  <a:lnTo>
                    <a:pt x="64" y="36"/>
                  </a:lnTo>
                  <a:lnTo>
                    <a:pt x="62" y="30"/>
                  </a:lnTo>
                  <a:lnTo>
                    <a:pt x="56" y="26"/>
                  </a:lnTo>
                  <a:lnTo>
                    <a:pt x="52" y="22"/>
                  </a:lnTo>
                  <a:lnTo>
                    <a:pt x="44" y="18"/>
                  </a:lnTo>
                  <a:lnTo>
                    <a:pt x="38" y="12"/>
                  </a:lnTo>
                  <a:lnTo>
                    <a:pt x="36" y="14"/>
                  </a:lnTo>
                  <a:lnTo>
                    <a:pt x="32" y="14"/>
                  </a:lnTo>
                  <a:lnTo>
                    <a:pt x="30" y="8"/>
                  </a:lnTo>
                  <a:lnTo>
                    <a:pt x="22" y="0"/>
                  </a:lnTo>
                  <a:lnTo>
                    <a:pt x="18" y="0"/>
                  </a:lnTo>
                  <a:lnTo>
                    <a:pt x="16" y="2"/>
                  </a:lnTo>
                  <a:lnTo>
                    <a:pt x="10" y="2"/>
                  </a:lnTo>
                  <a:lnTo>
                    <a:pt x="8" y="6"/>
                  </a:lnTo>
                  <a:lnTo>
                    <a:pt x="8" y="22"/>
                  </a:lnTo>
                  <a:lnTo>
                    <a:pt x="4" y="30"/>
                  </a:lnTo>
                  <a:lnTo>
                    <a:pt x="4" y="44"/>
                  </a:lnTo>
                  <a:lnTo>
                    <a:pt x="0" y="52"/>
                  </a:lnTo>
                  <a:lnTo>
                    <a:pt x="0" y="62"/>
                  </a:lnTo>
                  <a:lnTo>
                    <a:pt x="2" y="62"/>
                  </a:lnTo>
                  <a:lnTo>
                    <a:pt x="6" y="68"/>
                  </a:lnTo>
                  <a:lnTo>
                    <a:pt x="16" y="70"/>
                  </a:lnTo>
                  <a:lnTo>
                    <a:pt x="30" y="76"/>
                  </a:lnTo>
                  <a:lnTo>
                    <a:pt x="40" y="74"/>
                  </a:lnTo>
                  <a:lnTo>
                    <a:pt x="48" y="76"/>
                  </a:lnTo>
                  <a:lnTo>
                    <a:pt x="58" y="72"/>
                  </a:lnTo>
                  <a:lnTo>
                    <a:pt x="68" y="58"/>
                  </a:lnTo>
                  <a:lnTo>
                    <a:pt x="66" y="56"/>
                  </a:lnTo>
                  <a:lnTo>
                    <a:pt x="66" y="48"/>
                  </a:lnTo>
                  <a:close/>
                  <a:moveTo>
                    <a:pt x="42" y="46"/>
                  </a:moveTo>
                  <a:lnTo>
                    <a:pt x="38" y="48"/>
                  </a:lnTo>
                  <a:lnTo>
                    <a:pt x="28" y="52"/>
                  </a:lnTo>
                  <a:lnTo>
                    <a:pt x="24" y="48"/>
                  </a:lnTo>
                  <a:lnTo>
                    <a:pt x="24" y="48"/>
                  </a:lnTo>
                  <a:lnTo>
                    <a:pt x="26" y="44"/>
                  </a:lnTo>
                  <a:lnTo>
                    <a:pt x="30" y="42"/>
                  </a:lnTo>
                  <a:lnTo>
                    <a:pt x="38" y="40"/>
                  </a:lnTo>
                  <a:lnTo>
                    <a:pt x="42" y="42"/>
                  </a:lnTo>
                  <a:lnTo>
                    <a:pt x="42" y="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3" name="Freeform 818"/>
            <p:cNvSpPr>
              <a:spLocks/>
            </p:cNvSpPr>
            <p:nvPr/>
          </p:nvSpPr>
          <p:spPr bwMode="auto">
            <a:xfrm>
              <a:off x="6113463" y="3255963"/>
              <a:ext cx="31750" cy="63500"/>
            </a:xfrm>
            <a:custGeom>
              <a:avLst/>
              <a:gdLst/>
              <a:ahLst/>
              <a:cxnLst>
                <a:cxn ang="0">
                  <a:pos x="4" y="0"/>
                </a:cxn>
                <a:cxn ang="0">
                  <a:pos x="8" y="6"/>
                </a:cxn>
                <a:cxn ang="0">
                  <a:pos x="14" y="10"/>
                </a:cxn>
                <a:cxn ang="0">
                  <a:pos x="14" y="12"/>
                </a:cxn>
                <a:cxn ang="0">
                  <a:pos x="8" y="14"/>
                </a:cxn>
                <a:cxn ang="0">
                  <a:pos x="4" y="22"/>
                </a:cxn>
                <a:cxn ang="0">
                  <a:pos x="4" y="24"/>
                </a:cxn>
                <a:cxn ang="0">
                  <a:pos x="6" y="26"/>
                </a:cxn>
                <a:cxn ang="0">
                  <a:pos x="4" y="28"/>
                </a:cxn>
                <a:cxn ang="0">
                  <a:pos x="0" y="30"/>
                </a:cxn>
                <a:cxn ang="0">
                  <a:pos x="0" y="32"/>
                </a:cxn>
                <a:cxn ang="0">
                  <a:pos x="10" y="34"/>
                </a:cxn>
                <a:cxn ang="0">
                  <a:pos x="12" y="36"/>
                </a:cxn>
                <a:cxn ang="0">
                  <a:pos x="16" y="40"/>
                </a:cxn>
                <a:cxn ang="0">
                  <a:pos x="18" y="40"/>
                </a:cxn>
                <a:cxn ang="0">
                  <a:pos x="20" y="36"/>
                </a:cxn>
                <a:cxn ang="0">
                  <a:pos x="18" y="32"/>
                </a:cxn>
                <a:cxn ang="0">
                  <a:pos x="6" y="28"/>
                </a:cxn>
                <a:cxn ang="0">
                  <a:pos x="8" y="26"/>
                </a:cxn>
                <a:cxn ang="0">
                  <a:pos x="12" y="28"/>
                </a:cxn>
                <a:cxn ang="0">
                  <a:pos x="12" y="26"/>
                </a:cxn>
                <a:cxn ang="0">
                  <a:pos x="8" y="24"/>
                </a:cxn>
                <a:cxn ang="0">
                  <a:pos x="6" y="18"/>
                </a:cxn>
                <a:cxn ang="0">
                  <a:pos x="8" y="14"/>
                </a:cxn>
                <a:cxn ang="0">
                  <a:pos x="20" y="10"/>
                </a:cxn>
                <a:cxn ang="0">
                  <a:pos x="20" y="10"/>
                </a:cxn>
                <a:cxn ang="0">
                  <a:pos x="14" y="8"/>
                </a:cxn>
                <a:cxn ang="0">
                  <a:pos x="8" y="0"/>
                </a:cxn>
                <a:cxn ang="0">
                  <a:pos x="4" y="0"/>
                </a:cxn>
                <a:cxn ang="0">
                  <a:pos x="4" y="0"/>
                </a:cxn>
              </a:cxnLst>
              <a:rect l="0" t="0" r="r" b="b"/>
              <a:pathLst>
                <a:path w="20" h="40">
                  <a:moveTo>
                    <a:pt x="4" y="0"/>
                  </a:moveTo>
                  <a:lnTo>
                    <a:pt x="8" y="6"/>
                  </a:lnTo>
                  <a:lnTo>
                    <a:pt x="14" y="10"/>
                  </a:lnTo>
                  <a:lnTo>
                    <a:pt x="14" y="12"/>
                  </a:lnTo>
                  <a:lnTo>
                    <a:pt x="8" y="14"/>
                  </a:lnTo>
                  <a:lnTo>
                    <a:pt x="4" y="22"/>
                  </a:lnTo>
                  <a:lnTo>
                    <a:pt x="4" y="24"/>
                  </a:lnTo>
                  <a:lnTo>
                    <a:pt x="6" y="26"/>
                  </a:lnTo>
                  <a:lnTo>
                    <a:pt x="4" y="28"/>
                  </a:lnTo>
                  <a:lnTo>
                    <a:pt x="0" y="30"/>
                  </a:lnTo>
                  <a:lnTo>
                    <a:pt x="0" y="32"/>
                  </a:lnTo>
                  <a:lnTo>
                    <a:pt x="10" y="34"/>
                  </a:lnTo>
                  <a:lnTo>
                    <a:pt x="12" y="36"/>
                  </a:lnTo>
                  <a:lnTo>
                    <a:pt x="16" y="40"/>
                  </a:lnTo>
                  <a:lnTo>
                    <a:pt x="18" y="40"/>
                  </a:lnTo>
                  <a:lnTo>
                    <a:pt x="20" y="36"/>
                  </a:lnTo>
                  <a:lnTo>
                    <a:pt x="18" y="32"/>
                  </a:lnTo>
                  <a:lnTo>
                    <a:pt x="6" y="28"/>
                  </a:lnTo>
                  <a:lnTo>
                    <a:pt x="8" y="26"/>
                  </a:lnTo>
                  <a:lnTo>
                    <a:pt x="12" y="28"/>
                  </a:lnTo>
                  <a:lnTo>
                    <a:pt x="12" y="26"/>
                  </a:lnTo>
                  <a:lnTo>
                    <a:pt x="8" y="24"/>
                  </a:lnTo>
                  <a:lnTo>
                    <a:pt x="6" y="18"/>
                  </a:lnTo>
                  <a:lnTo>
                    <a:pt x="8" y="14"/>
                  </a:lnTo>
                  <a:lnTo>
                    <a:pt x="20" y="10"/>
                  </a:lnTo>
                  <a:lnTo>
                    <a:pt x="20" y="10"/>
                  </a:lnTo>
                  <a:lnTo>
                    <a:pt x="14" y="8"/>
                  </a:lnTo>
                  <a:lnTo>
                    <a:pt x="8"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4" name="Freeform 819"/>
            <p:cNvSpPr>
              <a:spLocks noEditPoints="1"/>
            </p:cNvSpPr>
            <p:nvPr/>
          </p:nvSpPr>
          <p:spPr bwMode="auto">
            <a:xfrm>
              <a:off x="4786313" y="2360613"/>
              <a:ext cx="231775" cy="517525"/>
            </a:xfrm>
            <a:custGeom>
              <a:avLst/>
              <a:gdLst/>
              <a:ahLst/>
              <a:cxnLst>
                <a:cxn ang="0">
                  <a:pos x="128" y="192"/>
                </a:cxn>
                <a:cxn ang="0">
                  <a:pos x="124" y="168"/>
                </a:cxn>
                <a:cxn ang="0">
                  <a:pos x="126" y="90"/>
                </a:cxn>
                <a:cxn ang="0">
                  <a:pos x="110" y="68"/>
                </a:cxn>
                <a:cxn ang="0">
                  <a:pos x="112" y="32"/>
                </a:cxn>
                <a:cxn ang="0">
                  <a:pos x="100" y="0"/>
                </a:cxn>
                <a:cxn ang="0">
                  <a:pos x="70" y="18"/>
                </a:cxn>
                <a:cxn ang="0">
                  <a:pos x="46" y="44"/>
                </a:cxn>
                <a:cxn ang="0">
                  <a:pos x="16" y="32"/>
                </a:cxn>
                <a:cxn ang="0">
                  <a:pos x="8" y="34"/>
                </a:cxn>
                <a:cxn ang="0">
                  <a:pos x="32" y="64"/>
                </a:cxn>
                <a:cxn ang="0">
                  <a:pos x="42" y="100"/>
                </a:cxn>
                <a:cxn ang="0">
                  <a:pos x="46" y="126"/>
                </a:cxn>
                <a:cxn ang="0">
                  <a:pos x="54" y="150"/>
                </a:cxn>
                <a:cxn ang="0">
                  <a:pos x="64" y="166"/>
                </a:cxn>
                <a:cxn ang="0">
                  <a:pos x="64" y="178"/>
                </a:cxn>
                <a:cxn ang="0">
                  <a:pos x="52" y="192"/>
                </a:cxn>
                <a:cxn ang="0">
                  <a:pos x="22" y="230"/>
                </a:cxn>
                <a:cxn ang="0">
                  <a:pos x="16" y="236"/>
                </a:cxn>
                <a:cxn ang="0">
                  <a:pos x="6" y="248"/>
                </a:cxn>
                <a:cxn ang="0">
                  <a:pos x="14" y="280"/>
                </a:cxn>
                <a:cxn ang="0">
                  <a:pos x="8" y="294"/>
                </a:cxn>
                <a:cxn ang="0">
                  <a:pos x="10" y="304"/>
                </a:cxn>
                <a:cxn ang="0">
                  <a:pos x="26" y="314"/>
                </a:cxn>
                <a:cxn ang="0">
                  <a:pos x="34" y="322"/>
                </a:cxn>
                <a:cxn ang="0">
                  <a:pos x="38" y="320"/>
                </a:cxn>
                <a:cxn ang="0">
                  <a:pos x="54" y="316"/>
                </a:cxn>
                <a:cxn ang="0">
                  <a:pos x="66" y="314"/>
                </a:cxn>
                <a:cxn ang="0">
                  <a:pos x="94" y="306"/>
                </a:cxn>
                <a:cxn ang="0">
                  <a:pos x="146" y="236"/>
                </a:cxn>
                <a:cxn ang="0">
                  <a:pos x="66" y="292"/>
                </a:cxn>
                <a:cxn ang="0">
                  <a:pos x="68" y="258"/>
                </a:cxn>
                <a:cxn ang="0">
                  <a:pos x="68" y="272"/>
                </a:cxn>
                <a:cxn ang="0">
                  <a:pos x="70" y="294"/>
                </a:cxn>
                <a:cxn ang="0">
                  <a:pos x="94" y="220"/>
                </a:cxn>
                <a:cxn ang="0">
                  <a:pos x="100" y="226"/>
                </a:cxn>
                <a:cxn ang="0">
                  <a:pos x="102" y="238"/>
                </a:cxn>
                <a:cxn ang="0">
                  <a:pos x="98" y="234"/>
                </a:cxn>
                <a:cxn ang="0">
                  <a:pos x="116" y="250"/>
                </a:cxn>
                <a:cxn ang="0">
                  <a:pos x="114" y="266"/>
                </a:cxn>
                <a:cxn ang="0">
                  <a:pos x="110" y="274"/>
                </a:cxn>
                <a:cxn ang="0">
                  <a:pos x="110" y="280"/>
                </a:cxn>
                <a:cxn ang="0">
                  <a:pos x="104" y="284"/>
                </a:cxn>
                <a:cxn ang="0">
                  <a:pos x="102" y="278"/>
                </a:cxn>
                <a:cxn ang="0">
                  <a:pos x="102" y="274"/>
                </a:cxn>
                <a:cxn ang="0">
                  <a:pos x="106" y="264"/>
                </a:cxn>
                <a:cxn ang="0">
                  <a:pos x="104" y="254"/>
                </a:cxn>
                <a:cxn ang="0">
                  <a:pos x="102" y="248"/>
                </a:cxn>
                <a:cxn ang="0">
                  <a:pos x="110" y="252"/>
                </a:cxn>
                <a:cxn ang="0">
                  <a:pos x="114" y="242"/>
                </a:cxn>
                <a:cxn ang="0">
                  <a:pos x="116" y="240"/>
                </a:cxn>
                <a:cxn ang="0">
                  <a:pos x="120" y="262"/>
                </a:cxn>
                <a:cxn ang="0">
                  <a:pos x="116" y="232"/>
                </a:cxn>
                <a:cxn ang="0">
                  <a:pos x="116" y="226"/>
                </a:cxn>
                <a:cxn ang="0">
                  <a:pos x="118" y="232"/>
                </a:cxn>
              </a:cxnLst>
              <a:rect l="0" t="0" r="r" b="b"/>
              <a:pathLst>
                <a:path w="146" h="326">
                  <a:moveTo>
                    <a:pt x="130" y="216"/>
                  </a:moveTo>
                  <a:lnTo>
                    <a:pt x="134" y="200"/>
                  </a:lnTo>
                  <a:lnTo>
                    <a:pt x="128" y="192"/>
                  </a:lnTo>
                  <a:lnTo>
                    <a:pt x="128" y="182"/>
                  </a:lnTo>
                  <a:lnTo>
                    <a:pt x="124" y="182"/>
                  </a:lnTo>
                  <a:lnTo>
                    <a:pt x="124" y="168"/>
                  </a:lnTo>
                  <a:lnTo>
                    <a:pt x="128" y="152"/>
                  </a:lnTo>
                  <a:lnTo>
                    <a:pt x="116" y="114"/>
                  </a:lnTo>
                  <a:lnTo>
                    <a:pt x="126" y="90"/>
                  </a:lnTo>
                  <a:lnTo>
                    <a:pt x="126" y="86"/>
                  </a:lnTo>
                  <a:lnTo>
                    <a:pt x="118" y="72"/>
                  </a:lnTo>
                  <a:lnTo>
                    <a:pt x="110" y="68"/>
                  </a:lnTo>
                  <a:lnTo>
                    <a:pt x="106" y="54"/>
                  </a:lnTo>
                  <a:lnTo>
                    <a:pt x="114" y="38"/>
                  </a:lnTo>
                  <a:lnTo>
                    <a:pt x="112" y="32"/>
                  </a:lnTo>
                  <a:lnTo>
                    <a:pt x="118" y="24"/>
                  </a:lnTo>
                  <a:lnTo>
                    <a:pt x="116" y="14"/>
                  </a:lnTo>
                  <a:lnTo>
                    <a:pt x="100" y="0"/>
                  </a:lnTo>
                  <a:lnTo>
                    <a:pt x="86" y="4"/>
                  </a:lnTo>
                  <a:lnTo>
                    <a:pt x="74" y="10"/>
                  </a:lnTo>
                  <a:lnTo>
                    <a:pt x="70" y="18"/>
                  </a:lnTo>
                  <a:lnTo>
                    <a:pt x="70" y="40"/>
                  </a:lnTo>
                  <a:lnTo>
                    <a:pt x="54" y="52"/>
                  </a:lnTo>
                  <a:lnTo>
                    <a:pt x="46" y="44"/>
                  </a:lnTo>
                  <a:lnTo>
                    <a:pt x="38" y="52"/>
                  </a:lnTo>
                  <a:lnTo>
                    <a:pt x="26" y="48"/>
                  </a:lnTo>
                  <a:lnTo>
                    <a:pt x="16" y="32"/>
                  </a:lnTo>
                  <a:lnTo>
                    <a:pt x="10" y="28"/>
                  </a:lnTo>
                  <a:lnTo>
                    <a:pt x="6" y="28"/>
                  </a:lnTo>
                  <a:lnTo>
                    <a:pt x="8" y="34"/>
                  </a:lnTo>
                  <a:lnTo>
                    <a:pt x="0" y="38"/>
                  </a:lnTo>
                  <a:lnTo>
                    <a:pt x="20" y="58"/>
                  </a:lnTo>
                  <a:lnTo>
                    <a:pt x="32" y="64"/>
                  </a:lnTo>
                  <a:lnTo>
                    <a:pt x="40" y="78"/>
                  </a:lnTo>
                  <a:lnTo>
                    <a:pt x="38" y="92"/>
                  </a:lnTo>
                  <a:lnTo>
                    <a:pt x="42" y="100"/>
                  </a:lnTo>
                  <a:lnTo>
                    <a:pt x="40" y="106"/>
                  </a:lnTo>
                  <a:lnTo>
                    <a:pt x="46" y="120"/>
                  </a:lnTo>
                  <a:lnTo>
                    <a:pt x="46" y="126"/>
                  </a:lnTo>
                  <a:lnTo>
                    <a:pt x="42" y="134"/>
                  </a:lnTo>
                  <a:lnTo>
                    <a:pt x="46" y="146"/>
                  </a:lnTo>
                  <a:lnTo>
                    <a:pt x="54" y="150"/>
                  </a:lnTo>
                  <a:lnTo>
                    <a:pt x="54" y="152"/>
                  </a:lnTo>
                  <a:lnTo>
                    <a:pt x="64" y="162"/>
                  </a:lnTo>
                  <a:lnTo>
                    <a:pt x="64" y="166"/>
                  </a:lnTo>
                  <a:lnTo>
                    <a:pt x="64" y="174"/>
                  </a:lnTo>
                  <a:lnTo>
                    <a:pt x="66" y="178"/>
                  </a:lnTo>
                  <a:lnTo>
                    <a:pt x="64" y="178"/>
                  </a:lnTo>
                  <a:lnTo>
                    <a:pt x="64" y="182"/>
                  </a:lnTo>
                  <a:lnTo>
                    <a:pt x="54" y="182"/>
                  </a:lnTo>
                  <a:lnTo>
                    <a:pt x="52" y="192"/>
                  </a:lnTo>
                  <a:lnTo>
                    <a:pt x="38" y="208"/>
                  </a:lnTo>
                  <a:lnTo>
                    <a:pt x="30" y="224"/>
                  </a:lnTo>
                  <a:lnTo>
                    <a:pt x="22" y="230"/>
                  </a:lnTo>
                  <a:lnTo>
                    <a:pt x="16" y="230"/>
                  </a:lnTo>
                  <a:lnTo>
                    <a:pt x="14" y="234"/>
                  </a:lnTo>
                  <a:lnTo>
                    <a:pt x="16" y="236"/>
                  </a:lnTo>
                  <a:lnTo>
                    <a:pt x="14" y="236"/>
                  </a:lnTo>
                  <a:lnTo>
                    <a:pt x="10" y="238"/>
                  </a:lnTo>
                  <a:lnTo>
                    <a:pt x="6" y="248"/>
                  </a:lnTo>
                  <a:lnTo>
                    <a:pt x="8" y="258"/>
                  </a:lnTo>
                  <a:lnTo>
                    <a:pt x="8" y="266"/>
                  </a:lnTo>
                  <a:lnTo>
                    <a:pt x="14" y="280"/>
                  </a:lnTo>
                  <a:lnTo>
                    <a:pt x="10" y="280"/>
                  </a:lnTo>
                  <a:lnTo>
                    <a:pt x="10" y="288"/>
                  </a:lnTo>
                  <a:lnTo>
                    <a:pt x="8" y="294"/>
                  </a:lnTo>
                  <a:lnTo>
                    <a:pt x="10" y="300"/>
                  </a:lnTo>
                  <a:lnTo>
                    <a:pt x="12" y="300"/>
                  </a:lnTo>
                  <a:lnTo>
                    <a:pt x="10" y="304"/>
                  </a:lnTo>
                  <a:lnTo>
                    <a:pt x="24" y="310"/>
                  </a:lnTo>
                  <a:lnTo>
                    <a:pt x="24" y="312"/>
                  </a:lnTo>
                  <a:lnTo>
                    <a:pt x="26" y="314"/>
                  </a:lnTo>
                  <a:lnTo>
                    <a:pt x="30" y="312"/>
                  </a:lnTo>
                  <a:lnTo>
                    <a:pt x="30" y="316"/>
                  </a:lnTo>
                  <a:lnTo>
                    <a:pt x="34" y="322"/>
                  </a:lnTo>
                  <a:lnTo>
                    <a:pt x="30" y="326"/>
                  </a:lnTo>
                  <a:lnTo>
                    <a:pt x="34" y="324"/>
                  </a:lnTo>
                  <a:lnTo>
                    <a:pt x="38" y="320"/>
                  </a:lnTo>
                  <a:lnTo>
                    <a:pt x="38" y="324"/>
                  </a:lnTo>
                  <a:lnTo>
                    <a:pt x="50" y="320"/>
                  </a:lnTo>
                  <a:lnTo>
                    <a:pt x="54" y="316"/>
                  </a:lnTo>
                  <a:lnTo>
                    <a:pt x="64" y="314"/>
                  </a:lnTo>
                  <a:lnTo>
                    <a:pt x="66" y="310"/>
                  </a:lnTo>
                  <a:lnTo>
                    <a:pt x="66" y="314"/>
                  </a:lnTo>
                  <a:lnTo>
                    <a:pt x="72" y="312"/>
                  </a:lnTo>
                  <a:lnTo>
                    <a:pt x="70" y="308"/>
                  </a:lnTo>
                  <a:lnTo>
                    <a:pt x="94" y="306"/>
                  </a:lnTo>
                  <a:lnTo>
                    <a:pt x="126" y="276"/>
                  </a:lnTo>
                  <a:lnTo>
                    <a:pt x="146" y="246"/>
                  </a:lnTo>
                  <a:lnTo>
                    <a:pt x="146" y="236"/>
                  </a:lnTo>
                  <a:lnTo>
                    <a:pt x="130" y="216"/>
                  </a:lnTo>
                  <a:close/>
                  <a:moveTo>
                    <a:pt x="70" y="294"/>
                  </a:moveTo>
                  <a:lnTo>
                    <a:pt x="66" y="292"/>
                  </a:lnTo>
                  <a:lnTo>
                    <a:pt x="68" y="290"/>
                  </a:lnTo>
                  <a:lnTo>
                    <a:pt x="66" y="280"/>
                  </a:lnTo>
                  <a:lnTo>
                    <a:pt x="68" y="258"/>
                  </a:lnTo>
                  <a:lnTo>
                    <a:pt x="70" y="260"/>
                  </a:lnTo>
                  <a:lnTo>
                    <a:pt x="70" y="266"/>
                  </a:lnTo>
                  <a:lnTo>
                    <a:pt x="68" y="272"/>
                  </a:lnTo>
                  <a:lnTo>
                    <a:pt x="68" y="284"/>
                  </a:lnTo>
                  <a:lnTo>
                    <a:pt x="70" y="292"/>
                  </a:lnTo>
                  <a:lnTo>
                    <a:pt x="70" y="294"/>
                  </a:lnTo>
                  <a:close/>
                  <a:moveTo>
                    <a:pt x="98" y="234"/>
                  </a:moveTo>
                  <a:lnTo>
                    <a:pt x="98" y="226"/>
                  </a:lnTo>
                  <a:lnTo>
                    <a:pt x="94" y="220"/>
                  </a:lnTo>
                  <a:lnTo>
                    <a:pt x="96" y="218"/>
                  </a:lnTo>
                  <a:lnTo>
                    <a:pt x="100" y="222"/>
                  </a:lnTo>
                  <a:lnTo>
                    <a:pt x="100" y="226"/>
                  </a:lnTo>
                  <a:lnTo>
                    <a:pt x="104" y="234"/>
                  </a:lnTo>
                  <a:lnTo>
                    <a:pt x="104" y="238"/>
                  </a:lnTo>
                  <a:lnTo>
                    <a:pt x="102" y="238"/>
                  </a:lnTo>
                  <a:lnTo>
                    <a:pt x="100" y="230"/>
                  </a:lnTo>
                  <a:lnTo>
                    <a:pt x="98" y="236"/>
                  </a:lnTo>
                  <a:lnTo>
                    <a:pt x="98" y="234"/>
                  </a:lnTo>
                  <a:close/>
                  <a:moveTo>
                    <a:pt x="118" y="264"/>
                  </a:moveTo>
                  <a:lnTo>
                    <a:pt x="116" y="262"/>
                  </a:lnTo>
                  <a:lnTo>
                    <a:pt x="116" y="250"/>
                  </a:lnTo>
                  <a:lnTo>
                    <a:pt x="114" y="250"/>
                  </a:lnTo>
                  <a:lnTo>
                    <a:pt x="116" y="258"/>
                  </a:lnTo>
                  <a:lnTo>
                    <a:pt x="114" y="266"/>
                  </a:lnTo>
                  <a:lnTo>
                    <a:pt x="112" y="270"/>
                  </a:lnTo>
                  <a:lnTo>
                    <a:pt x="110" y="266"/>
                  </a:lnTo>
                  <a:lnTo>
                    <a:pt x="110" y="274"/>
                  </a:lnTo>
                  <a:lnTo>
                    <a:pt x="108" y="274"/>
                  </a:lnTo>
                  <a:lnTo>
                    <a:pt x="106" y="276"/>
                  </a:lnTo>
                  <a:lnTo>
                    <a:pt x="110" y="280"/>
                  </a:lnTo>
                  <a:lnTo>
                    <a:pt x="106" y="288"/>
                  </a:lnTo>
                  <a:lnTo>
                    <a:pt x="106" y="288"/>
                  </a:lnTo>
                  <a:lnTo>
                    <a:pt x="104" y="284"/>
                  </a:lnTo>
                  <a:lnTo>
                    <a:pt x="106" y="284"/>
                  </a:lnTo>
                  <a:lnTo>
                    <a:pt x="102" y="282"/>
                  </a:lnTo>
                  <a:lnTo>
                    <a:pt x="102" y="278"/>
                  </a:lnTo>
                  <a:lnTo>
                    <a:pt x="100" y="274"/>
                  </a:lnTo>
                  <a:lnTo>
                    <a:pt x="100" y="272"/>
                  </a:lnTo>
                  <a:lnTo>
                    <a:pt x="102" y="274"/>
                  </a:lnTo>
                  <a:lnTo>
                    <a:pt x="102" y="268"/>
                  </a:lnTo>
                  <a:lnTo>
                    <a:pt x="106" y="274"/>
                  </a:lnTo>
                  <a:lnTo>
                    <a:pt x="106" y="264"/>
                  </a:lnTo>
                  <a:lnTo>
                    <a:pt x="110" y="262"/>
                  </a:lnTo>
                  <a:lnTo>
                    <a:pt x="104" y="252"/>
                  </a:lnTo>
                  <a:lnTo>
                    <a:pt x="104" y="254"/>
                  </a:lnTo>
                  <a:lnTo>
                    <a:pt x="102" y="244"/>
                  </a:lnTo>
                  <a:lnTo>
                    <a:pt x="104" y="246"/>
                  </a:lnTo>
                  <a:lnTo>
                    <a:pt x="102" y="248"/>
                  </a:lnTo>
                  <a:lnTo>
                    <a:pt x="106" y="248"/>
                  </a:lnTo>
                  <a:lnTo>
                    <a:pt x="108" y="246"/>
                  </a:lnTo>
                  <a:lnTo>
                    <a:pt x="110" y="252"/>
                  </a:lnTo>
                  <a:lnTo>
                    <a:pt x="112" y="250"/>
                  </a:lnTo>
                  <a:lnTo>
                    <a:pt x="112" y="240"/>
                  </a:lnTo>
                  <a:lnTo>
                    <a:pt x="114" y="242"/>
                  </a:lnTo>
                  <a:lnTo>
                    <a:pt x="114" y="236"/>
                  </a:lnTo>
                  <a:lnTo>
                    <a:pt x="114" y="236"/>
                  </a:lnTo>
                  <a:lnTo>
                    <a:pt x="116" y="240"/>
                  </a:lnTo>
                  <a:lnTo>
                    <a:pt x="114" y="246"/>
                  </a:lnTo>
                  <a:lnTo>
                    <a:pt x="118" y="250"/>
                  </a:lnTo>
                  <a:lnTo>
                    <a:pt x="120" y="262"/>
                  </a:lnTo>
                  <a:lnTo>
                    <a:pt x="118" y="264"/>
                  </a:lnTo>
                  <a:close/>
                  <a:moveTo>
                    <a:pt x="118" y="232"/>
                  </a:moveTo>
                  <a:lnTo>
                    <a:pt x="116" y="232"/>
                  </a:lnTo>
                  <a:lnTo>
                    <a:pt x="112" y="224"/>
                  </a:lnTo>
                  <a:lnTo>
                    <a:pt x="112" y="220"/>
                  </a:lnTo>
                  <a:lnTo>
                    <a:pt x="116" y="226"/>
                  </a:lnTo>
                  <a:lnTo>
                    <a:pt x="118" y="226"/>
                  </a:lnTo>
                  <a:lnTo>
                    <a:pt x="120" y="238"/>
                  </a:lnTo>
                  <a:lnTo>
                    <a:pt x="118" y="2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5" name="Freeform 820"/>
            <p:cNvSpPr>
              <a:spLocks/>
            </p:cNvSpPr>
            <p:nvPr/>
          </p:nvSpPr>
          <p:spPr bwMode="auto">
            <a:xfrm>
              <a:off x="4608513" y="2887663"/>
              <a:ext cx="31750" cy="53975"/>
            </a:xfrm>
            <a:custGeom>
              <a:avLst/>
              <a:gdLst/>
              <a:ahLst/>
              <a:cxnLst>
                <a:cxn ang="0">
                  <a:pos x="2" y="34"/>
                </a:cxn>
                <a:cxn ang="0">
                  <a:pos x="6" y="28"/>
                </a:cxn>
                <a:cxn ang="0">
                  <a:pos x="8" y="28"/>
                </a:cxn>
                <a:cxn ang="0">
                  <a:pos x="6" y="30"/>
                </a:cxn>
                <a:cxn ang="0">
                  <a:pos x="12" y="24"/>
                </a:cxn>
                <a:cxn ang="0">
                  <a:pos x="14" y="26"/>
                </a:cxn>
                <a:cxn ang="0">
                  <a:pos x="16" y="20"/>
                </a:cxn>
                <a:cxn ang="0">
                  <a:pos x="16" y="16"/>
                </a:cxn>
                <a:cxn ang="0">
                  <a:pos x="18" y="20"/>
                </a:cxn>
                <a:cxn ang="0">
                  <a:pos x="20" y="14"/>
                </a:cxn>
                <a:cxn ang="0">
                  <a:pos x="16" y="10"/>
                </a:cxn>
                <a:cxn ang="0">
                  <a:pos x="18" y="4"/>
                </a:cxn>
                <a:cxn ang="0">
                  <a:pos x="14" y="0"/>
                </a:cxn>
                <a:cxn ang="0">
                  <a:pos x="8" y="0"/>
                </a:cxn>
                <a:cxn ang="0">
                  <a:pos x="8" y="6"/>
                </a:cxn>
                <a:cxn ang="0">
                  <a:pos x="8" y="18"/>
                </a:cxn>
                <a:cxn ang="0">
                  <a:pos x="6" y="10"/>
                </a:cxn>
                <a:cxn ang="0">
                  <a:pos x="4" y="12"/>
                </a:cxn>
                <a:cxn ang="0">
                  <a:pos x="2" y="18"/>
                </a:cxn>
                <a:cxn ang="0">
                  <a:pos x="2" y="18"/>
                </a:cxn>
                <a:cxn ang="0">
                  <a:pos x="2" y="26"/>
                </a:cxn>
                <a:cxn ang="0">
                  <a:pos x="0" y="30"/>
                </a:cxn>
                <a:cxn ang="0">
                  <a:pos x="0" y="32"/>
                </a:cxn>
                <a:cxn ang="0">
                  <a:pos x="2" y="32"/>
                </a:cxn>
                <a:cxn ang="0">
                  <a:pos x="2" y="34"/>
                </a:cxn>
                <a:cxn ang="0">
                  <a:pos x="2" y="34"/>
                </a:cxn>
              </a:cxnLst>
              <a:rect l="0" t="0" r="r" b="b"/>
              <a:pathLst>
                <a:path w="20" h="34">
                  <a:moveTo>
                    <a:pt x="2" y="34"/>
                  </a:moveTo>
                  <a:lnTo>
                    <a:pt x="6" y="28"/>
                  </a:lnTo>
                  <a:lnTo>
                    <a:pt x="8" y="28"/>
                  </a:lnTo>
                  <a:lnTo>
                    <a:pt x="6" y="30"/>
                  </a:lnTo>
                  <a:lnTo>
                    <a:pt x="12" y="24"/>
                  </a:lnTo>
                  <a:lnTo>
                    <a:pt x="14" y="26"/>
                  </a:lnTo>
                  <a:lnTo>
                    <a:pt x="16" y="20"/>
                  </a:lnTo>
                  <a:lnTo>
                    <a:pt x="16" y="16"/>
                  </a:lnTo>
                  <a:lnTo>
                    <a:pt x="18" y="20"/>
                  </a:lnTo>
                  <a:lnTo>
                    <a:pt x="20" y="14"/>
                  </a:lnTo>
                  <a:lnTo>
                    <a:pt x="16" y="10"/>
                  </a:lnTo>
                  <a:lnTo>
                    <a:pt x="18" y="4"/>
                  </a:lnTo>
                  <a:lnTo>
                    <a:pt x="14" y="0"/>
                  </a:lnTo>
                  <a:lnTo>
                    <a:pt x="8" y="0"/>
                  </a:lnTo>
                  <a:lnTo>
                    <a:pt x="8" y="6"/>
                  </a:lnTo>
                  <a:lnTo>
                    <a:pt x="8" y="18"/>
                  </a:lnTo>
                  <a:lnTo>
                    <a:pt x="6" y="10"/>
                  </a:lnTo>
                  <a:lnTo>
                    <a:pt x="4" y="12"/>
                  </a:lnTo>
                  <a:lnTo>
                    <a:pt x="2" y="18"/>
                  </a:lnTo>
                  <a:lnTo>
                    <a:pt x="2" y="18"/>
                  </a:lnTo>
                  <a:lnTo>
                    <a:pt x="2" y="26"/>
                  </a:lnTo>
                  <a:lnTo>
                    <a:pt x="0" y="30"/>
                  </a:lnTo>
                  <a:lnTo>
                    <a:pt x="0" y="32"/>
                  </a:lnTo>
                  <a:lnTo>
                    <a:pt x="2" y="32"/>
                  </a:lnTo>
                  <a:lnTo>
                    <a:pt x="2" y="34"/>
                  </a:lnTo>
                  <a:lnTo>
                    <a:pt x="2"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6" name="Freeform 821"/>
            <p:cNvSpPr>
              <a:spLocks/>
            </p:cNvSpPr>
            <p:nvPr/>
          </p:nvSpPr>
          <p:spPr bwMode="auto">
            <a:xfrm>
              <a:off x="4643438" y="2922588"/>
              <a:ext cx="12700" cy="50800"/>
            </a:xfrm>
            <a:custGeom>
              <a:avLst/>
              <a:gdLst/>
              <a:ahLst/>
              <a:cxnLst>
                <a:cxn ang="0">
                  <a:pos x="2" y="6"/>
                </a:cxn>
                <a:cxn ang="0">
                  <a:pos x="2" y="10"/>
                </a:cxn>
                <a:cxn ang="0">
                  <a:pos x="0" y="24"/>
                </a:cxn>
                <a:cxn ang="0">
                  <a:pos x="0" y="32"/>
                </a:cxn>
                <a:cxn ang="0">
                  <a:pos x="4" y="16"/>
                </a:cxn>
                <a:cxn ang="0">
                  <a:pos x="6" y="10"/>
                </a:cxn>
                <a:cxn ang="0">
                  <a:pos x="6" y="6"/>
                </a:cxn>
                <a:cxn ang="0">
                  <a:pos x="8" y="0"/>
                </a:cxn>
                <a:cxn ang="0">
                  <a:pos x="6" y="0"/>
                </a:cxn>
                <a:cxn ang="0">
                  <a:pos x="2" y="8"/>
                </a:cxn>
                <a:cxn ang="0">
                  <a:pos x="2" y="6"/>
                </a:cxn>
                <a:cxn ang="0">
                  <a:pos x="2" y="6"/>
                </a:cxn>
              </a:cxnLst>
              <a:rect l="0" t="0" r="r" b="b"/>
              <a:pathLst>
                <a:path w="8" h="32">
                  <a:moveTo>
                    <a:pt x="2" y="6"/>
                  </a:moveTo>
                  <a:lnTo>
                    <a:pt x="2" y="10"/>
                  </a:lnTo>
                  <a:lnTo>
                    <a:pt x="0" y="24"/>
                  </a:lnTo>
                  <a:lnTo>
                    <a:pt x="0" y="32"/>
                  </a:lnTo>
                  <a:lnTo>
                    <a:pt x="4" y="16"/>
                  </a:lnTo>
                  <a:lnTo>
                    <a:pt x="6" y="10"/>
                  </a:lnTo>
                  <a:lnTo>
                    <a:pt x="6" y="6"/>
                  </a:lnTo>
                  <a:lnTo>
                    <a:pt x="8" y="0"/>
                  </a:lnTo>
                  <a:lnTo>
                    <a:pt x="6" y="0"/>
                  </a:lnTo>
                  <a:lnTo>
                    <a:pt x="2" y="8"/>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7" name="Freeform 822"/>
            <p:cNvSpPr>
              <a:spLocks noEditPoints="1"/>
            </p:cNvSpPr>
            <p:nvPr/>
          </p:nvSpPr>
          <p:spPr bwMode="auto">
            <a:xfrm>
              <a:off x="4595813" y="4830763"/>
              <a:ext cx="288925" cy="279400"/>
            </a:xfrm>
            <a:custGeom>
              <a:avLst/>
              <a:gdLst/>
              <a:ahLst/>
              <a:cxnLst>
                <a:cxn ang="0">
                  <a:pos x="176" y="8"/>
                </a:cxn>
                <a:cxn ang="0">
                  <a:pos x="168" y="6"/>
                </a:cxn>
                <a:cxn ang="0">
                  <a:pos x="156" y="10"/>
                </a:cxn>
                <a:cxn ang="0">
                  <a:pos x="132" y="16"/>
                </a:cxn>
                <a:cxn ang="0">
                  <a:pos x="112" y="12"/>
                </a:cxn>
                <a:cxn ang="0">
                  <a:pos x="100" y="12"/>
                </a:cxn>
                <a:cxn ang="0">
                  <a:pos x="96" y="12"/>
                </a:cxn>
                <a:cxn ang="0">
                  <a:pos x="90" y="6"/>
                </a:cxn>
                <a:cxn ang="0">
                  <a:pos x="74" y="6"/>
                </a:cxn>
                <a:cxn ang="0">
                  <a:pos x="30" y="6"/>
                </a:cxn>
                <a:cxn ang="0">
                  <a:pos x="22" y="0"/>
                </a:cxn>
                <a:cxn ang="0">
                  <a:pos x="20" y="0"/>
                </a:cxn>
                <a:cxn ang="0">
                  <a:pos x="14" y="0"/>
                </a:cxn>
                <a:cxn ang="0">
                  <a:pos x="8" y="4"/>
                </a:cxn>
                <a:cxn ang="0">
                  <a:pos x="6" y="2"/>
                </a:cxn>
                <a:cxn ang="0">
                  <a:pos x="0" y="6"/>
                </a:cxn>
                <a:cxn ang="0">
                  <a:pos x="2" y="18"/>
                </a:cxn>
                <a:cxn ang="0">
                  <a:pos x="14" y="36"/>
                </a:cxn>
                <a:cxn ang="0">
                  <a:pos x="24" y="58"/>
                </a:cxn>
                <a:cxn ang="0">
                  <a:pos x="36" y="80"/>
                </a:cxn>
                <a:cxn ang="0">
                  <a:pos x="38" y="104"/>
                </a:cxn>
                <a:cxn ang="0">
                  <a:pos x="42" y="116"/>
                </a:cxn>
                <a:cxn ang="0">
                  <a:pos x="42" y="126"/>
                </a:cxn>
                <a:cxn ang="0">
                  <a:pos x="48" y="152"/>
                </a:cxn>
                <a:cxn ang="0">
                  <a:pos x="54" y="162"/>
                </a:cxn>
                <a:cxn ang="0">
                  <a:pos x="64" y="170"/>
                </a:cxn>
                <a:cxn ang="0">
                  <a:pos x="68" y="170"/>
                </a:cxn>
                <a:cxn ang="0">
                  <a:pos x="70" y="166"/>
                </a:cxn>
                <a:cxn ang="0">
                  <a:pos x="72" y="164"/>
                </a:cxn>
                <a:cxn ang="0">
                  <a:pos x="80" y="170"/>
                </a:cxn>
                <a:cxn ang="0">
                  <a:pos x="80" y="172"/>
                </a:cxn>
                <a:cxn ang="0">
                  <a:pos x="82" y="176"/>
                </a:cxn>
                <a:cxn ang="0">
                  <a:pos x="100" y="176"/>
                </a:cxn>
                <a:cxn ang="0">
                  <a:pos x="110" y="168"/>
                </a:cxn>
                <a:cxn ang="0">
                  <a:pos x="110" y="144"/>
                </a:cxn>
                <a:cxn ang="0">
                  <a:pos x="110" y="128"/>
                </a:cxn>
                <a:cxn ang="0">
                  <a:pos x="110" y="112"/>
                </a:cxn>
                <a:cxn ang="0">
                  <a:pos x="110" y="92"/>
                </a:cxn>
                <a:cxn ang="0">
                  <a:pos x="110" y="72"/>
                </a:cxn>
                <a:cxn ang="0">
                  <a:pos x="112" y="70"/>
                </a:cxn>
                <a:cxn ang="0">
                  <a:pos x="124" y="72"/>
                </a:cxn>
                <a:cxn ang="0">
                  <a:pos x="124" y="22"/>
                </a:cxn>
                <a:cxn ang="0">
                  <a:pos x="150" y="16"/>
                </a:cxn>
                <a:cxn ang="0">
                  <a:pos x="158" y="18"/>
                </a:cxn>
                <a:cxn ang="0">
                  <a:pos x="160" y="24"/>
                </a:cxn>
                <a:cxn ang="0">
                  <a:pos x="168" y="16"/>
                </a:cxn>
                <a:cxn ang="0">
                  <a:pos x="174" y="14"/>
                </a:cxn>
                <a:cxn ang="0">
                  <a:pos x="178" y="12"/>
                </a:cxn>
                <a:cxn ang="0">
                  <a:pos x="182" y="12"/>
                </a:cxn>
                <a:cxn ang="0">
                  <a:pos x="176" y="8"/>
                </a:cxn>
                <a:cxn ang="0">
                  <a:pos x="68" y="32"/>
                </a:cxn>
                <a:cxn ang="0">
                  <a:pos x="56" y="34"/>
                </a:cxn>
                <a:cxn ang="0">
                  <a:pos x="54" y="36"/>
                </a:cxn>
                <a:cxn ang="0">
                  <a:pos x="54" y="32"/>
                </a:cxn>
                <a:cxn ang="0">
                  <a:pos x="56" y="28"/>
                </a:cxn>
                <a:cxn ang="0">
                  <a:pos x="56" y="28"/>
                </a:cxn>
                <a:cxn ang="0">
                  <a:pos x="58" y="30"/>
                </a:cxn>
                <a:cxn ang="0">
                  <a:pos x="60" y="26"/>
                </a:cxn>
                <a:cxn ang="0">
                  <a:pos x="64" y="26"/>
                </a:cxn>
                <a:cxn ang="0">
                  <a:pos x="70" y="30"/>
                </a:cxn>
                <a:cxn ang="0">
                  <a:pos x="68" y="32"/>
                </a:cxn>
              </a:cxnLst>
              <a:rect l="0" t="0" r="r" b="b"/>
              <a:pathLst>
                <a:path w="182" h="176">
                  <a:moveTo>
                    <a:pt x="176" y="8"/>
                  </a:moveTo>
                  <a:lnTo>
                    <a:pt x="168" y="6"/>
                  </a:lnTo>
                  <a:lnTo>
                    <a:pt x="156" y="10"/>
                  </a:lnTo>
                  <a:lnTo>
                    <a:pt x="132" y="16"/>
                  </a:lnTo>
                  <a:lnTo>
                    <a:pt x="112" y="12"/>
                  </a:lnTo>
                  <a:lnTo>
                    <a:pt x="100" y="12"/>
                  </a:lnTo>
                  <a:lnTo>
                    <a:pt x="96" y="12"/>
                  </a:lnTo>
                  <a:lnTo>
                    <a:pt x="90" y="6"/>
                  </a:lnTo>
                  <a:lnTo>
                    <a:pt x="74" y="6"/>
                  </a:lnTo>
                  <a:lnTo>
                    <a:pt x="30" y="6"/>
                  </a:lnTo>
                  <a:lnTo>
                    <a:pt x="22" y="0"/>
                  </a:lnTo>
                  <a:lnTo>
                    <a:pt x="20" y="0"/>
                  </a:lnTo>
                  <a:lnTo>
                    <a:pt x="14" y="0"/>
                  </a:lnTo>
                  <a:lnTo>
                    <a:pt x="8" y="4"/>
                  </a:lnTo>
                  <a:lnTo>
                    <a:pt x="6" y="2"/>
                  </a:lnTo>
                  <a:lnTo>
                    <a:pt x="0" y="6"/>
                  </a:lnTo>
                  <a:lnTo>
                    <a:pt x="2" y="18"/>
                  </a:lnTo>
                  <a:lnTo>
                    <a:pt x="14" y="36"/>
                  </a:lnTo>
                  <a:lnTo>
                    <a:pt x="24" y="58"/>
                  </a:lnTo>
                  <a:lnTo>
                    <a:pt x="36" y="80"/>
                  </a:lnTo>
                  <a:lnTo>
                    <a:pt x="38" y="104"/>
                  </a:lnTo>
                  <a:lnTo>
                    <a:pt x="42" y="116"/>
                  </a:lnTo>
                  <a:lnTo>
                    <a:pt x="42" y="126"/>
                  </a:lnTo>
                  <a:lnTo>
                    <a:pt x="48" y="152"/>
                  </a:lnTo>
                  <a:lnTo>
                    <a:pt x="54" y="162"/>
                  </a:lnTo>
                  <a:lnTo>
                    <a:pt x="64" y="170"/>
                  </a:lnTo>
                  <a:lnTo>
                    <a:pt x="68" y="170"/>
                  </a:lnTo>
                  <a:lnTo>
                    <a:pt x="70" y="166"/>
                  </a:lnTo>
                  <a:lnTo>
                    <a:pt x="72" y="164"/>
                  </a:lnTo>
                  <a:lnTo>
                    <a:pt x="80" y="170"/>
                  </a:lnTo>
                  <a:lnTo>
                    <a:pt x="80" y="172"/>
                  </a:lnTo>
                  <a:lnTo>
                    <a:pt x="82" y="176"/>
                  </a:lnTo>
                  <a:lnTo>
                    <a:pt x="100" y="176"/>
                  </a:lnTo>
                  <a:lnTo>
                    <a:pt x="110" y="168"/>
                  </a:lnTo>
                  <a:lnTo>
                    <a:pt x="110" y="144"/>
                  </a:lnTo>
                  <a:lnTo>
                    <a:pt x="110" y="128"/>
                  </a:lnTo>
                  <a:lnTo>
                    <a:pt x="110" y="112"/>
                  </a:lnTo>
                  <a:lnTo>
                    <a:pt x="110" y="92"/>
                  </a:lnTo>
                  <a:lnTo>
                    <a:pt x="110" y="72"/>
                  </a:lnTo>
                  <a:lnTo>
                    <a:pt x="112" y="70"/>
                  </a:lnTo>
                  <a:lnTo>
                    <a:pt x="124" y="72"/>
                  </a:lnTo>
                  <a:lnTo>
                    <a:pt x="124" y="22"/>
                  </a:lnTo>
                  <a:lnTo>
                    <a:pt x="150" y="16"/>
                  </a:lnTo>
                  <a:lnTo>
                    <a:pt x="158" y="18"/>
                  </a:lnTo>
                  <a:lnTo>
                    <a:pt x="160" y="24"/>
                  </a:lnTo>
                  <a:lnTo>
                    <a:pt x="168" y="16"/>
                  </a:lnTo>
                  <a:lnTo>
                    <a:pt x="174" y="14"/>
                  </a:lnTo>
                  <a:lnTo>
                    <a:pt x="178" y="12"/>
                  </a:lnTo>
                  <a:lnTo>
                    <a:pt x="182" y="12"/>
                  </a:lnTo>
                  <a:lnTo>
                    <a:pt x="176" y="8"/>
                  </a:lnTo>
                  <a:close/>
                  <a:moveTo>
                    <a:pt x="68" y="32"/>
                  </a:moveTo>
                  <a:lnTo>
                    <a:pt x="56" y="34"/>
                  </a:lnTo>
                  <a:lnTo>
                    <a:pt x="54" y="36"/>
                  </a:lnTo>
                  <a:lnTo>
                    <a:pt x="54" y="32"/>
                  </a:lnTo>
                  <a:lnTo>
                    <a:pt x="56" y="28"/>
                  </a:lnTo>
                  <a:lnTo>
                    <a:pt x="56" y="28"/>
                  </a:lnTo>
                  <a:lnTo>
                    <a:pt x="58" y="30"/>
                  </a:lnTo>
                  <a:lnTo>
                    <a:pt x="60" y="26"/>
                  </a:lnTo>
                  <a:lnTo>
                    <a:pt x="64" y="26"/>
                  </a:lnTo>
                  <a:lnTo>
                    <a:pt x="70" y="30"/>
                  </a:lnTo>
                  <a:lnTo>
                    <a:pt x="68"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8" name="Freeform 823"/>
            <p:cNvSpPr>
              <a:spLocks noEditPoints="1"/>
            </p:cNvSpPr>
            <p:nvPr/>
          </p:nvSpPr>
          <p:spPr bwMode="auto">
            <a:xfrm>
              <a:off x="4770438" y="4849813"/>
              <a:ext cx="203200" cy="206375"/>
            </a:xfrm>
            <a:custGeom>
              <a:avLst/>
              <a:gdLst/>
              <a:ahLst/>
              <a:cxnLst>
                <a:cxn ang="0">
                  <a:pos x="118" y="58"/>
                </a:cxn>
                <a:cxn ang="0">
                  <a:pos x="112" y="56"/>
                </a:cxn>
                <a:cxn ang="0">
                  <a:pos x="108" y="54"/>
                </a:cxn>
                <a:cxn ang="0">
                  <a:pos x="106" y="40"/>
                </a:cxn>
                <a:cxn ang="0">
                  <a:pos x="94" y="32"/>
                </a:cxn>
                <a:cxn ang="0">
                  <a:pos x="90" y="30"/>
                </a:cxn>
                <a:cxn ang="0">
                  <a:pos x="84" y="22"/>
                </a:cxn>
                <a:cxn ang="0">
                  <a:pos x="78" y="12"/>
                </a:cxn>
                <a:cxn ang="0">
                  <a:pos x="72" y="4"/>
                </a:cxn>
                <a:cxn ang="0">
                  <a:pos x="72" y="0"/>
                </a:cxn>
                <a:cxn ang="0">
                  <a:pos x="68" y="0"/>
                </a:cxn>
                <a:cxn ang="0">
                  <a:pos x="64" y="2"/>
                </a:cxn>
                <a:cxn ang="0">
                  <a:pos x="58" y="4"/>
                </a:cxn>
                <a:cxn ang="0">
                  <a:pos x="50" y="12"/>
                </a:cxn>
                <a:cxn ang="0">
                  <a:pos x="48" y="6"/>
                </a:cxn>
                <a:cxn ang="0">
                  <a:pos x="40" y="4"/>
                </a:cxn>
                <a:cxn ang="0">
                  <a:pos x="14" y="10"/>
                </a:cxn>
                <a:cxn ang="0">
                  <a:pos x="14" y="60"/>
                </a:cxn>
                <a:cxn ang="0">
                  <a:pos x="2" y="58"/>
                </a:cxn>
                <a:cxn ang="0">
                  <a:pos x="0" y="60"/>
                </a:cxn>
                <a:cxn ang="0">
                  <a:pos x="0" y="80"/>
                </a:cxn>
                <a:cxn ang="0">
                  <a:pos x="0" y="100"/>
                </a:cxn>
                <a:cxn ang="0">
                  <a:pos x="12" y="112"/>
                </a:cxn>
                <a:cxn ang="0">
                  <a:pos x="14" y="118"/>
                </a:cxn>
                <a:cxn ang="0">
                  <a:pos x="10" y="126"/>
                </a:cxn>
                <a:cxn ang="0">
                  <a:pos x="12" y="128"/>
                </a:cxn>
                <a:cxn ang="0">
                  <a:pos x="22" y="130"/>
                </a:cxn>
                <a:cxn ang="0">
                  <a:pos x="32" y="128"/>
                </a:cxn>
                <a:cxn ang="0">
                  <a:pos x="46" y="110"/>
                </a:cxn>
                <a:cxn ang="0">
                  <a:pos x="54" y="110"/>
                </a:cxn>
                <a:cxn ang="0">
                  <a:pos x="66" y="114"/>
                </a:cxn>
                <a:cxn ang="0">
                  <a:pos x="76" y="112"/>
                </a:cxn>
                <a:cxn ang="0">
                  <a:pos x="80" y="102"/>
                </a:cxn>
                <a:cxn ang="0">
                  <a:pos x="90" y="92"/>
                </a:cxn>
                <a:cxn ang="0">
                  <a:pos x="96" y="86"/>
                </a:cxn>
                <a:cxn ang="0">
                  <a:pos x="102" y="78"/>
                </a:cxn>
                <a:cxn ang="0">
                  <a:pos x="112" y="70"/>
                </a:cxn>
                <a:cxn ang="0">
                  <a:pos x="128" y="62"/>
                </a:cxn>
                <a:cxn ang="0">
                  <a:pos x="118" y="58"/>
                </a:cxn>
                <a:cxn ang="0">
                  <a:pos x="84" y="48"/>
                </a:cxn>
                <a:cxn ang="0">
                  <a:pos x="82" y="52"/>
                </a:cxn>
                <a:cxn ang="0">
                  <a:pos x="80" y="54"/>
                </a:cxn>
                <a:cxn ang="0">
                  <a:pos x="74" y="50"/>
                </a:cxn>
                <a:cxn ang="0">
                  <a:pos x="70" y="50"/>
                </a:cxn>
                <a:cxn ang="0">
                  <a:pos x="66" y="50"/>
                </a:cxn>
                <a:cxn ang="0">
                  <a:pos x="66" y="48"/>
                </a:cxn>
                <a:cxn ang="0">
                  <a:pos x="66" y="44"/>
                </a:cxn>
                <a:cxn ang="0">
                  <a:pos x="68" y="42"/>
                </a:cxn>
                <a:cxn ang="0">
                  <a:pos x="70" y="42"/>
                </a:cxn>
                <a:cxn ang="0">
                  <a:pos x="74" y="38"/>
                </a:cxn>
                <a:cxn ang="0">
                  <a:pos x="78" y="34"/>
                </a:cxn>
                <a:cxn ang="0">
                  <a:pos x="74" y="42"/>
                </a:cxn>
                <a:cxn ang="0">
                  <a:pos x="76" y="44"/>
                </a:cxn>
                <a:cxn ang="0">
                  <a:pos x="74" y="46"/>
                </a:cxn>
                <a:cxn ang="0">
                  <a:pos x="74" y="48"/>
                </a:cxn>
                <a:cxn ang="0">
                  <a:pos x="78" y="48"/>
                </a:cxn>
                <a:cxn ang="0">
                  <a:pos x="78" y="40"/>
                </a:cxn>
                <a:cxn ang="0">
                  <a:pos x="80" y="40"/>
                </a:cxn>
                <a:cxn ang="0">
                  <a:pos x="82" y="40"/>
                </a:cxn>
                <a:cxn ang="0">
                  <a:pos x="84" y="42"/>
                </a:cxn>
                <a:cxn ang="0">
                  <a:pos x="82" y="44"/>
                </a:cxn>
                <a:cxn ang="0">
                  <a:pos x="80" y="48"/>
                </a:cxn>
                <a:cxn ang="0">
                  <a:pos x="84" y="48"/>
                </a:cxn>
              </a:cxnLst>
              <a:rect l="0" t="0" r="r" b="b"/>
              <a:pathLst>
                <a:path w="128" h="130">
                  <a:moveTo>
                    <a:pt x="118" y="58"/>
                  </a:moveTo>
                  <a:lnTo>
                    <a:pt x="112" y="56"/>
                  </a:lnTo>
                  <a:lnTo>
                    <a:pt x="108" y="54"/>
                  </a:lnTo>
                  <a:lnTo>
                    <a:pt x="106" y="40"/>
                  </a:lnTo>
                  <a:lnTo>
                    <a:pt x="94" y="32"/>
                  </a:lnTo>
                  <a:lnTo>
                    <a:pt x="90" y="30"/>
                  </a:lnTo>
                  <a:lnTo>
                    <a:pt x="84" y="22"/>
                  </a:lnTo>
                  <a:lnTo>
                    <a:pt x="78" y="12"/>
                  </a:lnTo>
                  <a:lnTo>
                    <a:pt x="72" y="4"/>
                  </a:lnTo>
                  <a:lnTo>
                    <a:pt x="72" y="0"/>
                  </a:lnTo>
                  <a:lnTo>
                    <a:pt x="68" y="0"/>
                  </a:lnTo>
                  <a:lnTo>
                    <a:pt x="64" y="2"/>
                  </a:lnTo>
                  <a:lnTo>
                    <a:pt x="58" y="4"/>
                  </a:lnTo>
                  <a:lnTo>
                    <a:pt x="50" y="12"/>
                  </a:lnTo>
                  <a:lnTo>
                    <a:pt x="48" y="6"/>
                  </a:lnTo>
                  <a:lnTo>
                    <a:pt x="40" y="4"/>
                  </a:lnTo>
                  <a:lnTo>
                    <a:pt x="14" y="10"/>
                  </a:lnTo>
                  <a:lnTo>
                    <a:pt x="14" y="60"/>
                  </a:lnTo>
                  <a:lnTo>
                    <a:pt x="2" y="58"/>
                  </a:lnTo>
                  <a:lnTo>
                    <a:pt x="0" y="60"/>
                  </a:lnTo>
                  <a:lnTo>
                    <a:pt x="0" y="80"/>
                  </a:lnTo>
                  <a:lnTo>
                    <a:pt x="0" y="100"/>
                  </a:lnTo>
                  <a:lnTo>
                    <a:pt x="12" y="112"/>
                  </a:lnTo>
                  <a:lnTo>
                    <a:pt x="14" y="118"/>
                  </a:lnTo>
                  <a:lnTo>
                    <a:pt x="10" y="126"/>
                  </a:lnTo>
                  <a:lnTo>
                    <a:pt x="12" y="128"/>
                  </a:lnTo>
                  <a:lnTo>
                    <a:pt x="22" y="130"/>
                  </a:lnTo>
                  <a:lnTo>
                    <a:pt x="32" y="128"/>
                  </a:lnTo>
                  <a:lnTo>
                    <a:pt x="46" y="110"/>
                  </a:lnTo>
                  <a:lnTo>
                    <a:pt x="54" y="110"/>
                  </a:lnTo>
                  <a:lnTo>
                    <a:pt x="66" y="114"/>
                  </a:lnTo>
                  <a:lnTo>
                    <a:pt x="76" y="112"/>
                  </a:lnTo>
                  <a:lnTo>
                    <a:pt x="80" y="102"/>
                  </a:lnTo>
                  <a:lnTo>
                    <a:pt x="90" y="92"/>
                  </a:lnTo>
                  <a:lnTo>
                    <a:pt x="96" y="86"/>
                  </a:lnTo>
                  <a:lnTo>
                    <a:pt x="102" y="78"/>
                  </a:lnTo>
                  <a:lnTo>
                    <a:pt x="112" y="70"/>
                  </a:lnTo>
                  <a:lnTo>
                    <a:pt x="128" y="62"/>
                  </a:lnTo>
                  <a:lnTo>
                    <a:pt x="118" y="58"/>
                  </a:lnTo>
                  <a:close/>
                  <a:moveTo>
                    <a:pt x="84" y="48"/>
                  </a:moveTo>
                  <a:lnTo>
                    <a:pt x="82" y="52"/>
                  </a:lnTo>
                  <a:lnTo>
                    <a:pt x="80" y="54"/>
                  </a:lnTo>
                  <a:lnTo>
                    <a:pt x="74" y="50"/>
                  </a:lnTo>
                  <a:lnTo>
                    <a:pt x="70" y="50"/>
                  </a:lnTo>
                  <a:lnTo>
                    <a:pt x="66" y="50"/>
                  </a:lnTo>
                  <a:lnTo>
                    <a:pt x="66" y="48"/>
                  </a:lnTo>
                  <a:lnTo>
                    <a:pt x="66" y="44"/>
                  </a:lnTo>
                  <a:lnTo>
                    <a:pt x="68" y="42"/>
                  </a:lnTo>
                  <a:lnTo>
                    <a:pt x="70" y="42"/>
                  </a:lnTo>
                  <a:lnTo>
                    <a:pt x="74" y="38"/>
                  </a:lnTo>
                  <a:lnTo>
                    <a:pt x="78" y="34"/>
                  </a:lnTo>
                  <a:lnTo>
                    <a:pt x="74" y="42"/>
                  </a:lnTo>
                  <a:lnTo>
                    <a:pt x="76" y="44"/>
                  </a:lnTo>
                  <a:lnTo>
                    <a:pt x="74" y="46"/>
                  </a:lnTo>
                  <a:lnTo>
                    <a:pt x="74" y="48"/>
                  </a:lnTo>
                  <a:lnTo>
                    <a:pt x="78" y="48"/>
                  </a:lnTo>
                  <a:lnTo>
                    <a:pt x="78" y="40"/>
                  </a:lnTo>
                  <a:lnTo>
                    <a:pt x="80" y="40"/>
                  </a:lnTo>
                  <a:lnTo>
                    <a:pt x="82" y="40"/>
                  </a:lnTo>
                  <a:lnTo>
                    <a:pt x="84" y="42"/>
                  </a:lnTo>
                  <a:lnTo>
                    <a:pt x="82" y="44"/>
                  </a:lnTo>
                  <a:lnTo>
                    <a:pt x="80" y="48"/>
                  </a:lnTo>
                  <a:lnTo>
                    <a:pt x="84"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9" name="Freeform 824"/>
            <p:cNvSpPr>
              <a:spLocks noEditPoints="1"/>
            </p:cNvSpPr>
            <p:nvPr/>
          </p:nvSpPr>
          <p:spPr bwMode="auto">
            <a:xfrm>
              <a:off x="4922838" y="1763713"/>
              <a:ext cx="3470275" cy="1743075"/>
            </a:xfrm>
            <a:custGeom>
              <a:avLst/>
              <a:gdLst/>
              <a:ahLst/>
              <a:cxnLst>
                <a:cxn ang="0">
                  <a:pos x="2122" y="486"/>
                </a:cxn>
                <a:cxn ang="0">
                  <a:pos x="2110" y="472"/>
                </a:cxn>
                <a:cxn ang="0">
                  <a:pos x="1922" y="376"/>
                </a:cxn>
                <a:cxn ang="0">
                  <a:pos x="1766" y="340"/>
                </a:cxn>
                <a:cxn ang="0">
                  <a:pos x="1512" y="320"/>
                </a:cxn>
                <a:cxn ang="0">
                  <a:pos x="1334" y="232"/>
                </a:cxn>
                <a:cxn ang="0">
                  <a:pos x="1144" y="220"/>
                </a:cxn>
                <a:cxn ang="0">
                  <a:pos x="1086" y="224"/>
                </a:cxn>
                <a:cxn ang="0">
                  <a:pos x="1054" y="36"/>
                </a:cxn>
                <a:cxn ang="0">
                  <a:pos x="924" y="96"/>
                </a:cxn>
                <a:cxn ang="0">
                  <a:pos x="800" y="208"/>
                </a:cxn>
                <a:cxn ang="0">
                  <a:pos x="754" y="376"/>
                </a:cxn>
                <a:cxn ang="0">
                  <a:pos x="686" y="326"/>
                </a:cxn>
                <a:cxn ang="0">
                  <a:pos x="678" y="420"/>
                </a:cxn>
                <a:cxn ang="0">
                  <a:pos x="606" y="512"/>
                </a:cxn>
                <a:cxn ang="0">
                  <a:pos x="610" y="262"/>
                </a:cxn>
                <a:cxn ang="0">
                  <a:pos x="536" y="424"/>
                </a:cxn>
                <a:cxn ang="0">
                  <a:pos x="362" y="440"/>
                </a:cxn>
                <a:cxn ang="0">
                  <a:pos x="264" y="458"/>
                </a:cxn>
                <a:cxn ang="0">
                  <a:pos x="134" y="548"/>
                </a:cxn>
                <a:cxn ang="0">
                  <a:pos x="158" y="518"/>
                </a:cxn>
                <a:cxn ang="0">
                  <a:pos x="44" y="392"/>
                </a:cxn>
                <a:cxn ang="0">
                  <a:pos x="60" y="622"/>
                </a:cxn>
                <a:cxn ang="0">
                  <a:pos x="16" y="784"/>
                </a:cxn>
                <a:cxn ang="0">
                  <a:pos x="92" y="880"/>
                </a:cxn>
                <a:cxn ang="0">
                  <a:pos x="170" y="974"/>
                </a:cxn>
                <a:cxn ang="0">
                  <a:pos x="182" y="1056"/>
                </a:cxn>
                <a:cxn ang="0">
                  <a:pos x="276" y="1016"/>
                </a:cxn>
                <a:cxn ang="0">
                  <a:pos x="268" y="934"/>
                </a:cxn>
                <a:cxn ang="0">
                  <a:pos x="370" y="918"/>
                </a:cxn>
                <a:cxn ang="0">
                  <a:pos x="454" y="882"/>
                </a:cxn>
                <a:cxn ang="0">
                  <a:pos x="562" y="812"/>
                </a:cxn>
                <a:cxn ang="0">
                  <a:pos x="636" y="854"/>
                </a:cxn>
                <a:cxn ang="0">
                  <a:pos x="810" y="958"/>
                </a:cxn>
                <a:cxn ang="0">
                  <a:pos x="1044" y="920"/>
                </a:cxn>
                <a:cxn ang="0">
                  <a:pos x="1294" y="860"/>
                </a:cxn>
                <a:cxn ang="0">
                  <a:pos x="1418" y="1032"/>
                </a:cxn>
                <a:cxn ang="0">
                  <a:pos x="1396" y="1076"/>
                </a:cxn>
                <a:cxn ang="0">
                  <a:pos x="1528" y="868"/>
                </a:cxn>
                <a:cxn ang="0">
                  <a:pos x="1450" y="830"/>
                </a:cxn>
                <a:cxn ang="0">
                  <a:pos x="1636" y="706"/>
                </a:cxn>
                <a:cxn ang="0">
                  <a:pos x="1786" y="646"/>
                </a:cxn>
                <a:cxn ang="0">
                  <a:pos x="1806" y="686"/>
                </a:cxn>
                <a:cxn ang="0">
                  <a:pos x="1794" y="834"/>
                </a:cxn>
                <a:cxn ang="0">
                  <a:pos x="1808" y="754"/>
                </a:cxn>
                <a:cxn ang="0">
                  <a:pos x="1962" y="652"/>
                </a:cxn>
                <a:cxn ang="0">
                  <a:pos x="2048" y="552"/>
                </a:cxn>
                <a:cxn ang="0">
                  <a:pos x="2094" y="534"/>
                </a:cxn>
                <a:cxn ang="0">
                  <a:pos x="2138" y="568"/>
                </a:cxn>
                <a:cxn ang="0">
                  <a:pos x="2168" y="534"/>
                </a:cxn>
                <a:cxn ang="0">
                  <a:pos x="72" y="688"/>
                </a:cxn>
                <a:cxn ang="0">
                  <a:pos x="74" y="674"/>
                </a:cxn>
                <a:cxn ang="0">
                  <a:pos x="98" y="628"/>
                </a:cxn>
                <a:cxn ang="0">
                  <a:pos x="118" y="652"/>
                </a:cxn>
                <a:cxn ang="0">
                  <a:pos x="152" y="748"/>
                </a:cxn>
                <a:cxn ang="0">
                  <a:pos x="160" y="742"/>
                </a:cxn>
                <a:cxn ang="0">
                  <a:pos x="300" y="858"/>
                </a:cxn>
                <a:cxn ang="0">
                  <a:pos x="314" y="812"/>
                </a:cxn>
                <a:cxn ang="0">
                  <a:pos x="856" y="820"/>
                </a:cxn>
                <a:cxn ang="0">
                  <a:pos x="1002" y="794"/>
                </a:cxn>
                <a:cxn ang="0">
                  <a:pos x="1064" y="886"/>
                </a:cxn>
                <a:cxn ang="0">
                  <a:pos x="1100" y="818"/>
                </a:cxn>
              </a:cxnLst>
              <a:rect l="0" t="0" r="r" b="b"/>
              <a:pathLst>
                <a:path w="2186" h="1098">
                  <a:moveTo>
                    <a:pt x="2180" y="516"/>
                  </a:moveTo>
                  <a:lnTo>
                    <a:pt x="2178" y="512"/>
                  </a:lnTo>
                  <a:lnTo>
                    <a:pt x="2174" y="514"/>
                  </a:lnTo>
                  <a:lnTo>
                    <a:pt x="2174" y="514"/>
                  </a:lnTo>
                  <a:lnTo>
                    <a:pt x="2176" y="512"/>
                  </a:lnTo>
                  <a:lnTo>
                    <a:pt x="2164" y="500"/>
                  </a:lnTo>
                  <a:lnTo>
                    <a:pt x="2158" y="490"/>
                  </a:lnTo>
                  <a:lnTo>
                    <a:pt x="2146" y="488"/>
                  </a:lnTo>
                  <a:lnTo>
                    <a:pt x="2146" y="492"/>
                  </a:lnTo>
                  <a:lnTo>
                    <a:pt x="2138" y="488"/>
                  </a:lnTo>
                  <a:lnTo>
                    <a:pt x="2140" y="492"/>
                  </a:lnTo>
                  <a:lnTo>
                    <a:pt x="2138" y="494"/>
                  </a:lnTo>
                  <a:lnTo>
                    <a:pt x="2136" y="490"/>
                  </a:lnTo>
                  <a:lnTo>
                    <a:pt x="2138" y="486"/>
                  </a:lnTo>
                  <a:lnTo>
                    <a:pt x="2132" y="484"/>
                  </a:lnTo>
                  <a:lnTo>
                    <a:pt x="2132" y="488"/>
                  </a:lnTo>
                  <a:lnTo>
                    <a:pt x="2126" y="486"/>
                  </a:lnTo>
                  <a:lnTo>
                    <a:pt x="2122" y="486"/>
                  </a:lnTo>
                  <a:lnTo>
                    <a:pt x="2124" y="488"/>
                  </a:lnTo>
                  <a:lnTo>
                    <a:pt x="2128" y="488"/>
                  </a:lnTo>
                  <a:lnTo>
                    <a:pt x="2126" y="500"/>
                  </a:lnTo>
                  <a:lnTo>
                    <a:pt x="2132" y="504"/>
                  </a:lnTo>
                  <a:lnTo>
                    <a:pt x="2132" y="508"/>
                  </a:lnTo>
                  <a:lnTo>
                    <a:pt x="2128" y="510"/>
                  </a:lnTo>
                  <a:lnTo>
                    <a:pt x="2128" y="504"/>
                  </a:lnTo>
                  <a:lnTo>
                    <a:pt x="2124" y="504"/>
                  </a:lnTo>
                  <a:lnTo>
                    <a:pt x="2124" y="500"/>
                  </a:lnTo>
                  <a:lnTo>
                    <a:pt x="2118" y="496"/>
                  </a:lnTo>
                  <a:lnTo>
                    <a:pt x="2120" y="490"/>
                  </a:lnTo>
                  <a:lnTo>
                    <a:pt x="2114" y="474"/>
                  </a:lnTo>
                  <a:lnTo>
                    <a:pt x="2118" y="478"/>
                  </a:lnTo>
                  <a:lnTo>
                    <a:pt x="2118" y="474"/>
                  </a:lnTo>
                  <a:lnTo>
                    <a:pt x="2112" y="470"/>
                  </a:lnTo>
                  <a:lnTo>
                    <a:pt x="2110" y="464"/>
                  </a:lnTo>
                  <a:lnTo>
                    <a:pt x="2102" y="462"/>
                  </a:lnTo>
                  <a:lnTo>
                    <a:pt x="2110" y="472"/>
                  </a:lnTo>
                  <a:lnTo>
                    <a:pt x="2096" y="464"/>
                  </a:lnTo>
                  <a:lnTo>
                    <a:pt x="2100" y="462"/>
                  </a:lnTo>
                  <a:lnTo>
                    <a:pt x="2100" y="458"/>
                  </a:lnTo>
                  <a:lnTo>
                    <a:pt x="2088" y="456"/>
                  </a:lnTo>
                  <a:lnTo>
                    <a:pt x="2090" y="452"/>
                  </a:lnTo>
                  <a:lnTo>
                    <a:pt x="2088" y="450"/>
                  </a:lnTo>
                  <a:lnTo>
                    <a:pt x="2084" y="450"/>
                  </a:lnTo>
                  <a:lnTo>
                    <a:pt x="2084" y="446"/>
                  </a:lnTo>
                  <a:lnTo>
                    <a:pt x="2078" y="442"/>
                  </a:lnTo>
                  <a:lnTo>
                    <a:pt x="2074" y="444"/>
                  </a:lnTo>
                  <a:lnTo>
                    <a:pt x="2072" y="438"/>
                  </a:lnTo>
                  <a:lnTo>
                    <a:pt x="2064" y="434"/>
                  </a:lnTo>
                  <a:lnTo>
                    <a:pt x="2062" y="426"/>
                  </a:lnTo>
                  <a:lnTo>
                    <a:pt x="2048" y="420"/>
                  </a:lnTo>
                  <a:lnTo>
                    <a:pt x="2048" y="420"/>
                  </a:lnTo>
                  <a:lnTo>
                    <a:pt x="2026" y="400"/>
                  </a:lnTo>
                  <a:lnTo>
                    <a:pt x="1994" y="384"/>
                  </a:lnTo>
                  <a:lnTo>
                    <a:pt x="1922" y="376"/>
                  </a:lnTo>
                  <a:lnTo>
                    <a:pt x="1920" y="378"/>
                  </a:lnTo>
                  <a:lnTo>
                    <a:pt x="1920" y="388"/>
                  </a:lnTo>
                  <a:lnTo>
                    <a:pt x="1916" y="394"/>
                  </a:lnTo>
                  <a:lnTo>
                    <a:pt x="1922" y="396"/>
                  </a:lnTo>
                  <a:lnTo>
                    <a:pt x="1928" y="414"/>
                  </a:lnTo>
                  <a:lnTo>
                    <a:pt x="1916" y="426"/>
                  </a:lnTo>
                  <a:lnTo>
                    <a:pt x="1892" y="408"/>
                  </a:lnTo>
                  <a:lnTo>
                    <a:pt x="1890" y="394"/>
                  </a:lnTo>
                  <a:lnTo>
                    <a:pt x="1884" y="388"/>
                  </a:lnTo>
                  <a:lnTo>
                    <a:pt x="1872" y="398"/>
                  </a:lnTo>
                  <a:lnTo>
                    <a:pt x="1838" y="394"/>
                  </a:lnTo>
                  <a:lnTo>
                    <a:pt x="1834" y="386"/>
                  </a:lnTo>
                  <a:lnTo>
                    <a:pt x="1798" y="402"/>
                  </a:lnTo>
                  <a:lnTo>
                    <a:pt x="1798" y="396"/>
                  </a:lnTo>
                  <a:lnTo>
                    <a:pt x="1784" y="390"/>
                  </a:lnTo>
                  <a:lnTo>
                    <a:pt x="1776" y="386"/>
                  </a:lnTo>
                  <a:lnTo>
                    <a:pt x="1780" y="362"/>
                  </a:lnTo>
                  <a:lnTo>
                    <a:pt x="1766" y="340"/>
                  </a:lnTo>
                  <a:lnTo>
                    <a:pt x="1710" y="340"/>
                  </a:lnTo>
                  <a:lnTo>
                    <a:pt x="1682" y="346"/>
                  </a:lnTo>
                  <a:lnTo>
                    <a:pt x="1670" y="340"/>
                  </a:lnTo>
                  <a:lnTo>
                    <a:pt x="1678" y="332"/>
                  </a:lnTo>
                  <a:lnTo>
                    <a:pt x="1668" y="320"/>
                  </a:lnTo>
                  <a:lnTo>
                    <a:pt x="1656" y="322"/>
                  </a:lnTo>
                  <a:lnTo>
                    <a:pt x="1650" y="312"/>
                  </a:lnTo>
                  <a:lnTo>
                    <a:pt x="1634" y="310"/>
                  </a:lnTo>
                  <a:lnTo>
                    <a:pt x="1640" y="300"/>
                  </a:lnTo>
                  <a:lnTo>
                    <a:pt x="1648" y="302"/>
                  </a:lnTo>
                  <a:lnTo>
                    <a:pt x="1644" y="290"/>
                  </a:lnTo>
                  <a:lnTo>
                    <a:pt x="1528" y="260"/>
                  </a:lnTo>
                  <a:lnTo>
                    <a:pt x="1524" y="264"/>
                  </a:lnTo>
                  <a:lnTo>
                    <a:pt x="1528" y="270"/>
                  </a:lnTo>
                  <a:lnTo>
                    <a:pt x="1510" y="296"/>
                  </a:lnTo>
                  <a:lnTo>
                    <a:pt x="1512" y="302"/>
                  </a:lnTo>
                  <a:lnTo>
                    <a:pt x="1510" y="308"/>
                  </a:lnTo>
                  <a:lnTo>
                    <a:pt x="1512" y="320"/>
                  </a:lnTo>
                  <a:lnTo>
                    <a:pt x="1506" y="316"/>
                  </a:lnTo>
                  <a:lnTo>
                    <a:pt x="1486" y="332"/>
                  </a:lnTo>
                  <a:lnTo>
                    <a:pt x="1464" y="318"/>
                  </a:lnTo>
                  <a:lnTo>
                    <a:pt x="1454" y="312"/>
                  </a:lnTo>
                  <a:lnTo>
                    <a:pt x="1428" y="322"/>
                  </a:lnTo>
                  <a:lnTo>
                    <a:pt x="1416" y="298"/>
                  </a:lnTo>
                  <a:lnTo>
                    <a:pt x="1396" y="350"/>
                  </a:lnTo>
                  <a:lnTo>
                    <a:pt x="1392" y="342"/>
                  </a:lnTo>
                  <a:lnTo>
                    <a:pt x="1378" y="336"/>
                  </a:lnTo>
                  <a:lnTo>
                    <a:pt x="1368" y="310"/>
                  </a:lnTo>
                  <a:lnTo>
                    <a:pt x="1364" y="312"/>
                  </a:lnTo>
                  <a:lnTo>
                    <a:pt x="1362" y="300"/>
                  </a:lnTo>
                  <a:lnTo>
                    <a:pt x="1372" y="290"/>
                  </a:lnTo>
                  <a:lnTo>
                    <a:pt x="1374" y="280"/>
                  </a:lnTo>
                  <a:lnTo>
                    <a:pt x="1368" y="270"/>
                  </a:lnTo>
                  <a:lnTo>
                    <a:pt x="1372" y="252"/>
                  </a:lnTo>
                  <a:lnTo>
                    <a:pt x="1354" y="230"/>
                  </a:lnTo>
                  <a:lnTo>
                    <a:pt x="1334" y="232"/>
                  </a:lnTo>
                  <a:lnTo>
                    <a:pt x="1296" y="212"/>
                  </a:lnTo>
                  <a:lnTo>
                    <a:pt x="1296" y="220"/>
                  </a:lnTo>
                  <a:lnTo>
                    <a:pt x="1290" y="216"/>
                  </a:lnTo>
                  <a:lnTo>
                    <a:pt x="1288" y="230"/>
                  </a:lnTo>
                  <a:lnTo>
                    <a:pt x="1292" y="246"/>
                  </a:lnTo>
                  <a:lnTo>
                    <a:pt x="1288" y="250"/>
                  </a:lnTo>
                  <a:lnTo>
                    <a:pt x="1244" y="254"/>
                  </a:lnTo>
                  <a:lnTo>
                    <a:pt x="1226" y="244"/>
                  </a:lnTo>
                  <a:lnTo>
                    <a:pt x="1230" y="230"/>
                  </a:lnTo>
                  <a:lnTo>
                    <a:pt x="1188" y="220"/>
                  </a:lnTo>
                  <a:lnTo>
                    <a:pt x="1158" y="228"/>
                  </a:lnTo>
                  <a:lnTo>
                    <a:pt x="1174" y="244"/>
                  </a:lnTo>
                  <a:lnTo>
                    <a:pt x="1162" y="238"/>
                  </a:lnTo>
                  <a:lnTo>
                    <a:pt x="1154" y="232"/>
                  </a:lnTo>
                  <a:lnTo>
                    <a:pt x="1156" y="222"/>
                  </a:lnTo>
                  <a:lnTo>
                    <a:pt x="1148" y="204"/>
                  </a:lnTo>
                  <a:lnTo>
                    <a:pt x="1150" y="216"/>
                  </a:lnTo>
                  <a:lnTo>
                    <a:pt x="1144" y="220"/>
                  </a:lnTo>
                  <a:lnTo>
                    <a:pt x="1128" y="214"/>
                  </a:lnTo>
                  <a:lnTo>
                    <a:pt x="1132" y="202"/>
                  </a:lnTo>
                  <a:lnTo>
                    <a:pt x="1122" y="210"/>
                  </a:lnTo>
                  <a:lnTo>
                    <a:pt x="1112" y="204"/>
                  </a:lnTo>
                  <a:lnTo>
                    <a:pt x="1104" y="214"/>
                  </a:lnTo>
                  <a:lnTo>
                    <a:pt x="1106" y="224"/>
                  </a:lnTo>
                  <a:lnTo>
                    <a:pt x="1122" y="220"/>
                  </a:lnTo>
                  <a:lnTo>
                    <a:pt x="1106" y="232"/>
                  </a:lnTo>
                  <a:lnTo>
                    <a:pt x="1100" y="226"/>
                  </a:lnTo>
                  <a:lnTo>
                    <a:pt x="1100" y="236"/>
                  </a:lnTo>
                  <a:lnTo>
                    <a:pt x="1078" y="246"/>
                  </a:lnTo>
                  <a:lnTo>
                    <a:pt x="1062" y="244"/>
                  </a:lnTo>
                  <a:lnTo>
                    <a:pt x="1060" y="246"/>
                  </a:lnTo>
                  <a:lnTo>
                    <a:pt x="1062" y="254"/>
                  </a:lnTo>
                  <a:lnTo>
                    <a:pt x="1050" y="258"/>
                  </a:lnTo>
                  <a:lnTo>
                    <a:pt x="1058" y="242"/>
                  </a:lnTo>
                  <a:lnTo>
                    <a:pt x="1072" y="224"/>
                  </a:lnTo>
                  <a:lnTo>
                    <a:pt x="1086" y="224"/>
                  </a:lnTo>
                  <a:lnTo>
                    <a:pt x="1116" y="180"/>
                  </a:lnTo>
                  <a:lnTo>
                    <a:pt x="1152" y="152"/>
                  </a:lnTo>
                  <a:lnTo>
                    <a:pt x="1160" y="140"/>
                  </a:lnTo>
                  <a:lnTo>
                    <a:pt x="1160" y="128"/>
                  </a:lnTo>
                  <a:lnTo>
                    <a:pt x="1158" y="120"/>
                  </a:lnTo>
                  <a:lnTo>
                    <a:pt x="1162" y="112"/>
                  </a:lnTo>
                  <a:lnTo>
                    <a:pt x="1154" y="88"/>
                  </a:lnTo>
                  <a:lnTo>
                    <a:pt x="1148" y="98"/>
                  </a:lnTo>
                  <a:lnTo>
                    <a:pt x="1144" y="90"/>
                  </a:lnTo>
                  <a:lnTo>
                    <a:pt x="1146" y="84"/>
                  </a:lnTo>
                  <a:lnTo>
                    <a:pt x="1126" y="60"/>
                  </a:lnTo>
                  <a:lnTo>
                    <a:pt x="1086" y="58"/>
                  </a:lnTo>
                  <a:lnTo>
                    <a:pt x="1076" y="76"/>
                  </a:lnTo>
                  <a:lnTo>
                    <a:pt x="1060" y="76"/>
                  </a:lnTo>
                  <a:lnTo>
                    <a:pt x="1072" y="58"/>
                  </a:lnTo>
                  <a:lnTo>
                    <a:pt x="1074" y="46"/>
                  </a:lnTo>
                  <a:lnTo>
                    <a:pt x="1054" y="44"/>
                  </a:lnTo>
                  <a:lnTo>
                    <a:pt x="1054" y="36"/>
                  </a:lnTo>
                  <a:lnTo>
                    <a:pt x="1034" y="46"/>
                  </a:lnTo>
                  <a:lnTo>
                    <a:pt x="1058" y="24"/>
                  </a:lnTo>
                  <a:lnTo>
                    <a:pt x="1054" y="12"/>
                  </a:lnTo>
                  <a:lnTo>
                    <a:pt x="1032" y="0"/>
                  </a:lnTo>
                  <a:lnTo>
                    <a:pt x="1018" y="6"/>
                  </a:lnTo>
                  <a:lnTo>
                    <a:pt x="994" y="40"/>
                  </a:lnTo>
                  <a:lnTo>
                    <a:pt x="988" y="54"/>
                  </a:lnTo>
                  <a:lnTo>
                    <a:pt x="996" y="64"/>
                  </a:lnTo>
                  <a:lnTo>
                    <a:pt x="992" y="70"/>
                  </a:lnTo>
                  <a:lnTo>
                    <a:pt x="962" y="74"/>
                  </a:lnTo>
                  <a:lnTo>
                    <a:pt x="974" y="88"/>
                  </a:lnTo>
                  <a:lnTo>
                    <a:pt x="972" y="100"/>
                  </a:lnTo>
                  <a:lnTo>
                    <a:pt x="958" y="86"/>
                  </a:lnTo>
                  <a:lnTo>
                    <a:pt x="930" y="108"/>
                  </a:lnTo>
                  <a:lnTo>
                    <a:pt x="932" y="102"/>
                  </a:lnTo>
                  <a:lnTo>
                    <a:pt x="928" y="102"/>
                  </a:lnTo>
                  <a:lnTo>
                    <a:pt x="918" y="108"/>
                  </a:lnTo>
                  <a:lnTo>
                    <a:pt x="924" y="96"/>
                  </a:lnTo>
                  <a:lnTo>
                    <a:pt x="920" y="94"/>
                  </a:lnTo>
                  <a:lnTo>
                    <a:pt x="880" y="100"/>
                  </a:lnTo>
                  <a:lnTo>
                    <a:pt x="888" y="110"/>
                  </a:lnTo>
                  <a:lnTo>
                    <a:pt x="844" y="126"/>
                  </a:lnTo>
                  <a:lnTo>
                    <a:pt x="844" y="124"/>
                  </a:lnTo>
                  <a:lnTo>
                    <a:pt x="834" y="128"/>
                  </a:lnTo>
                  <a:lnTo>
                    <a:pt x="818" y="148"/>
                  </a:lnTo>
                  <a:lnTo>
                    <a:pt x="802" y="148"/>
                  </a:lnTo>
                  <a:lnTo>
                    <a:pt x="806" y="156"/>
                  </a:lnTo>
                  <a:lnTo>
                    <a:pt x="800" y="172"/>
                  </a:lnTo>
                  <a:lnTo>
                    <a:pt x="788" y="162"/>
                  </a:lnTo>
                  <a:lnTo>
                    <a:pt x="786" y="172"/>
                  </a:lnTo>
                  <a:lnTo>
                    <a:pt x="798" y="176"/>
                  </a:lnTo>
                  <a:lnTo>
                    <a:pt x="788" y="186"/>
                  </a:lnTo>
                  <a:lnTo>
                    <a:pt x="798" y="192"/>
                  </a:lnTo>
                  <a:lnTo>
                    <a:pt x="802" y="202"/>
                  </a:lnTo>
                  <a:lnTo>
                    <a:pt x="798" y="202"/>
                  </a:lnTo>
                  <a:lnTo>
                    <a:pt x="800" y="208"/>
                  </a:lnTo>
                  <a:lnTo>
                    <a:pt x="718" y="226"/>
                  </a:lnTo>
                  <a:lnTo>
                    <a:pt x="722" y="230"/>
                  </a:lnTo>
                  <a:lnTo>
                    <a:pt x="714" y="236"/>
                  </a:lnTo>
                  <a:lnTo>
                    <a:pt x="718" y="238"/>
                  </a:lnTo>
                  <a:lnTo>
                    <a:pt x="714" y="242"/>
                  </a:lnTo>
                  <a:lnTo>
                    <a:pt x="724" y="256"/>
                  </a:lnTo>
                  <a:lnTo>
                    <a:pt x="720" y="264"/>
                  </a:lnTo>
                  <a:lnTo>
                    <a:pt x="724" y="276"/>
                  </a:lnTo>
                  <a:lnTo>
                    <a:pt x="742" y="284"/>
                  </a:lnTo>
                  <a:lnTo>
                    <a:pt x="742" y="288"/>
                  </a:lnTo>
                  <a:lnTo>
                    <a:pt x="740" y="292"/>
                  </a:lnTo>
                  <a:lnTo>
                    <a:pt x="756" y="302"/>
                  </a:lnTo>
                  <a:lnTo>
                    <a:pt x="760" y="312"/>
                  </a:lnTo>
                  <a:lnTo>
                    <a:pt x="754" y="328"/>
                  </a:lnTo>
                  <a:lnTo>
                    <a:pt x="760" y="352"/>
                  </a:lnTo>
                  <a:lnTo>
                    <a:pt x="760" y="364"/>
                  </a:lnTo>
                  <a:lnTo>
                    <a:pt x="752" y="366"/>
                  </a:lnTo>
                  <a:lnTo>
                    <a:pt x="754" y="376"/>
                  </a:lnTo>
                  <a:lnTo>
                    <a:pt x="744" y="372"/>
                  </a:lnTo>
                  <a:lnTo>
                    <a:pt x="740" y="368"/>
                  </a:lnTo>
                  <a:lnTo>
                    <a:pt x="740" y="356"/>
                  </a:lnTo>
                  <a:lnTo>
                    <a:pt x="742" y="348"/>
                  </a:lnTo>
                  <a:lnTo>
                    <a:pt x="740" y="330"/>
                  </a:lnTo>
                  <a:lnTo>
                    <a:pt x="750" y="322"/>
                  </a:lnTo>
                  <a:lnTo>
                    <a:pt x="754" y="310"/>
                  </a:lnTo>
                  <a:lnTo>
                    <a:pt x="730" y="308"/>
                  </a:lnTo>
                  <a:lnTo>
                    <a:pt x="700" y="280"/>
                  </a:lnTo>
                  <a:lnTo>
                    <a:pt x="684" y="280"/>
                  </a:lnTo>
                  <a:lnTo>
                    <a:pt x="674" y="294"/>
                  </a:lnTo>
                  <a:lnTo>
                    <a:pt x="684" y="296"/>
                  </a:lnTo>
                  <a:lnTo>
                    <a:pt x="682" y="302"/>
                  </a:lnTo>
                  <a:lnTo>
                    <a:pt x="668" y="308"/>
                  </a:lnTo>
                  <a:lnTo>
                    <a:pt x="662" y="296"/>
                  </a:lnTo>
                  <a:lnTo>
                    <a:pt x="656" y="300"/>
                  </a:lnTo>
                  <a:lnTo>
                    <a:pt x="662" y="314"/>
                  </a:lnTo>
                  <a:lnTo>
                    <a:pt x="686" y="326"/>
                  </a:lnTo>
                  <a:lnTo>
                    <a:pt x="686" y="334"/>
                  </a:lnTo>
                  <a:lnTo>
                    <a:pt x="648" y="324"/>
                  </a:lnTo>
                  <a:lnTo>
                    <a:pt x="646" y="320"/>
                  </a:lnTo>
                  <a:lnTo>
                    <a:pt x="650" y="312"/>
                  </a:lnTo>
                  <a:lnTo>
                    <a:pt x="646" y="296"/>
                  </a:lnTo>
                  <a:lnTo>
                    <a:pt x="652" y="284"/>
                  </a:lnTo>
                  <a:lnTo>
                    <a:pt x="652" y="272"/>
                  </a:lnTo>
                  <a:lnTo>
                    <a:pt x="640" y="260"/>
                  </a:lnTo>
                  <a:lnTo>
                    <a:pt x="642" y="284"/>
                  </a:lnTo>
                  <a:lnTo>
                    <a:pt x="620" y="302"/>
                  </a:lnTo>
                  <a:lnTo>
                    <a:pt x="616" y="314"/>
                  </a:lnTo>
                  <a:lnTo>
                    <a:pt x="634" y="352"/>
                  </a:lnTo>
                  <a:lnTo>
                    <a:pt x="624" y="388"/>
                  </a:lnTo>
                  <a:lnTo>
                    <a:pt x="628" y="398"/>
                  </a:lnTo>
                  <a:lnTo>
                    <a:pt x="626" y="408"/>
                  </a:lnTo>
                  <a:lnTo>
                    <a:pt x="644" y="414"/>
                  </a:lnTo>
                  <a:lnTo>
                    <a:pt x="658" y="408"/>
                  </a:lnTo>
                  <a:lnTo>
                    <a:pt x="678" y="420"/>
                  </a:lnTo>
                  <a:lnTo>
                    <a:pt x="686" y="442"/>
                  </a:lnTo>
                  <a:lnTo>
                    <a:pt x="678" y="448"/>
                  </a:lnTo>
                  <a:lnTo>
                    <a:pt x="678" y="460"/>
                  </a:lnTo>
                  <a:lnTo>
                    <a:pt x="696" y="468"/>
                  </a:lnTo>
                  <a:lnTo>
                    <a:pt x="680" y="468"/>
                  </a:lnTo>
                  <a:lnTo>
                    <a:pt x="672" y="462"/>
                  </a:lnTo>
                  <a:lnTo>
                    <a:pt x="676" y="446"/>
                  </a:lnTo>
                  <a:lnTo>
                    <a:pt x="672" y="442"/>
                  </a:lnTo>
                  <a:lnTo>
                    <a:pt x="674" y="436"/>
                  </a:lnTo>
                  <a:lnTo>
                    <a:pt x="664" y="418"/>
                  </a:lnTo>
                  <a:lnTo>
                    <a:pt x="638" y="426"/>
                  </a:lnTo>
                  <a:lnTo>
                    <a:pt x="634" y="438"/>
                  </a:lnTo>
                  <a:lnTo>
                    <a:pt x="640" y="452"/>
                  </a:lnTo>
                  <a:lnTo>
                    <a:pt x="638" y="464"/>
                  </a:lnTo>
                  <a:lnTo>
                    <a:pt x="628" y="476"/>
                  </a:lnTo>
                  <a:lnTo>
                    <a:pt x="622" y="492"/>
                  </a:lnTo>
                  <a:lnTo>
                    <a:pt x="608" y="502"/>
                  </a:lnTo>
                  <a:lnTo>
                    <a:pt x="606" y="512"/>
                  </a:lnTo>
                  <a:lnTo>
                    <a:pt x="604" y="514"/>
                  </a:lnTo>
                  <a:lnTo>
                    <a:pt x="576" y="508"/>
                  </a:lnTo>
                  <a:lnTo>
                    <a:pt x="572" y="496"/>
                  </a:lnTo>
                  <a:lnTo>
                    <a:pt x="602" y="488"/>
                  </a:lnTo>
                  <a:lnTo>
                    <a:pt x="612" y="468"/>
                  </a:lnTo>
                  <a:lnTo>
                    <a:pt x="618" y="462"/>
                  </a:lnTo>
                  <a:lnTo>
                    <a:pt x="618" y="448"/>
                  </a:lnTo>
                  <a:lnTo>
                    <a:pt x="622" y="438"/>
                  </a:lnTo>
                  <a:lnTo>
                    <a:pt x="622" y="430"/>
                  </a:lnTo>
                  <a:lnTo>
                    <a:pt x="610" y="416"/>
                  </a:lnTo>
                  <a:lnTo>
                    <a:pt x="612" y="384"/>
                  </a:lnTo>
                  <a:lnTo>
                    <a:pt x="608" y="368"/>
                  </a:lnTo>
                  <a:lnTo>
                    <a:pt x="612" y="362"/>
                  </a:lnTo>
                  <a:lnTo>
                    <a:pt x="614" y="344"/>
                  </a:lnTo>
                  <a:lnTo>
                    <a:pt x="610" y="330"/>
                  </a:lnTo>
                  <a:lnTo>
                    <a:pt x="600" y="316"/>
                  </a:lnTo>
                  <a:lnTo>
                    <a:pt x="612" y="286"/>
                  </a:lnTo>
                  <a:lnTo>
                    <a:pt x="610" y="262"/>
                  </a:lnTo>
                  <a:lnTo>
                    <a:pt x="598" y="256"/>
                  </a:lnTo>
                  <a:lnTo>
                    <a:pt x="568" y="254"/>
                  </a:lnTo>
                  <a:lnTo>
                    <a:pt x="562" y="270"/>
                  </a:lnTo>
                  <a:lnTo>
                    <a:pt x="554" y="304"/>
                  </a:lnTo>
                  <a:lnTo>
                    <a:pt x="534" y="326"/>
                  </a:lnTo>
                  <a:lnTo>
                    <a:pt x="532" y="336"/>
                  </a:lnTo>
                  <a:lnTo>
                    <a:pt x="536" y="336"/>
                  </a:lnTo>
                  <a:lnTo>
                    <a:pt x="530" y="346"/>
                  </a:lnTo>
                  <a:lnTo>
                    <a:pt x="542" y="350"/>
                  </a:lnTo>
                  <a:lnTo>
                    <a:pt x="538" y="366"/>
                  </a:lnTo>
                  <a:lnTo>
                    <a:pt x="540" y="374"/>
                  </a:lnTo>
                  <a:lnTo>
                    <a:pt x="534" y="376"/>
                  </a:lnTo>
                  <a:lnTo>
                    <a:pt x="534" y="392"/>
                  </a:lnTo>
                  <a:lnTo>
                    <a:pt x="552" y="396"/>
                  </a:lnTo>
                  <a:lnTo>
                    <a:pt x="556" y="416"/>
                  </a:lnTo>
                  <a:lnTo>
                    <a:pt x="564" y="422"/>
                  </a:lnTo>
                  <a:lnTo>
                    <a:pt x="554" y="444"/>
                  </a:lnTo>
                  <a:lnTo>
                    <a:pt x="536" y="424"/>
                  </a:lnTo>
                  <a:lnTo>
                    <a:pt x="498" y="396"/>
                  </a:lnTo>
                  <a:lnTo>
                    <a:pt x="454" y="384"/>
                  </a:lnTo>
                  <a:lnTo>
                    <a:pt x="446" y="392"/>
                  </a:lnTo>
                  <a:lnTo>
                    <a:pt x="454" y="412"/>
                  </a:lnTo>
                  <a:lnTo>
                    <a:pt x="454" y="420"/>
                  </a:lnTo>
                  <a:lnTo>
                    <a:pt x="440" y="428"/>
                  </a:lnTo>
                  <a:lnTo>
                    <a:pt x="442" y="436"/>
                  </a:lnTo>
                  <a:lnTo>
                    <a:pt x="436" y="440"/>
                  </a:lnTo>
                  <a:lnTo>
                    <a:pt x="430" y="436"/>
                  </a:lnTo>
                  <a:lnTo>
                    <a:pt x="434" y="426"/>
                  </a:lnTo>
                  <a:lnTo>
                    <a:pt x="430" y="416"/>
                  </a:lnTo>
                  <a:lnTo>
                    <a:pt x="418" y="420"/>
                  </a:lnTo>
                  <a:lnTo>
                    <a:pt x="408" y="432"/>
                  </a:lnTo>
                  <a:lnTo>
                    <a:pt x="382" y="432"/>
                  </a:lnTo>
                  <a:lnTo>
                    <a:pt x="376" y="438"/>
                  </a:lnTo>
                  <a:lnTo>
                    <a:pt x="374" y="446"/>
                  </a:lnTo>
                  <a:lnTo>
                    <a:pt x="364" y="444"/>
                  </a:lnTo>
                  <a:lnTo>
                    <a:pt x="362" y="440"/>
                  </a:lnTo>
                  <a:lnTo>
                    <a:pt x="360" y="432"/>
                  </a:lnTo>
                  <a:lnTo>
                    <a:pt x="362" y="424"/>
                  </a:lnTo>
                  <a:lnTo>
                    <a:pt x="368" y="416"/>
                  </a:lnTo>
                  <a:lnTo>
                    <a:pt x="354" y="420"/>
                  </a:lnTo>
                  <a:lnTo>
                    <a:pt x="352" y="424"/>
                  </a:lnTo>
                  <a:lnTo>
                    <a:pt x="352" y="430"/>
                  </a:lnTo>
                  <a:lnTo>
                    <a:pt x="346" y="426"/>
                  </a:lnTo>
                  <a:lnTo>
                    <a:pt x="340" y="432"/>
                  </a:lnTo>
                  <a:lnTo>
                    <a:pt x="344" y="434"/>
                  </a:lnTo>
                  <a:lnTo>
                    <a:pt x="342" y="440"/>
                  </a:lnTo>
                  <a:lnTo>
                    <a:pt x="330" y="436"/>
                  </a:lnTo>
                  <a:lnTo>
                    <a:pt x="282" y="468"/>
                  </a:lnTo>
                  <a:lnTo>
                    <a:pt x="278" y="488"/>
                  </a:lnTo>
                  <a:lnTo>
                    <a:pt x="264" y="498"/>
                  </a:lnTo>
                  <a:lnTo>
                    <a:pt x="262" y="492"/>
                  </a:lnTo>
                  <a:lnTo>
                    <a:pt x="254" y="492"/>
                  </a:lnTo>
                  <a:lnTo>
                    <a:pt x="242" y="468"/>
                  </a:lnTo>
                  <a:lnTo>
                    <a:pt x="264" y="458"/>
                  </a:lnTo>
                  <a:lnTo>
                    <a:pt x="260" y="446"/>
                  </a:lnTo>
                  <a:lnTo>
                    <a:pt x="252" y="436"/>
                  </a:lnTo>
                  <a:lnTo>
                    <a:pt x="218" y="428"/>
                  </a:lnTo>
                  <a:lnTo>
                    <a:pt x="230" y="440"/>
                  </a:lnTo>
                  <a:lnTo>
                    <a:pt x="230" y="462"/>
                  </a:lnTo>
                  <a:lnTo>
                    <a:pt x="226" y="476"/>
                  </a:lnTo>
                  <a:lnTo>
                    <a:pt x="236" y="488"/>
                  </a:lnTo>
                  <a:lnTo>
                    <a:pt x="230" y="512"/>
                  </a:lnTo>
                  <a:lnTo>
                    <a:pt x="230" y="524"/>
                  </a:lnTo>
                  <a:lnTo>
                    <a:pt x="226" y="516"/>
                  </a:lnTo>
                  <a:lnTo>
                    <a:pt x="220" y="518"/>
                  </a:lnTo>
                  <a:lnTo>
                    <a:pt x="222" y="512"/>
                  </a:lnTo>
                  <a:lnTo>
                    <a:pt x="206" y="504"/>
                  </a:lnTo>
                  <a:lnTo>
                    <a:pt x="194" y="518"/>
                  </a:lnTo>
                  <a:lnTo>
                    <a:pt x="172" y="534"/>
                  </a:lnTo>
                  <a:lnTo>
                    <a:pt x="174" y="542"/>
                  </a:lnTo>
                  <a:lnTo>
                    <a:pt x="186" y="570"/>
                  </a:lnTo>
                  <a:lnTo>
                    <a:pt x="134" y="548"/>
                  </a:lnTo>
                  <a:lnTo>
                    <a:pt x="128" y="556"/>
                  </a:lnTo>
                  <a:lnTo>
                    <a:pt x="130" y="562"/>
                  </a:lnTo>
                  <a:lnTo>
                    <a:pt x="140" y="574"/>
                  </a:lnTo>
                  <a:lnTo>
                    <a:pt x="146" y="570"/>
                  </a:lnTo>
                  <a:lnTo>
                    <a:pt x="152" y="588"/>
                  </a:lnTo>
                  <a:lnTo>
                    <a:pt x="142" y="590"/>
                  </a:lnTo>
                  <a:lnTo>
                    <a:pt x="106" y="568"/>
                  </a:lnTo>
                  <a:lnTo>
                    <a:pt x="106" y="556"/>
                  </a:lnTo>
                  <a:lnTo>
                    <a:pt x="100" y="542"/>
                  </a:lnTo>
                  <a:lnTo>
                    <a:pt x="104" y="540"/>
                  </a:lnTo>
                  <a:lnTo>
                    <a:pt x="104" y="524"/>
                  </a:lnTo>
                  <a:lnTo>
                    <a:pt x="76" y="498"/>
                  </a:lnTo>
                  <a:lnTo>
                    <a:pt x="70" y="486"/>
                  </a:lnTo>
                  <a:lnTo>
                    <a:pt x="74" y="482"/>
                  </a:lnTo>
                  <a:lnTo>
                    <a:pt x="88" y="496"/>
                  </a:lnTo>
                  <a:lnTo>
                    <a:pt x="100" y="496"/>
                  </a:lnTo>
                  <a:lnTo>
                    <a:pt x="100" y="502"/>
                  </a:lnTo>
                  <a:lnTo>
                    <a:pt x="158" y="518"/>
                  </a:lnTo>
                  <a:lnTo>
                    <a:pt x="176" y="512"/>
                  </a:lnTo>
                  <a:lnTo>
                    <a:pt x="190" y="494"/>
                  </a:lnTo>
                  <a:lnTo>
                    <a:pt x="192" y="482"/>
                  </a:lnTo>
                  <a:lnTo>
                    <a:pt x="190" y="480"/>
                  </a:lnTo>
                  <a:lnTo>
                    <a:pt x="188" y="466"/>
                  </a:lnTo>
                  <a:lnTo>
                    <a:pt x="118" y="410"/>
                  </a:lnTo>
                  <a:lnTo>
                    <a:pt x="80" y="404"/>
                  </a:lnTo>
                  <a:lnTo>
                    <a:pt x="80" y="400"/>
                  </a:lnTo>
                  <a:lnTo>
                    <a:pt x="68" y="396"/>
                  </a:lnTo>
                  <a:lnTo>
                    <a:pt x="70" y="388"/>
                  </a:lnTo>
                  <a:lnTo>
                    <a:pt x="80" y="394"/>
                  </a:lnTo>
                  <a:lnTo>
                    <a:pt x="82" y="388"/>
                  </a:lnTo>
                  <a:lnTo>
                    <a:pt x="66" y="380"/>
                  </a:lnTo>
                  <a:lnTo>
                    <a:pt x="66" y="386"/>
                  </a:lnTo>
                  <a:lnTo>
                    <a:pt x="62" y="392"/>
                  </a:lnTo>
                  <a:lnTo>
                    <a:pt x="52" y="386"/>
                  </a:lnTo>
                  <a:lnTo>
                    <a:pt x="52" y="394"/>
                  </a:lnTo>
                  <a:lnTo>
                    <a:pt x="44" y="392"/>
                  </a:lnTo>
                  <a:lnTo>
                    <a:pt x="42" y="400"/>
                  </a:lnTo>
                  <a:lnTo>
                    <a:pt x="32" y="406"/>
                  </a:lnTo>
                  <a:lnTo>
                    <a:pt x="28" y="414"/>
                  </a:lnTo>
                  <a:lnTo>
                    <a:pt x="20" y="430"/>
                  </a:lnTo>
                  <a:lnTo>
                    <a:pt x="24" y="444"/>
                  </a:lnTo>
                  <a:lnTo>
                    <a:pt x="32" y="448"/>
                  </a:lnTo>
                  <a:lnTo>
                    <a:pt x="40" y="462"/>
                  </a:lnTo>
                  <a:lnTo>
                    <a:pt x="40" y="466"/>
                  </a:lnTo>
                  <a:lnTo>
                    <a:pt x="30" y="490"/>
                  </a:lnTo>
                  <a:lnTo>
                    <a:pt x="42" y="528"/>
                  </a:lnTo>
                  <a:lnTo>
                    <a:pt x="38" y="544"/>
                  </a:lnTo>
                  <a:lnTo>
                    <a:pt x="38" y="558"/>
                  </a:lnTo>
                  <a:lnTo>
                    <a:pt x="42" y="558"/>
                  </a:lnTo>
                  <a:lnTo>
                    <a:pt x="42" y="568"/>
                  </a:lnTo>
                  <a:lnTo>
                    <a:pt x="48" y="576"/>
                  </a:lnTo>
                  <a:lnTo>
                    <a:pt x="44" y="592"/>
                  </a:lnTo>
                  <a:lnTo>
                    <a:pt x="60" y="612"/>
                  </a:lnTo>
                  <a:lnTo>
                    <a:pt x="60" y="622"/>
                  </a:lnTo>
                  <a:lnTo>
                    <a:pt x="40" y="652"/>
                  </a:lnTo>
                  <a:lnTo>
                    <a:pt x="8" y="682"/>
                  </a:lnTo>
                  <a:lnTo>
                    <a:pt x="22" y="678"/>
                  </a:lnTo>
                  <a:lnTo>
                    <a:pt x="22" y="684"/>
                  </a:lnTo>
                  <a:lnTo>
                    <a:pt x="20" y="682"/>
                  </a:lnTo>
                  <a:lnTo>
                    <a:pt x="20" y="688"/>
                  </a:lnTo>
                  <a:lnTo>
                    <a:pt x="38" y="692"/>
                  </a:lnTo>
                  <a:lnTo>
                    <a:pt x="44" y="698"/>
                  </a:lnTo>
                  <a:lnTo>
                    <a:pt x="14" y="704"/>
                  </a:lnTo>
                  <a:lnTo>
                    <a:pt x="14" y="708"/>
                  </a:lnTo>
                  <a:lnTo>
                    <a:pt x="16" y="712"/>
                  </a:lnTo>
                  <a:lnTo>
                    <a:pt x="12" y="720"/>
                  </a:lnTo>
                  <a:lnTo>
                    <a:pt x="0" y="724"/>
                  </a:lnTo>
                  <a:lnTo>
                    <a:pt x="10" y="752"/>
                  </a:lnTo>
                  <a:lnTo>
                    <a:pt x="6" y="758"/>
                  </a:lnTo>
                  <a:lnTo>
                    <a:pt x="12" y="766"/>
                  </a:lnTo>
                  <a:lnTo>
                    <a:pt x="10" y="774"/>
                  </a:lnTo>
                  <a:lnTo>
                    <a:pt x="16" y="784"/>
                  </a:lnTo>
                  <a:lnTo>
                    <a:pt x="18" y="794"/>
                  </a:lnTo>
                  <a:lnTo>
                    <a:pt x="30" y="796"/>
                  </a:lnTo>
                  <a:lnTo>
                    <a:pt x="34" y="798"/>
                  </a:lnTo>
                  <a:lnTo>
                    <a:pt x="32" y="804"/>
                  </a:lnTo>
                  <a:lnTo>
                    <a:pt x="46" y="800"/>
                  </a:lnTo>
                  <a:lnTo>
                    <a:pt x="52" y="806"/>
                  </a:lnTo>
                  <a:lnTo>
                    <a:pt x="54" y="816"/>
                  </a:lnTo>
                  <a:lnTo>
                    <a:pt x="52" y="826"/>
                  </a:lnTo>
                  <a:lnTo>
                    <a:pt x="64" y="842"/>
                  </a:lnTo>
                  <a:lnTo>
                    <a:pt x="66" y="848"/>
                  </a:lnTo>
                  <a:lnTo>
                    <a:pt x="72" y="848"/>
                  </a:lnTo>
                  <a:lnTo>
                    <a:pt x="78" y="852"/>
                  </a:lnTo>
                  <a:lnTo>
                    <a:pt x="78" y="856"/>
                  </a:lnTo>
                  <a:lnTo>
                    <a:pt x="70" y="862"/>
                  </a:lnTo>
                  <a:lnTo>
                    <a:pt x="62" y="860"/>
                  </a:lnTo>
                  <a:lnTo>
                    <a:pt x="58" y="864"/>
                  </a:lnTo>
                  <a:lnTo>
                    <a:pt x="64" y="886"/>
                  </a:lnTo>
                  <a:lnTo>
                    <a:pt x="92" y="880"/>
                  </a:lnTo>
                  <a:lnTo>
                    <a:pt x="100" y="892"/>
                  </a:lnTo>
                  <a:lnTo>
                    <a:pt x="96" y="894"/>
                  </a:lnTo>
                  <a:lnTo>
                    <a:pt x="98" y="902"/>
                  </a:lnTo>
                  <a:lnTo>
                    <a:pt x="108" y="904"/>
                  </a:lnTo>
                  <a:lnTo>
                    <a:pt x="116" y="920"/>
                  </a:lnTo>
                  <a:lnTo>
                    <a:pt x="130" y="924"/>
                  </a:lnTo>
                  <a:lnTo>
                    <a:pt x="140" y="920"/>
                  </a:lnTo>
                  <a:lnTo>
                    <a:pt x="148" y="932"/>
                  </a:lnTo>
                  <a:lnTo>
                    <a:pt x="152" y="930"/>
                  </a:lnTo>
                  <a:lnTo>
                    <a:pt x="176" y="940"/>
                  </a:lnTo>
                  <a:lnTo>
                    <a:pt x="174" y="940"/>
                  </a:lnTo>
                  <a:lnTo>
                    <a:pt x="176" y="946"/>
                  </a:lnTo>
                  <a:lnTo>
                    <a:pt x="170" y="950"/>
                  </a:lnTo>
                  <a:lnTo>
                    <a:pt x="174" y="954"/>
                  </a:lnTo>
                  <a:lnTo>
                    <a:pt x="170" y="956"/>
                  </a:lnTo>
                  <a:lnTo>
                    <a:pt x="172" y="962"/>
                  </a:lnTo>
                  <a:lnTo>
                    <a:pt x="174" y="966"/>
                  </a:lnTo>
                  <a:lnTo>
                    <a:pt x="170" y="974"/>
                  </a:lnTo>
                  <a:lnTo>
                    <a:pt x="160" y="974"/>
                  </a:lnTo>
                  <a:lnTo>
                    <a:pt x="150" y="982"/>
                  </a:lnTo>
                  <a:lnTo>
                    <a:pt x="150" y="988"/>
                  </a:lnTo>
                  <a:lnTo>
                    <a:pt x="164" y="988"/>
                  </a:lnTo>
                  <a:lnTo>
                    <a:pt x="166" y="990"/>
                  </a:lnTo>
                  <a:lnTo>
                    <a:pt x="154" y="996"/>
                  </a:lnTo>
                  <a:lnTo>
                    <a:pt x="156" y="998"/>
                  </a:lnTo>
                  <a:lnTo>
                    <a:pt x="146" y="998"/>
                  </a:lnTo>
                  <a:lnTo>
                    <a:pt x="144" y="1000"/>
                  </a:lnTo>
                  <a:lnTo>
                    <a:pt x="154" y="1010"/>
                  </a:lnTo>
                  <a:lnTo>
                    <a:pt x="148" y="1012"/>
                  </a:lnTo>
                  <a:lnTo>
                    <a:pt x="140" y="1024"/>
                  </a:lnTo>
                  <a:lnTo>
                    <a:pt x="134" y="1022"/>
                  </a:lnTo>
                  <a:lnTo>
                    <a:pt x="130" y="1026"/>
                  </a:lnTo>
                  <a:lnTo>
                    <a:pt x="140" y="1036"/>
                  </a:lnTo>
                  <a:lnTo>
                    <a:pt x="158" y="1046"/>
                  </a:lnTo>
                  <a:lnTo>
                    <a:pt x="172" y="1058"/>
                  </a:lnTo>
                  <a:lnTo>
                    <a:pt x="182" y="1056"/>
                  </a:lnTo>
                  <a:lnTo>
                    <a:pt x="196" y="1062"/>
                  </a:lnTo>
                  <a:lnTo>
                    <a:pt x="212" y="1064"/>
                  </a:lnTo>
                  <a:lnTo>
                    <a:pt x="228" y="1074"/>
                  </a:lnTo>
                  <a:lnTo>
                    <a:pt x="244" y="1072"/>
                  </a:lnTo>
                  <a:lnTo>
                    <a:pt x="250" y="1076"/>
                  </a:lnTo>
                  <a:lnTo>
                    <a:pt x="250" y="1082"/>
                  </a:lnTo>
                  <a:lnTo>
                    <a:pt x="260" y="1086"/>
                  </a:lnTo>
                  <a:lnTo>
                    <a:pt x="270" y="1092"/>
                  </a:lnTo>
                  <a:lnTo>
                    <a:pt x="272" y="1098"/>
                  </a:lnTo>
                  <a:lnTo>
                    <a:pt x="278" y="1098"/>
                  </a:lnTo>
                  <a:lnTo>
                    <a:pt x="288" y="1088"/>
                  </a:lnTo>
                  <a:lnTo>
                    <a:pt x="276" y="1066"/>
                  </a:lnTo>
                  <a:lnTo>
                    <a:pt x="276" y="1050"/>
                  </a:lnTo>
                  <a:lnTo>
                    <a:pt x="274" y="1056"/>
                  </a:lnTo>
                  <a:lnTo>
                    <a:pt x="264" y="1038"/>
                  </a:lnTo>
                  <a:lnTo>
                    <a:pt x="272" y="1024"/>
                  </a:lnTo>
                  <a:lnTo>
                    <a:pt x="274" y="1016"/>
                  </a:lnTo>
                  <a:lnTo>
                    <a:pt x="276" y="1016"/>
                  </a:lnTo>
                  <a:lnTo>
                    <a:pt x="276" y="1008"/>
                  </a:lnTo>
                  <a:lnTo>
                    <a:pt x="274" y="1006"/>
                  </a:lnTo>
                  <a:lnTo>
                    <a:pt x="280" y="1006"/>
                  </a:lnTo>
                  <a:lnTo>
                    <a:pt x="282" y="1014"/>
                  </a:lnTo>
                  <a:lnTo>
                    <a:pt x="286" y="1014"/>
                  </a:lnTo>
                  <a:lnTo>
                    <a:pt x="292" y="1006"/>
                  </a:lnTo>
                  <a:lnTo>
                    <a:pt x="282" y="1000"/>
                  </a:lnTo>
                  <a:lnTo>
                    <a:pt x="284" y="996"/>
                  </a:lnTo>
                  <a:lnTo>
                    <a:pt x="290" y="996"/>
                  </a:lnTo>
                  <a:lnTo>
                    <a:pt x="288" y="982"/>
                  </a:lnTo>
                  <a:lnTo>
                    <a:pt x="282" y="976"/>
                  </a:lnTo>
                  <a:lnTo>
                    <a:pt x="272" y="978"/>
                  </a:lnTo>
                  <a:lnTo>
                    <a:pt x="268" y="966"/>
                  </a:lnTo>
                  <a:lnTo>
                    <a:pt x="262" y="964"/>
                  </a:lnTo>
                  <a:lnTo>
                    <a:pt x="264" y="952"/>
                  </a:lnTo>
                  <a:lnTo>
                    <a:pt x="268" y="948"/>
                  </a:lnTo>
                  <a:lnTo>
                    <a:pt x="266" y="944"/>
                  </a:lnTo>
                  <a:lnTo>
                    <a:pt x="268" y="934"/>
                  </a:lnTo>
                  <a:lnTo>
                    <a:pt x="272" y="930"/>
                  </a:lnTo>
                  <a:lnTo>
                    <a:pt x="274" y="920"/>
                  </a:lnTo>
                  <a:lnTo>
                    <a:pt x="286" y="936"/>
                  </a:lnTo>
                  <a:lnTo>
                    <a:pt x="292" y="930"/>
                  </a:lnTo>
                  <a:lnTo>
                    <a:pt x="288" y="918"/>
                  </a:lnTo>
                  <a:lnTo>
                    <a:pt x="300" y="912"/>
                  </a:lnTo>
                  <a:lnTo>
                    <a:pt x="300" y="908"/>
                  </a:lnTo>
                  <a:lnTo>
                    <a:pt x="310" y="904"/>
                  </a:lnTo>
                  <a:lnTo>
                    <a:pt x="316" y="896"/>
                  </a:lnTo>
                  <a:lnTo>
                    <a:pt x="324" y="894"/>
                  </a:lnTo>
                  <a:lnTo>
                    <a:pt x="330" y="900"/>
                  </a:lnTo>
                  <a:lnTo>
                    <a:pt x="334" y="894"/>
                  </a:lnTo>
                  <a:lnTo>
                    <a:pt x="340" y="894"/>
                  </a:lnTo>
                  <a:lnTo>
                    <a:pt x="342" y="898"/>
                  </a:lnTo>
                  <a:lnTo>
                    <a:pt x="356" y="898"/>
                  </a:lnTo>
                  <a:lnTo>
                    <a:pt x="364" y="908"/>
                  </a:lnTo>
                  <a:lnTo>
                    <a:pt x="368" y="918"/>
                  </a:lnTo>
                  <a:lnTo>
                    <a:pt x="370" y="918"/>
                  </a:lnTo>
                  <a:lnTo>
                    <a:pt x="370" y="910"/>
                  </a:lnTo>
                  <a:lnTo>
                    <a:pt x="372" y="910"/>
                  </a:lnTo>
                  <a:lnTo>
                    <a:pt x="384" y="918"/>
                  </a:lnTo>
                  <a:lnTo>
                    <a:pt x="398" y="908"/>
                  </a:lnTo>
                  <a:lnTo>
                    <a:pt x="408" y="912"/>
                  </a:lnTo>
                  <a:lnTo>
                    <a:pt x="412" y="910"/>
                  </a:lnTo>
                  <a:lnTo>
                    <a:pt x="418" y="908"/>
                  </a:lnTo>
                  <a:lnTo>
                    <a:pt x="426" y="918"/>
                  </a:lnTo>
                  <a:lnTo>
                    <a:pt x="434" y="920"/>
                  </a:lnTo>
                  <a:lnTo>
                    <a:pt x="442" y="914"/>
                  </a:lnTo>
                  <a:lnTo>
                    <a:pt x="456" y="916"/>
                  </a:lnTo>
                  <a:lnTo>
                    <a:pt x="460" y="914"/>
                  </a:lnTo>
                  <a:lnTo>
                    <a:pt x="464" y="904"/>
                  </a:lnTo>
                  <a:lnTo>
                    <a:pt x="464" y="902"/>
                  </a:lnTo>
                  <a:lnTo>
                    <a:pt x="456" y="900"/>
                  </a:lnTo>
                  <a:lnTo>
                    <a:pt x="448" y="896"/>
                  </a:lnTo>
                  <a:lnTo>
                    <a:pt x="442" y="888"/>
                  </a:lnTo>
                  <a:lnTo>
                    <a:pt x="454" y="882"/>
                  </a:lnTo>
                  <a:lnTo>
                    <a:pt x="456" y="878"/>
                  </a:lnTo>
                  <a:lnTo>
                    <a:pt x="452" y="872"/>
                  </a:lnTo>
                  <a:lnTo>
                    <a:pt x="456" y="866"/>
                  </a:lnTo>
                  <a:lnTo>
                    <a:pt x="472" y="864"/>
                  </a:lnTo>
                  <a:lnTo>
                    <a:pt x="458" y="860"/>
                  </a:lnTo>
                  <a:lnTo>
                    <a:pt x="458" y="856"/>
                  </a:lnTo>
                  <a:lnTo>
                    <a:pt x="462" y="854"/>
                  </a:lnTo>
                  <a:lnTo>
                    <a:pt x="456" y="854"/>
                  </a:lnTo>
                  <a:lnTo>
                    <a:pt x="458" y="848"/>
                  </a:lnTo>
                  <a:lnTo>
                    <a:pt x="454" y="844"/>
                  </a:lnTo>
                  <a:lnTo>
                    <a:pt x="476" y="846"/>
                  </a:lnTo>
                  <a:lnTo>
                    <a:pt x="490" y="838"/>
                  </a:lnTo>
                  <a:lnTo>
                    <a:pt x="496" y="840"/>
                  </a:lnTo>
                  <a:lnTo>
                    <a:pt x="506" y="834"/>
                  </a:lnTo>
                  <a:lnTo>
                    <a:pt x="514" y="830"/>
                  </a:lnTo>
                  <a:lnTo>
                    <a:pt x="552" y="822"/>
                  </a:lnTo>
                  <a:lnTo>
                    <a:pt x="552" y="816"/>
                  </a:lnTo>
                  <a:lnTo>
                    <a:pt x="562" y="812"/>
                  </a:lnTo>
                  <a:lnTo>
                    <a:pt x="588" y="816"/>
                  </a:lnTo>
                  <a:lnTo>
                    <a:pt x="590" y="826"/>
                  </a:lnTo>
                  <a:lnTo>
                    <a:pt x="592" y="828"/>
                  </a:lnTo>
                  <a:lnTo>
                    <a:pt x="590" y="838"/>
                  </a:lnTo>
                  <a:lnTo>
                    <a:pt x="592" y="842"/>
                  </a:lnTo>
                  <a:lnTo>
                    <a:pt x="604" y="840"/>
                  </a:lnTo>
                  <a:lnTo>
                    <a:pt x="604" y="836"/>
                  </a:lnTo>
                  <a:lnTo>
                    <a:pt x="608" y="840"/>
                  </a:lnTo>
                  <a:lnTo>
                    <a:pt x="608" y="844"/>
                  </a:lnTo>
                  <a:lnTo>
                    <a:pt x="612" y="846"/>
                  </a:lnTo>
                  <a:lnTo>
                    <a:pt x="610" y="842"/>
                  </a:lnTo>
                  <a:lnTo>
                    <a:pt x="612" y="842"/>
                  </a:lnTo>
                  <a:lnTo>
                    <a:pt x="620" y="846"/>
                  </a:lnTo>
                  <a:lnTo>
                    <a:pt x="624" y="842"/>
                  </a:lnTo>
                  <a:lnTo>
                    <a:pt x="626" y="846"/>
                  </a:lnTo>
                  <a:lnTo>
                    <a:pt x="620" y="852"/>
                  </a:lnTo>
                  <a:lnTo>
                    <a:pt x="622" y="856"/>
                  </a:lnTo>
                  <a:lnTo>
                    <a:pt x="636" y="854"/>
                  </a:lnTo>
                  <a:lnTo>
                    <a:pt x="650" y="840"/>
                  </a:lnTo>
                  <a:lnTo>
                    <a:pt x="666" y="834"/>
                  </a:lnTo>
                  <a:lnTo>
                    <a:pt x="668" y="838"/>
                  </a:lnTo>
                  <a:lnTo>
                    <a:pt x="662" y="840"/>
                  </a:lnTo>
                  <a:lnTo>
                    <a:pt x="664" y="844"/>
                  </a:lnTo>
                  <a:lnTo>
                    <a:pt x="682" y="860"/>
                  </a:lnTo>
                  <a:lnTo>
                    <a:pt x="712" y="914"/>
                  </a:lnTo>
                  <a:lnTo>
                    <a:pt x="720" y="904"/>
                  </a:lnTo>
                  <a:lnTo>
                    <a:pt x="726" y="908"/>
                  </a:lnTo>
                  <a:lnTo>
                    <a:pt x="728" y="916"/>
                  </a:lnTo>
                  <a:lnTo>
                    <a:pt x="744" y="916"/>
                  </a:lnTo>
                  <a:lnTo>
                    <a:pt x="756" y="910"/>
                  </a:lnTo>
                  <a:lnTo>
                    <a:pt x="780" y="938"/>
                  </a:lnTo>
                  <a:lnTo>
                    <a:pt x="794" y="942"/>
                  </a:lnTo>
                  <a:lnTo>
                    <a:pt x="798" y="938"/>
                  </a:lnTo>
                  <a:lnTo>
                    <a:pt x="806" y="948"/>
                  </a:lnTo>
                  <a:lnTo>
                    <a:pt x="804" y="956"/>
                  </a:lnTo>
                  <a:lnTo>
                    <a:pt x="810" y="958"/>
                  </a:lnTo>
                  <a:lnTo>
                    <a:pt x="814" y="954"/>
                  </a:lnTo>
                  <a:lnTo>
                    <a:pt x="822" y="944"/>
                  </a:lnTo>
                  <a:lnTo>
                    <a:pt x="844" y="932"/>
                  </a:lnTo>
                  <a:lnTo>
                    <a:pt x="844" y="934"/>
                  </a:lnTo>
                  <a:lnTo>
                    <a:pt x="868" y="920"/>
                  </a:lnTo>
                  <a:lnTo>
                    <a:pt x="900" y="924"/>
                  </a:lnTo>
                  <a:lnTo>
                    <a:pt x="908" y="934"/>
                  </a:lnTo>
                  <a:lnTo>
                    <a:pt x="948" y="932"/>
                  </a:lnTo>
                  <a:lnTo>
                    <a:pt x="950" y="932"/>
                  </a:lnTo>
                  <a:lnTo>
                    <a:pt x="950" y="924"/>
                  </a:lnTo>
                  <a:lnTo>
                    <a:pt x="952" y="920"/>
                  </a:lnTo>
                  <a:lnTo>
                    <a:pt x="950" y="902"/>
                  </a:lnTo>
                  <a:lnTo>
                    <a:pt x="966" y="888"/>
                  </a:lnTo>
                  <a:lnTo>
                    <a:pt x="1002" y="902"/>
                  </a:lnTo>
                  <a:lnTo>
                    <a:pt x="1006" y="918"/>
                  </a:lnTo>
                  <a:lnTo>
                    <a:pt x="1016" y="926"/>
                  </a:lnTo>
                  <a:lnTo>
                    <a:pt x="1026" y="928"/>
                  </a:lnTo>
                  <a:lnTo>
                    <a:pt x="1044" y="920"/>
                  </a:lnTo>
                  <a:lnTo>
                    <a:pt x="1052" y="922"/>
                  </a:lnTo>
                  <a:lnTo>
                    <a:pt x="1084" y="936"/>
                  </a:lnTo>
                  <a:lnTo>
                    <a:pt x="1094" y="946"/>
                  </a:lnTo>
                  <a:lnTo>
                    <a:pt x="1122" y="950"/>
                  </a:lnTo>
                  <a:lnTo>
                    <a:pt x="1150" y="942"/>
                  </a:lnTo>
                  <a:lnTo>
                    <a:pt x="1172" y="930"/>
                  </a:lnTo>
                  <a:lnTo>
                    <a:pt x="1188" y="936"/>
                  </a:lnTo>
                  <a:lnTo>
                    <a:pt x="1196" y="934"/>
                  </a:lnTo>
                  <a:lnTo>
                    <a:pt x="1216" y="942"/>
                  </a:lnTo>
                  <a:lnTo>
                    <a:pt x="1234" y="932"/>
                  </a:lnTo>
                  <a:lnTo>
                    <a:pt x="1244" y="900"/>
                  </a:lnTo>
                  <a:lnTo>
                    <a:pt x="1254" y="892"/>
                  </a:lnTo>
                  <a:lnTo>
                    <a:pt x="1254" y="882"/>
                  </a:lnTo>
                  <a:lnTo>
                    <a:pt x="1246" y="882"/>
                  </a:lnTo>
                  <a:lnTo>
                    <a:pt x="1246" y="878"/>
                  </a:lnTo>
                  <a:lnTo>
                    <a:pt x="1258" y="866"/>
                  </a:lnTo>
                  <a:lnTo>
                    <a:pt x="1266" y="864"/>
                  </a:lnTo>
                  <a:lnTo>
                    <a:pt x="1294" y="860"/>
                  </a:lnTo>
                  <a:lnTo>
                    <a:pt x="1304" y="868"/>
                  </a:lnTo>
                  <a:lnTo>
                    <a:pt x="1320" y="870"/>
                  </a:lnTo>
                  <a:lnTo>
                    <a:pt x="1330" y="884"/>
                  </a:lnTo>
                  <a:lnTo>
                    <a:pt x="1342" y="916"/>
                  </a:lnTo>
                  <a:lnTo>
                    <a:pt x="1346" y="936"/>
                  </a:lnTo>
                  <a:lnTo>
                    <a:pt x="1346" y="940"/>
                  </a:lnTo>
                  <a:lnTo>
                    <a:pt x="1368" y="944"/>
                  </a:lnTo>
                  <a:lnTo>
                    <a:pt x="1372" y="946"/>
                  </a:lnTo>
                  <a:lnTo>
                    <a:pt x="1386" y="956"/>
                  </a:lnTo>
                  <a:lnTo>
                    <a:pt x="1394" y="980"/>
                  </a:lnTo>
                  <a:lnTo>
                    <a:pt x="1408" y="980"/>
                  </a:lnTo>
                  <a:lnTo>
                    <a:pt x="1412" y="978"/>
                  </a:lnTo>
                  <a:lnTo>
                    <a:pt x="1444" y="964"/>
                  </a:lnTo>
                  <a:lnTo>
                    <a:pt x="1442" y="982"/>
                  </a:lnTo>
                  <a:lnTo>
                    <a:pt x="1436" y="988"/>
                  </a:lnTo>
                  <a:lnTo>
                    <a:pt x="1430" y="1012"/>
                  </a:lnTo>
                  <a:lnTo>
                    <a:pt x="1422" y="1030"/>
                  </a:lnTo>
                  <a:lnTo>
                    <a:pt x="1418" y="1032"/>
                  </a:lnTo>
                  <a:lnTo>
                    <a:pt x="1418" y="1032"/>
                  </a:lnTo>
                  <a:lnTo>
                    <a:pt x="1414" y="1036"/>
                  </a:lnTo>
                  <a:lnTo>
                    <a:pt x="1414" y="1038"/>
                  </a:lnTo>
                  <a:lnTo>
                    <a:pt x="1412" y="1042"/>
                  </a:lnTo>
                  <a:lnTo>
                    <a:pt x="1408" y="1038"/>
                  </a:lnTo>
                  <a:lnTo>
                    <a:pt x="1406" y="1036"/>
                  </a:lnTo>
                  <a:lnTo>
                    <a:pt x="1408" y="1034"/>
                  </a:lnTo>
                  <a:lnTo>
                    <a:pt x="1406" y="1028"/>
                  </a:lnTo>
                  <a:lnTo>
                    <a:pt x="1404" y="1028"/>
                  </a:lnTo>
                  <a:lnTo>
                    <a:pt x="1392" y="1038"/>
                  </a:lnTo>
                  <a:lnTo>
                    <a:pt x="1396" y="1048"/>
                  </a:lnTo>
                  <a:lnTo>
                    <a:pt x="1396" y="1062"/>
                  </a:lnTo>
                  <a:lnTo>
                    <a:pt x="1388" y="1072"/>
                  </a:lnTo>
                  <a:lnTo>
                    <a:pt x="1388" y="1078"/>
                  </a:lnTo>
                  <a:lnTo>
                    <a:pt x="1388" y="1080"/>
                  </a:lnTo>
                  <a:lnTo>
                    <a:pt x="1390" y="1080"/>
                  </a:lnTo>
                  <a:lnTo>
                    <a:pt x="1390" y="1076"/>
                  </a:lnTo>
                  <a:lnTo>
                    <a:pt x="1396" y="1076"/>
                  </a:lnTo>
                  <a:lnTo>
                    <a:pt x="1404" y="1062"/>
                  </a:lnTo>
                  <a:lnTo>
                    <a:pt x="1406" y="1068"/>
                  </a:lnTo>
                  <a:lnTo>
                    <a:pt x="1412" y="1064"/>
                  </a:lnTo>
                  <a:lnTo>
                    <a:pt x="1412" y="1072"/>
                  </a:lnTo>
                  <a:lnTo>
                    <a:pt x="1424" y="1076"/>
                  </a:lnTo>
                  <a:lnTo>
                    <a:pt x="1448" y="1062"/>
                  </a:lnTo>
                  <a:lnTo>
                    <a:pt x="1484" y="1016"/>
                  </a:lnTo>
                  <a:lnTo>
                    <a:pt x="1494" y="994"/>
                  </a:lnTo>
                  <a:lnTo>
                    <a:pt x="1516" y="964"/>
                  </a:lnTo>
                  <a:lnTo>
                    <a:pt x="1522" y="932"/>
                  </a:lnTo>
                  <a:lnTo>
                    <a:pt x="1520" y="918"/>
                  </a:lnTo>
                  <a:lnTo>
                    <a:pt x="1524" y="904"/>
                  </a:lnTo>
                  <a:lnTo>
                    <a:pt x="1532" y="888"/>
                  </a:lnTo>
                  <a:lnTo>
                    <a:pt x="1528" y="882"/>
                  </a:lnTo>
                  <a:lnTo>
                    <a:pt x="1530" y="878"/>
                  </a:lnTo>
                  <a:lnTo>
                    <a:pt x="1528" y="872"/>
                  </a:lnTo>
                  <a:lnTo>
                    <a:pt x="1512" y="864"/>
                  </a:lnTo>
                  <a:lnTo>
                    <a:pt x="1528" y="868"/>
                  </a:lnTo>
                  <a:lnTo>
                    <a:pt x="1532" y="862"/>
                  </a:lnTo>
                  <a:lnTo>
                    <a:pt x="1518" y="852"/>
                  </a:lnTo>
                  <a:lnTo>
                    <a:pt x="1510" y="840"/>
                  </a:lnTo>
                  <a:lnTo>
                    <a:pt x="1496" y="840"/>
                  </a:lnTo>
                  <a:lnTo>
                    <a:pt x="1496" y="852"/>
                  </a:lnTo>
                  <a:lnTo>
                    <a:pt x="1492" y="858"/>
                  </a:lnTo>
                  <a:lnTo>
                    <a:pt x="1492" y="848"/>
                  </a:lnTo>
                  <a:lnTo>
                    <a:pt x="1488" y="854"/>
                  </a:lnTo>
                  <a:lnTo>
                    <a:pt x="1476" y="856"/>
                  </a:lnTo>
                  <a:lnTo>
                    <a:pt x="1482" y="850"/>
                  </a:lnTo>
                  <a:lnTo>
                    <a:pt x="1478" y="844"/>
                  </a:lnTo>
                  <a:lnTo>
                    <a:pt x="1482" y="840"/>
                  </a:lnTo>
                  <a:lnTo>
                    <a:pt x="1476" y="842"/>
                  </a:lnTo>
                  <a:lnTo>
                    <a:pt x="1476" y="848"/>
                  </a:lnTo>
                  <a:lnTo>
                    <a:pt x="1470" y="852"/>
                  </a:lnTo>
                  <a:lnTo>
                    <a:pt x="1470" y="832"/>
                  </a:lnTo>
                  <a:lnTo>
                    <a:pt x="1456" y="834"/>
                  </a:lnTo>
                  <a:lnTo>
                    <a:pt x="1450" y="830"/>
                  </a:lnTo>
                  <a:lnTo>
                    <a:pt x="1450" y="826"/>
                  </a:lnTo>
                  <a:lnTo>
                    <a:pt x="1482" y="796"/>
                  </a:lnTo>
                  <a:lnTo>
                    <a:pt x="1492" y="780"/>
                  </a:lnTo>
                  <a:lnTo>
                    <a:pt x="1518" y="756"/>
                  </a:lnTo>
                  <a:lnTo>
                    <a:pt x="1524" y="744"/>
                  </a:lnTo>
                  <a:lnTo>
                    <a:pt x="1544" y="724"/>
                  </a:lnTo>
                  <a:lnTo>
                    <a:pt x="1556" y="716"/>
                  </a:lnTo>
                  <a:lnTo>
                    <a:pt x="1588" y="716"/>
                  </a:lnTo>
                  <a:lnTo>
                    <a:pt x="1594" y="722"/>
                  </a:lnTo>
                  <a:lnTo>
                    <a:pt x="1600" y="714"/>
                  </a:lnTo>
                  <a:lnTo>
                    <a:pt x="1614" y="720"/>
                  </a:lnTo>
                  <a:lnTo>
                    <a:pt x="1626" y="716"/>
                  </a:lnTo>
                  <a:lnTo>
                    <a:pt x="1628" y="720"/>
                  </a:lnTo>
                  <a:lnTo>
                    <a:pt x="1632" y="720"/>
                  </a:lnTo>
                  <a:lnTo>
                    <a:pt x="1630" y="714"/>
                  </a:lnTo>
                  <a:lnTo>
                    <a:pt x="1636" y="714"/>
                  </a:lnTo>
                  <a:lnTo>
                    <a:pt x="1634" y="708"/>
                  </a:lnTo>
                  <a:lnTo>
                    <a:pt x="1636" y="706"/>
                  </a:lnTo>
                  <a:lnTo>
                    <a:pt x="1660" y="714"/>
                  </a:lnTo>
                  <a:lnTo>
                    <a:pt x="1666" y="712"/>
                  </a:lnTo>
                  <a:lnTo>
                    <a:pt x="1676" y="718"/>
                  </a:lnTo>
                  <a:lnTo>
                    <a:pt x="1662" y="724"/>
                  </a:lnTo>
                  <a:lnTo>
                    <a:pt x="1666" y="730"/>
                  </a:lnTo>
                  <a:lnTo>
                    <a:pt x="1680" y="726"/>
                  </a:lnTo>
                  <a:lnTo>
                    <a:pt x="1686" y="728"/>
                  </a:lnTo>
                  <a:lnTo>
                    <a:pt x="1696" y="720"/>
                  </a:lnTo>
                  <a:lnTo>
                    <a:pt x="1712" y="722"/>
                  </a:lnTo>
                  <a:lnTo>
                    <a:pt x="1716" y="722"/>
                  </a:lnTo>
                  <a:lnTo>
                    <a:pt x="1716" y="716"/>
                  </a:lnTo>
                  <a:lnTo>
                    <a:pt x="1704" y="714"/>
                  </a:lnTo>
                  <a:lnTo>
                    <a:pt x="1706" y="710"/>
                  </a:lnTo>
                  <a:lnTo>
                    <a:pt x="1702" y="704"/>
                  </a:lnTo>
                  <a:lnTo>
                    <a:pt x="1744" y="652"/>
                  </a:lnTo>
                  <a:lnTo>
                    <a:pt x="1768" y="646"/>
                  </a:lnTo>
                  <a:lnTo>
                    <a:pt x="1778" y="652"/>
                  </a:lnTo>
                  <a:lnTo>
                    <a:pt x="1786" y="646"/>
                  </a:lnTo>
                  <a:lnTo>
                    <a:pt x="1780" y="664"/>
                  </a:lnTo>
                  <a:lnTo>
                    <a:pt x="1780" y="668"/>
                  </a:lnTo>
                  <a:lnTo>
                    <a:pt x="1778" y="672"/>
                  </a:lnTo>
                  <a:lnTo>
                    <a:pt x="1786" y="672"/>
                  </a:lnTo>
                  <a:lnTo>
                    <a:pt x="1784" y="684"/>
                  </a:lnTo>
                  <a:lnTo>
                    <a:pt x="1812" y="656"/>
                  </a:lnTo>
                  <a:lnTo>
                    <a:pt x="1818" y="652"/>
                  </a:lnTo>
                  <a:lnTo>
                    <a:pt x="1822" y="656"/>
                  </a:lnTo>
                  <a:lnTo>
                    <a:pt x="1824" y="652"/>
                  </a:lnTo>
                  <a:lnTo>
                    <a:pt x="1822" y="650"/>
                  </a:lnTo>
                  <a:lnTo>
                    <a:pt x="1826" y="632"/>
                  </a:lnTo>
                  <a:lnTo>
                    <a:pt x="1840" y="624"/>
                  </a:lnTo>
                  <a:lnTo>
                    <a:pt x="1848" y="628"/>
                  </a:lnTo>
                  <a:lnTo>
                    <a:pt x="1836" y="638"/>
                  </a:lnTo>
                  <a:lnTo>
                    <a:pt x="1832" y="664"/>
                  </a:lnTo>
                  <a:lnTo>
                    <a:pt x="1828" y="670"/>
                  </a:lnTo>
                  <a:lnTo>
                    <a:pt x="1830" y="676"/>
                  </a:lnTo>
                  <a:lnTo>
                    <a:pt x="1806" y="686"/>
                  </a:lnTo>
                  <a:lnTo>
                    <a:pt x="1806" y="694"/>
                  </a:lnTo>
                  <a:lnTo>
                    <a:pt x="1786" y="712"/>
                  </a:lnTo>
                  <a:lnTo>
                    <a:pt x="1760" y="750"/>
                  </a:lnTo>
                  <a:lnTo>
                    <a:pt x="1746" y="756"/>
                  </a:lnTo>
                  <a:lnTo>
                    <a:pt x="1740" y="756"/>
                  </a:lnTo>
                  <a:lnTo>
                    <a:pt x="1742" y="764"/>
                  </a:lnTo>
                  <a:lnTo>
                    <a:pt x="1738" y="774"/>
                  </a:lnTo>
                  <a:lnTo>
                    <a:pt x="1726" y="784"/>
                  </a:lnTo>
                  <a:lnTo>
                    <a:pt x="1722" y="802"/>
                  </a:lnTo>
                  <a:lnTo>
                    <a:pt x="1722" y="832"/>
                  </a:lnTo>
                  <a:lnTo>
                    <a:pt x="1738" y="914"/>
                  </a:lnTo>
                  <a:lnTo>
                    <a:pt x="1758" y="894"/>
                  </a:lnTo>
                  <a:lnTo>
                    <a:pt x="1760" y="878"/>
                  </a:lnTo>
                  <a:lnTo>
                    <a:pt x="1764" y="872"/>
                  </a:lnTo>
                  <a:lnTo>
                    <a:pt x="1776" y="864"/>
                  </a:lnTo>
                  <a:lnTo>
                    <a:pt x="1780" y="866"/>
                  </a:lnTo>
                  <a:lnTo>
                    <a:pt x="1780" y="846"/>
                  </a:lnTo>
                  <a:lnTo>
                    <a:pt x="1794" y="834"/>
                  </a:lnTo>
                  <a:lnTo>
                    <a:pt x="1802" y="836"/>
                  </a:lnTo>
                  <a:lnTo>
                    <a:pt x="1808" y="830"/>
                  </a:lnTo>
                  <a:lnTo>
                    <a:pt x="1802" y="812"/>
                  </a:lnTo>
                  <a:lnTo>
                    <a:pt x="1806" y="802"/>
                  </a:lnTo>
                  <a:lnTo>
                    <a:pt x="1812" y="796"/>
                  </a:lnTo>
                  <a:lnTo>
                    <a:pt x="1812" y="794"/>
                  </a:lnTo>
                  <a:lnTo>
                    <a:pt x="1810" y="792"/>
                  </a:lnTo>
                  <a:lnTo>
                    <a:pt x="1820" y="788"/>
                  </a:lnTo>
                  <a:lnTo>
                    <a:pt x="1816" y="794"/>
                  </a:lnTo>
                  <a:lnTo>
                    <a:pt x="1820" y="800"/>
                  </a:lnTo>
                  <a:lnTo>
                    <a:pt x="1824" y="794"/>
                  </a:lnTo>
                  <a:lnTo>
                    <a:pt x="1824" y="786"/>
                  </a:lnTo>
                  <a:lnTo>
                    <a:pt x="1818" y="782"/>
                  </a:lnTo>
                  <a:lnTo>
                    <a:pt x="1818" y="772"/>
                  </a:lnTo>
                  <a:lnTo>
                    <a:pt x="1824" y="756"/>
                  </a:lnTo>
                  <a:lnTo>
                    <a:pt x="1816" y="752"/>
                  </a:lnTo>
                  <a:lnTo>
                    <a:pt x="1812" y="758"/>
                  </a:lnTo>
                  <a:lnTo>
                    <a:pt x="1808" y="754"/>
                  </a:lnTo>
                  <a:lnTo>
                    <a:pt x="1812" y="738"/>
                  </a:lnTo>
                  <a:lnTo>
                    <a:pt x="1820" y="724"/>
                  </a:lnTo>
                  <a:lnTo>
                    <a:pt x="1822" y="724"/>
                  </a:lnTo>
                  <a:lnTo>
                    <a:pt x="1828" y="702"/>
                  </a:lnTo>
                  <a:lnTo>
                    <a:pt x="1842" y="698"/>
                  </a:lnTo>
                  <a:lnTo>
                    <a:pt x="1848" y="704"/>
                  </a:lnTo>
                  <a:lnTo>
                    <a:pt x="1848" y="698"/>
                  </a:lnTo>
                  <a:lnTo>
                    <a:pt x="1864" y="686"/>
                  </a:lnTo>
                  <a:lnTo>
                    <a:pt x="1864" y="704"/>
                  </a:lnTo>
                  <a:lnTo>
                    <a:pt x="1874" y="688"/>
                  </a:lnTo>
                  <a:lnTo>
                    <a:pt x="1890" y="682"/>
                  </a:lnTo>
                  <a:lnTo>
                    <a:pt x="1906" y="686"/>
                  </a:lnTo>
                  <a:lnTo>
                    <a:pt x="1918" y="700"/>
                  </a:lnTo>
                  <a:lnTo>
                    <a:pt x="1922" y="688"/>
                  </a:lnTo>
                  <a:lnTo>
                    <a:pt x="1946" y="672"/>
                  </a:lnTo>
                  <a:lnTo>
                    <a:pt x="1946" y="666"/>
                  </a:lnTo>
                  <a:lnTo>
                    <a:pt x="1956" y="660"/>
                  </a:lnTo>
                  <a:lnTo>
                    <a:pt x="1962" y="652"/>
                  </a:lnTo>
                  <a:lnTo>
                    <a:pt x="1966" y="654"/>
                  </a:lnTo>
                  <a:lnTo>
                    <a:pt x="1982" y="644"/>
                  </a:lnTo>
                  <a:lnTo>
                    <a:pt x="1982" y="640"/>
                  </a:lnTo>
                  <a:lnTo>
                    <a:pt x="2012" y="628"/>
                  </a:lnTo>
                  <a:lnTo>
                    <a:pt x="2014" y="628"/>
                  </a:lnTo>
                  <a:lnTo>
                    <a:pt x="2036" y="634"/>
                  </a:lnTo>
                  <a:lnTo>
                    <a:pt x="2042" y="622"/>
                  </a:lnTo>
                  <a:lnTo>
                    <a:pt x="2036" y="614"/>
                  </a:lnTo>
                  <a:lnTo>
                    <a:pt x="2040" y="612"/>
                  </a:lnTo>
                  <a:lnTo>
                    <a:pt x="2032" y="602"/>
                  </a:lnTo>
                  <a:lnTo>
                    <a:pt x="2030" y="586"/>
                  </a:lnTo>
                  <a:lnTo>
                    <a:pt x="2028" y="582"/>
                  </a:lnTo>
                  <a:lnTo>
                    <a:pt x="2026" y="574"/>
                  </a:lnTo>
                  <a:lnTo>
                    <a:pt x="2022" y="578"/>
                  </a:lnTo>
                  <a:lnTo>
                    <a:pt x="2016" y="574"/>
                  </a:lnTo>
                  <a:lnTo>
                    <a:pt x="2014" y="562"/>
                  </a:lnTo>
                  <a:lnTo>
                    <a:pt x="2030" y="566"/>
                  </a:lnTo>
                  <a:lnTo>
                    <a:pt x="2048" y="552"/>
                  </a:lnTo>
                  <a:lnTo>
                    <a:pt x="2048" y="552"/>
                  </a:lnTo>
                  <a:lnTo>
                    <a:pt x="2058" y="536"/>
                  </a:lnTo>
                  <a:lnTo>
                    <a:pt x="2058" y="534"/>
                  </a:lnTo>
                  <a:lnTo>
                    <a:pt x="2050" y="526"/>
                  </a:lnTo>
                  <a:lnTo>
                    <a:pt x="2048" y="518"/>
                  </a:lnTo>
                  <a:lnTo>
                    <a:pt x="2048" y="518"/>
                  </a:lnTo>
                  <a:lnTo>
                    <a:pt x="2058" y="516"/>
                  </a:lnTo>
                  <a:lnTo>
                    <a:pt x="2056" y="510"/>
                  </a:lnTo>
                  <a:lnTo>
                    <a:pt x="2060" y="510"/>
                  </a:lnTo>
                  <a:lnTo>
                    <a:pt x="2062" y="516"/>
                  </a:lnTo>
                  <a:lnTo>
                    <a:pt x="2068" y="510"/>
                  </a:lnTo>
                  <a:lnTo>
                    <a:pt x="2068" y="518"/>
                  </a:lnTo>
                  <a:lnTo>
                    <a:pt x="2062" y="520"/>
                  </a:lnTo>
                  <a:lnTo>
                    <a:pt x="2066" y="528"/>
                  </a:lnTo>
                  <a:lnTo>
                    <a:pt x="2068" y="528"/>
                  </a:lnTo>
                  <a:lnTo>
                    <a:pt x="2068" y="536"/>
                  </a:lnTo>
                  <a:lnTo>
                    <a:pt x="2078" y="538"/>
                  </a:lnTo>
                  <a:lnTo>
                    <a:pt x="2094" y="534"/>
                  </a:lnTo>
                  <a:lnTo>
                    <a:pt x="2102" y="540"/>
                  </a:lnTo>
                  <a:lnTo>
                    <a:pt x="2104" y="552"/>
                  </a:lnTo>
                  <a:lnTo>
                    <a:pt x="2110" y="560"/>
                  </a:lnTo>
                  <a:lnTo>
                    <a:pt x="2116" y="562"/>
                  </a:lnTo>
                  <a:lnTo>
                    <a:pt x="2116" y="558"/>
                  </a:lnTo>
                  <a:lnTo>
                    <a:pt x="2120" y="560"/>
                  </a:lnTo>
                  <a:lnTo>
                    <a:pt x="2120" y="556"/>
                  </a:lnTo>
                  <a:lnTo>
                    <a:pt x="2120" y="556"/>
                  </a:lnTo>
                  <a:lnTo>
                    <a:pt x="2120" y="560"/>
                  </a:lnTo>
                  <a:lnTo>
                    <a:pt x="2118" y="562"/>
                  </a:lnTo>
                  <a:lnTo>
                    <a:pt x="2126" y="566"/>
                  </a:lnTo>
                  <a:lnTo>
                    <a:pt x="2126" y="568"/>
                  </a:lnTo>
                  <a:lnTo>
                    <a:pt x="2128" y="572"/>
                  </a:lnTo>
                  <a:lnTo>
                    <a:pt x="2132" y="570"/>
                  </a:lnTo>
                  <a:lnTo>
                    <a:pt x="2132" y="574"/>
                  </a:lnTo>
                  <a:lnTo>
                    <a:pt x="2134" y="574"/>
                  </a:lnTo>
                  <a:lnTo>
                    <a:pt x="2136" y="574"/>
                  </a:lnTo>
                  <a:lnTo>
                    <a:pt x="2138" y="568"/>
                  </a:lnTo>
                  <a:lnTo>
                    <a:pt x="2140" y="568"/>
                  </a:lnTo>
                  <a:lnTo>
                    <a:pt x="2136" y="576"/>
                  </a:lnTo>
                  <a:lnTo>
                    <a:pt x="2142" y="578"/>
                  </a:lnTo>
                  <a:lnTo>
                    <a:pt x="2144" y="576"/>
                  </a:lnTo>
                  <a:lnTo>
                    <a:pt x="2144" y="572"/>
                  </a:lnTo>
                  <a:lnTo>
                    <a:pt x="2150" y="572"/>
                  </a:lnTo>
                  <a:lnTo>
                    <a:pt x="2148" y="564"/>
                  </a:lnTo>
                  <a:lnTo>
                    <a:pt x="2142" y="564"/>
                  </a:lnTo>
                  <a:lnTo>
                    <a:pt x="2146" y="562"/>
                  </a:lnTo>
                  <a:lnTo>
                    <a:pt x="2140" y="560"/>
                  </a:lnTo>
                  <a:lnTo>
                    <a:pt x="2154" y="552"/>
                  </a:lnTo>
                  <a:lnTo>
                    <a:pt x="2152" y="548"/>
                  </a:lnTo>
                  <a:lnTo>
                    <a:pt x="2154" y="546"/>
                  </a:lnTo>
                  <a:lnTo>
                    <a:pt x="2154" y="540"/>
                  </a:lnTo>
                  <a:lnTo>
                    <a:pt x="2158" y="538"/>
                  </a:lnTo>
                  <a:lnTo>
                    <a:pt x="2168" y="538"/>
                  </a:lnTo>
                  <a:lnTo>
                    <a:pt x="2168" y="538"/>
                  </a:lnTo>
                  <a:lnTo>
                    <a:pt x="2168" y="534"/>
                  </a:lnTo>
                  <a:lnTo>
                    <a:pt x="2164" y="532"/>
                  </a:lnTo>
                  <a:lnTo>
                    <a:pt x="2164" y="528"/>
                  </a:lnTo>
                  <a:lnTo>
                    <a:pt x="2164" y="526"/>
                  </a:lnTo>
                  <a:lnTo>
                    <a:pt x="2174" y="534"/>
                  </a:lnTo>
                  <a:lnTo>
                    <a:pt x="2176" y="524"/>
                  </a:lnTo>
                  <a:lnTo>
                    <a:pt x="2186" y="518"/>
                  </a:lnTo>
                  <a:lnTo>
                    <a:pt x="2180" y="516"/>
                  </a:lnTo>
                  <a:close/>
                  <a:moveTo>
                    <a:pt x="60" y="744"/>
                  </a:moveTo>
                  <a:lnTo>
                    <a:pt x="58" y="744"/>
                  </a:lnTo>
                  <a:lnTo>
                    <a:pt x="52" y="746"/>
                  </a:lnTo>
                  <a:lnTo>
                    <a:pt x="50" y="744"/>
                  </a:lnTo>
                  <a:lnTo>
                    <a:pt x="54" y="740"/>
                  </a:lnTo>
                  <a:lnTo>
                    <a:pt x="56" y="738"/>
                  </a:lnTo>
                  <a:lnTo>
                    <a:pt x="60" y="740"/>
                  </a:lnTo>
                  <a:lnTo>
                    <a:pt x="60" y="746"/>
                  </a:lnTo>
                  <a:lnTo>
                    <a:pt x="60" y="744"/>
                  </a:lnTo>
                  <a:close/>
                  <a:moveTo>
                    <a:pt x="74" y="684"/>
                  </a:moveTo>
                  <a:lnTo>
                    <a:pt x="72" y="688"/>
                  </a:lnTo>
                  <a:lnTo>
                    <a:pt x="70" y="692"/>
                  </a:lnTo>
                  <a:lnTo>
                    <a:pt x="62" y="692"/>
                  </a:lnTo>
                  <a:lnTo>
                    <a:pt x="58" y="694"/>
                  </a:lnTo>
                  <a:lnTo>
                    <a:pt x="56" y="700"/>
                  </a:lnTo>
                  <a:lnTo>
                    <a:pt x="52" y="700"/>
                  </a:lnTo>
                  <a:lnTo>
                    <a:pt x="50" y="686"/>
                  </a:lnTo>
                  <a:lnTo>
                    <a:pt x="44" y="678"/>
                  </a:lnTo>
                  <a:lnTo>
                    <a:pt x="44" y="676"/>
                  </a:lnTo>
                  <a:lnTo>
                    <a:pt x="42" y="670"/>
                  </a:lnTo>
                  <a:lnTo>
                    <a:pt x="38" y="670"/>
                  </a:lnTo>
                  <a:lnTo>
                    <a:pt x="38" y="662"/>
                  </a:lnTo>
                  <a:lnTo>
                    <a:pt x="44" y="654"/>
                  </a:lnTo>
                  <a:lnTo>
                    <a:pt x="50" y="652"/>
                  </a:lnTo>
                  <a:lnTo>
                    <a:pt x="56" y="654"/>
                  </a:lnTo>
                  <a:lnTo>
                    <a:pt x="62" y="662"/>
                  </a:lnTo>
                  <a:lnTo>
                    <a:pt x="70" y="664"/>
                  </a:lnTo>
                  <a:lnTo>
                    <a:pt x="72" y="674"/>
                  </a:lnTo>
                  <a:lnTo>
                    <a:pt x="74" y="674"/>
                  </a:lnTo>
                  <a:lnTo>
                    <a:pt x="74" y="682"/>
                  </a:lnTo>
                  <a:lnTo>
                    <a:pt x="74" y="684"/>
                  </a:lnTo>
                  <a:close/>
                  <a:moveTo>
                    <a:pt x="122" y="668"/>
                  </a:moveTo>
                  <a:lnTo>
                    <a:pt x="120" y="668"/>
                  </a:lnTo>
                  <a:lnTo>
                    <a:pt x="116" y="674"/>
                  </a:lnTo>
                  <a:lnTo>
                    <a:pt x="112" y="672"/>
                  </a:lnTo>
                  <a:lnTo>
                    <a:pt x="112" y="670"/>
                  </a:lnTo>
                  <a:lnTo>
                    <a:pt x="114" y="668"/>
                  </a:lnTo>
                  <a:lnTo>
                    <a:pt x="112" y="664"/>
                  </a:lnTo>
                  <a:lnTo>
                    <a:pt x="108" y="658"/>
                  </a:lnTo>
                  <a:lnTo>
                    <a:pt x="100" y="652"/>
                  </a:lnTo>
                  <a:lnTo>
                    <a:pt x="96" y="648"/>
                  </a:lnTo>
                  <a:lnTo>
                    <a:pt x="96" y="646"/>
                  </a:lnTo>
                  <a:lnTo>
                    <a:pt x="98" y="648"/>
                  </a:lnTo>
                  <a:lnTo>
                    <a:pt x="100" y="646"/>
                  </a:lnTo>
                  <a:lnTo>
                    <a:pt x="96" y="638"/>
                  </a:lnTo>
                  <a:lnTo>
                    <a:pt x="102" y="642"/>
                  </a:lnTo>
                  <a:lnTo>
                    <a:pt x="98" y="628"/>
                  </a:lnTo>
                  <a:lnTo>
                    <a:pt x="98" y="626"/>
                  </a:lnTo>
                  <a:lnTo>
                    <a:pt x="102" y="630"/>
                  </a:lnTo>
                  <a:lnTo>
                    <a:pt x="102" y="638"/>
                  </a:lnTo>
                  <a:lnTo>
                    <a:pt x="106" y="640"/>
                  </a:lnTo>
                  <a:lnTo>
                    <a:pt x="108" y="640"/>
                  </a:lnTo>
                  <a:lnTo>
                    <a:pt x="106" y="634"/>
                  </a:lnTo>
                  <a:lnTo>
                    <a:pt x="110" y="638"/>
                  </a:lnTo>
                  <a:lnTo>
                    <a:pt x="112" y="636"/>
                  </a:lnTo>
                  <a:lnTo>
                    <a:pt x="110" y="626"/>
                  </a:lnTo>
                  <a:lnTo>
                    <a:pt x="104" y="624"/>
                  </a:lnTo>
                  <a:lnTo>
                    <a:pt x="104" y="626"/>
                  </a:lnTo>
                  <a:lnTo>
                    <a:pt x="98" y="616"/>
                  </a:lnTo>
                  <a:lnTo>
                    <a:pt x="116" y="628"/>
                  </a:lnTo>
                  <a:lnTo>
                    <a:pt x="116" y="630"/>
                  </a:lnTo>
                  <a:lnTo>
                    <a:pt x="114" y="642"/>
                  </a:lnTo>
                  <a:lnTo>
                    <a:pt x="116" y="644"/>
                  </a:lnTo>
                  <a:lnTo>
                    <a:pt x="116" y="646"/>
                  </a:lnTo>
                  <a:lnTo>
                    <a:pt x="118" y="652"/>
                  </a:lnTo>
                  <a:lnTo>
                    <a:pt x="124" y="658"/>
                  </a:lnTo>
                  <a:lnTo>
                    <a:pt x="124" y="662"/>
                  </a:lnTo>
                  <a:lnTo>
                    <a:pt x="122" y="664"/>
                  </a:lnTo>
                  <a:lnTo>
                    <a:pt x="124" y="666"/>
                  </a:lnTo>
                  <a:lnTo>
                    <a:pt x="122" y="668"/>
                  </a:lnTo>
                  <a:close/>
                  <a:moveTo>
                    <a:pt x="136" y="690"/>
                  </a:moveTo>
                  <a:lnTo>
                    <a:pt x="144" y="688"/>
                  </a:lnTo>
                  <a:lnTo>
                    <a:pt x="146" y="694"/>
                  </a:lnTo>
                  <a:lnTo>
                    <a:pt x="144" y="696"/>
                  </a:lnTo>
                  <a:lnTo>
                    <a:pt x="138" y="696"/>
                  </a:lnTo>
                  <a:lnTo>
                    <a:pt x="136" y="696"/>
                  </a:lnTo>
                  <a:lnTo>
                    <a:pt x="134" y="692"/>
                  </a:lnTo>
                  <a:lnTo>
                    <a:pt x="136" y="690"/>
                  </a:lnTo>
                  <a:close/>
                  <a:moveTo>
                    <a:pt x="156" y="744"/>
                  </a:moveTo>
                  <a:lnTo>
                    <a:pt x="156" y="748"/>
                  </a:lnTo>
                  <a:lnTo>
                    <a:pt x="154" y="744"/>
                  </a:lnTo>
                  <a:lnTo>
                    <a:pt x="154" y="746"/>
                  </a:lnTo>
                  <a:lnTo>
                    <a:pt x="152" y="748"/>
                  </a:lnTo>
                  <a:lnTo>
                    <a:pt x="150" y="746"/>
                  </a:lnTo>
                  <a:lnTo>
                    <a:pt x="150" y="750"/>
                  </a:lnTo>
                  <a:lnTo>
                    <a:pt x="148" y="748"/>
                  </a:lnTo>
                  <a:lnTo>
                    <a:pt x="148" y="744"/>
                  </a:lnTo>
                  <a:lnTo>
                    <a:pt x="144" y="742"/>
                  </a:lnTo>
                  <a:lnTo>
                    <a:pt x="134" y="732"/>
                  </a:lnTo>
                  <a:lnTo>
                    <a:pt x="134" y="730"/>
                  </a:lnTo>
                  <a:lnTo>
                    <a:pt x="136" y="730"/>
                  </a:lnTo>
                  <a:lnTo>
                    <a:pt x="140" y="736"/>
                  </a:lnTo>
                  <a:lnTo>
                    <a:pt x="142" y="734"/>
                  </a:lnTo>
                  <a:lnTo>
                    <a:pt x="146" y="736"/>
                  </a:lnTo>
                  <a:lnTo>
                    <a:pt x="144" y="728"/>
                  </a:lnTo>
                  <a:lnTo>
                    <a:pt x="140" y="726"/>
                  </a:lnTo>
                  <a:lnTo>
                    <a:pt x="142" y="724"/>
                  </a:lnTo>
                  <a:lnTo>
                    <a:pt x="146" y="724"/>
                  </a:lnTo>
                  <a:lnTo>
                    <a:pt x="152" y="734"/>
                  </a:lnTo>
                  <a:lnTo>
                    <a:pt x="158" y="736"/>
                  </a:lnTo>
                  <a:lnTo>
                    <a:pt x="160" y="742"/>
                  </a:lnTo>
                  <a:lnTo>
                    <a:pt x="156" y="744"/>
                  </a:lnTo>
                  <a:close/>
                  <a:moveTo>
                    <a:pt x="306" y="816"/>
                  </a:moveTo>
                  <a:lnTo>
                    <a:pt x="300" y="820"/>
                  </a:lnTo>
                  <a:lnTo>
                    <a:pt x="298" y="820"/>
                  </a:lnTo>
                  <a:lnTo>
                    <a:pt x="298" y="822"/>
                  </a:lnTo>
                  <a:lnTo>
                    <a:pt x="292" y="824"/>
                  </a:lnTo>
                  <a:lnTo>
                    <a:pt x="292" y="826"/>
                  </a:lnTo>
                  <a:lnTo>
                    <a:pt x="294" y="828"/>
                  </a:lnTo>
                  <a:lnTo>
                    <a:pt x="292" y="834"/>
                  </a:lnTo>
                  <a:lnTo>
                    <a:pt x="286" y="838"/>
                  </a:lnTo>
                  <a:lnTo>
                    <a:pt x="286" y="842"/>
                  </a:lnTo>
                  <a:lnTo>
                    <a:pt x="292" y="848"/>
                  </a:lnTo>
                  <a:lnTo>
                    <a:pt x="302" y="842"/>
                  </a:lnTo>
                  <a:lnTo>
                    <a:pt x="296" y="846"/>
                  </a:lnTo>
                  <a:lnTo>
                    <a:pt x="296" y="852"/>
                  </a:lnTo>
                  <a:lnTo>
                    <a:pt x="294" y="850"/>
                  </a:lnTo>
                  <a:lnTo>
                    <a:pt x="294" y="856"/>
                  </a:lnTo>
                  <a:lnTo>
                    <a:pt x="300" y="858"/>
                  </a:lnTo>
                  <a:lnTo>
                    <a:pt x="292" y="860"/>
                  </a:lnTo>
                  <a:lnTo>
                    <a:pt x="294" y="858"/>
                  </a:lnTo>
                  <a:lnTo>
                    <a:pt x="290" y="856"/>
                  </a:lnTo>
                  <a:lnTo>
                    <a:pt x="292" y="850"/>
                  </a:lnTo>
                  <a:lnTo>
                    <a:pt x="290" y="846"/>
                  </a:lnTo>
                  <a:lnTo>
                    <a:pt x="284" y="842"/>
                  </a:lnTo>
                  <a:lnTo>
                    <a:pt x="286" y="832"/>
                  </a:lnTo>
                  <a:lnTo>
                    <a:pt x="286" y="830"/>
                  </a:lnTo>
                  <a:lnTo>
                    <a:pt x="290" y="830"/>
                  </a:lnTo>
                  <a:lnTo>
                    <a:pt x="292" y="822"/>
                  </a:lnTo>
                  <a:lnTo>
                    <a:pt x="296" y="820"/>
                  </a:lnTo>
                  <a:lnTo>
                    <a:pt x="294" y="814"/>
                  </a:lnTo>
                  <a:lnTo>
                    <a:pt x="294" y="812"/>
                  </a:lnTo>
                  <a:lnTo>
                    <a:pt x="296" y="816"/>
                  </a:lnTo>
                  <a:lnTo>
                    <a:pt x="302" y="812"/>
                  </a:lnTo>
                  <a:lnTo>
                    <a:pt x="304" y="814"/>
                  </a:lnTo>
                  <a:lnTo>
                    <a:pt x="308" y="812"/>
                  </a:lnTo>
                  <a:lnTo>
                    <a:pt x="314" y="812"/>
                  </a:lnTo>
                  <a:lnTo>
                    <a:pt x="314" y="814"/>
                  </a:lnTo>
                  <a:lnTo>
                    <a:pt x="306" y="816"/>
                  </a:lnTo>
                  <a:close/>
                  <a:moveTo>
                    <a:pt x="872" y="818"/>
                  </a:moveTo>
                  <a:lnTo>
                    <a:pt x="870" y="820"/>
                  </a:lnTo>
                  <a:lnTo>
                    <a:pt x="858" y="824"/>
                  </a:lnTo>
                  <a:lnTo>
                    <a:pt x="856" y="826"/>
                  </a:lnTo>
                  <a:lnTo>
                    <a:pt x="856" y="830"/>
                  </a:lnTo>
                  <a:lnTo>
                    <a:pt x="858" y="832"/>
                  </a:lnTo>
                  <a:lnTo>
                    <a:pt x="862" y="842"/>
                  </a:lnTo>
                  <a:lnTo>
                    <a:pt x="864" y="850"/>
                  </a:lnTo>
                  <a:lnTo>
                    <a:pt x="862" y="852"/>
                  </a:lnTo>
                  <a:lnTo>
                    <a:pt x="862" y="850"/>
                  </a:lnTo>
                  <a:lnTo>
                    <a:pt x="862" y="842"/>
                  </a:lnTo>
                  <a:lnTo>
                    <a:pt x="858" y="838"/>
                  </a:lnTo>
                  <a:lnTo>
                    <a:pt x="856" y="834"/>
                  </a:lnTo>
                  <a:lnTo>
                    <a:pt x="854" y="830"/>
                  </a:lnTo>
                  <a:lnTo>
                    <a:pt x="854" y="826"/>
                  </a:lnTo>
                  <a:lnTo>
                    <a:pt x="856" y="820"/>
                  </a:lnTo>
                  <a:lnTo>
                    <a:pt x="868" y="818"/>
                  </a:lnTo>
                  <a:lnTo>
                    <a:pt x="874" y="812"/>
                  </a:lnTo>
                  <a:lnTo>
                    <a:pt x="872" y="818"/>
                  </a:lnTo>
                  <a:close/>
                  <a:moveTo>
                    <a:pt x="1016" y="800"/>
                  </a:moveTo>
                  <a:lnTo>
                    <a:pt x="1014" y="796"/>
                  </a:lnTo>
                  <a:lnTo>
                    <a:pt x="1012" y="796"/>
                  </a:lnTo>
                  <a:lnTo>
                    <a:pt x="1004" y="798"/>
                  </a:lnTo>
                  <a:lnTo>
                    <a:pt x="1002" y="806"/>
                  </a:lnTo>
                  <a:lnTo>
                    <a:pt x="1008" y="810"/>
                  </a:lnTo>
                  <a:lnTo>
                    <a:pt x="1008" y="812"/>
                  </a:lnTo>
                  <a:lnTo>
                    <a:pt x="1002" y="810"/>
                  </a:lnTo>
                  <a:lnTo>
                    <a:pt x="1000" y="804"/>
                  </a:lnTo>
                  <a:lnTo>
                    <a:pt x="996" y="802"/>
                  </a:lnTo>
                  <a:lnTo>
                    <a:pt x="994" y="800"/>
                  </a:lnTo>
                  <a:lnTo>
                    <a:pt x="1000" y="800"/>
                  </a:lnTo>
                  <a:lnTo>
                    <a:pt x="998" y="796"/>
                  </a:lnTo>
                  <a:lnTo>
                    <a:pt x="1000" y="792"/>
                  </a:lnTo>
                  <a:lnTo>
                    <a:pt x="1002" y="794"/>
                  </a:lnTo>
                  <a:lnTo>
                    <a:pt x="1002" y="796"/>
                  </a:lnTo>
                  <a:lnTo>
                    <a:pt x="1010" y="792"/>
                  </a:lnTo>
                  <a:lnTo>
                    <a:pt x="1016" y="796"/>
                  </a:lnTo>
                  <a:lnTo>
                    <a:pt x="1016" y="798"/>
                  </a:lnTo>
                  <a:lnTo>
                    <a:pt x="1016" y="800"/>
                  </a:lnTo>
                  <a:close/>
                  <a:moveTo>
                    <a:pt x="1104" y="844"/>
                  </a:moveTo>
                  <a:lnTo>
                    <a:pt x="1102" y="848"/>
                  </a:lnTo>
                  <a:lnTo>
                    <a:pt x="1098" y="856"/>
                  </a:lnTo>
                  <a:lnTo>
                    <a:pt x="1098" y="852"/>
                  </a:lnTo>
                  <a:lnTo>
                    <a:pt x="1094" y="854"/>
                  </a:lnTo>
                  <a:lnTo>
                    <a:pt x="1092" y="858"/>
                  </a:lnTo>
                  <a:lnTo>
                    <a:pt x="1096" y="858"/>
                  </a:lnTo>
                  <a:lnTo>
                    <a:pt x="1096" y="862"/>
                  </a:lnTo>
                  <a:lnTo>
                    <a:pt x="1090" y="866"/>
                  </a:lnTo>
                  <a:lnTo>
                    <a:pt x="1084" y="876"/>
                  </a:lnTo>
                  <a:lnTo>
                    <a:pt x="1072" y="880"/>
                  </a:lnTo>
                  <a:lnTo>
                    <a:pt x="1070" y="884"/>
                  </a:lnTo>
                  <a:lnTo>
                    <a:pt x="1064" y="886"/>
                  </a:lnTo>
                  <a:lnTo>
                    <a:pt x="1058" y="896"/>
                  </a:lnTo>
                  <a:lnTo>
                    <a:pt x="1052" y="900"/>
                  </a:lnTo>
                  <a:lnTo>
                    <a:pt x="1040" y="904"/>
                  </a:lnTo>
                  <a:lnTo>
                    <a:pt x="1030" y="902"/>
                  </a:lnTo>
                  <a:lnTo>
                    <a:pt x="1028" y="900"/>
                  </a:lnTo>
                  <a:lnTo>
                    <a:pt x="1028" y="898"/>
                  </a:lnTo>
                  <a:lnTo>
                    <a:pt x="1032" y="898"/>
                  </a:lnTo>
                  <a:lnTo>
                    <a:pt x="1042" y="894"/>
                  </a:lnTo>
                  <a:lnTo>
                    <a:pt x="1046" y="894"/>
                  </a:lnTo>
                  <a:lnTo>
                    <a:pt x="1050" y="892"/>
                  </a:lnTo>
                  <a:lnTo>
                    <a:pt x="1058" y="880"/>
                  </a:lnTo>
                  <a:lnTo>
                    <a:pt x="1078" y="864"/>
                  </a:lnTo>
                  <a:lnTo>
                    <a:pt x="1080" y="862"/>
                  </a:lnTo>
                  <a:lnTo>
                    <a:pt x="1070" y="868"/>
                  </a:lnTo>
                  <a:lnTo>
                    <a:pt x="1072" y="864"/>
                  </a:lnTo>
                  <a:lnTo>
                    <a:pt x="1076" y="862"/>
                  </a:lnTo>
                  <a:lnTo>
                    <a:pt x="1086" y="850"/>
                  </a:lnTo>
                  <a:lnTo>
                    <a:pt x="1100" y="818"/>
                  </a:lnTo>
                  <a:lnTo>
                    <a:pt x="1102" y="810"/>
                  </a:lnTo>
                  <a:lnTo>
                    <a:pt x="1106" y="806"/>
                  </a:lnTo>
                  <a:lnTo>
                    <a:pt x="1108" y="808"/>
                  </a:lnTo>
                  <a:lnTo>
                    <a:pt x="1108" y="810"/>
                  </a:lnTo>
                  <a:lnTo>
                    <a:pt x="1104" y="84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0" name="Freeform 825"/>
            <p:cNvSpPr>
              <a:spLocks noEditPoints="1"/>
            </p:cNvSpPr>
            <p:nvPr/>
          </p:nvSpPr>
          <p:spPr bwMode="auto">
            <a:xfrm>
              <a:off x="1700213" y="3262313"/>
              <a:ext cx="1225550" cy="657225"/>
            </a:xfrm>
            <a:custGeom>
              <a:avLst/>
              <a:gdLst/>
              <a:ahLst/>
              <a:cxnLst>
                <a:cxn ang="0">
                  <a:pos x="754" y="42"/>
                </a:cxn>
                <a:cxn ang="0">
                  <a:pos x="724" y="78"/>
                </a:cxn>
                <a:cxn ang="0">
                  <a:pos x="648" y="108"/>
                </a:cxn>
                <a:cxn ang="0">
                  <a:pos x="582" y="146"/>
                </a:cxn>
                <a:cxn ang="0">
                  <a:pos x="564" y="120"/>
                </a:cxn>
                <a:cxn ang="0">
                  <a:pos x="550" y="86"/>
                </a:cxn>
                <a:cxn ang="0">
                  <a:pos x="520" y="86"/>
                </a:cxn>
                <a:cxn ang="0">
                  <a:pos x="504" y="146"/>
                </a:cxn>
                <a:cxn ang="0">
                  <a:pos x="502" y="82"/>
                </a:cxn>
                <a:cxn ang="0">
                  <a:pos x="526" y="66"/>
                </a:cxn>
                <a:cxn ang="0">
                  <a:pos x="528" y="54"/>
                </a:cxn>
                <a:cxn ang="0">
                  <a:pos x="492" y="40"/>
                </a:cxn>
                <a:cxn ang="0">
                  <a:pos x="466" y="30"/>
                </a:cxn>
                <a:cxn ang="0">
                  <a:pos x="24" y="10"/>
                </a:cxn>
                <a:cxn ang="0">
                  <a:pos x="28" y="32"/>
                </a:cxn>
                <a:cxn ang="0">
                  <a:pos x="0" y="28"/>
                </a:cxn>
                <a:cxn ang="0">
                  <a:pos x="8" y="60"/>
                </a:cxn>
                <a:cxn ang="0">
                  <a:pos x="8" y="164"/>
                </a:cxn>
                <a:cxn ang="0">
                  <a:pos x="30" y="210"/>
                </a:cxn>
                <a:cxn ang="0">
                  <a:pos x="38" y="236"/>
                </a:cxn>
                <a:cxn ang="0">
                  <a:pos x="82" y="278"/>
                </a:cxn>
                <a:cxn ang="0">
                  <a:pos x="164" y="312"/>
                </a:cxn>
                <a:cxn ang="0">
                  <a:pos x="264" y="332"/>
                </a:cxn>
                <a:cxn ang="0">
                  <a:pos x="324" y="366"/>
                </a:cxn>
                <a:cxn ang="0">
                  <a:pos x="370" y="402"/>
                </a:cxn>
                <a:cxn ang="0">
                  <a:pos x="370" y="372"/>
                </a:cxn>
                <a:cxn ang="0">
                  <a:pos x="384" y="362"/>
                </a:cxn>
                <a:cxn ang="0">
                  <a:pos x="400" y="348"/>
                </a:cxn>
                <a:cxn ang="0">
                  <a:pos x="438" y="344"/>
                </a:cxn>
                <a:cxn ang="0">
                  <a:pos x="472" y="356"/>
                </a:cxn>
                <a:cxn ang="0">
                  <a:pos x="460" y="340"/>
                </a:cxn>
                <a:cxn ang="0">
                  <a:pos x="498" y="336"/>
                </a:cxn>
                <a:cxn ang="0">
                  <a:pos x="540" y="340"/>
                </a:cxn>
                <a:cxn ang="0">
                  <a:pos x="564" y="372"/>
                </a:cxn>
                <a:cxn ang="0">
                  <a:pos x="582" y="414"/>
                </a:cxn>
                <a:cxn ang="0">
                  <a:pos x="576" y="330"/>
                </a:cxn>
                <a:cxn ang="0">
                  <a:pos x="608" y="292"/>
                </a:cxn>
                <a:cxn ang="0">
                  <a:pos x="642" y="262"/>
                </a:cxn>
                <a:cxn ang="0">
                  <a:pos x="644" y="248"/>
                </a:cxn>
                <a:cxn ang="0">
                  <a:pos x="652" y="232"/>
                </a:cxn>
                <a:cxn ang="0">
                  <a:pos x="644" y="204"/>
                </a:cxn>
                <a:cxn ang="0">
                  <a:pos x="650" y="202"/>
                </a:cxn>
                <a:cxn ang="0">
                  <a:pos x="658" y="188"/>
                </a:cxn>
                <a:cxn ang="0">
                  <a:pos x="678" y="166"/>
                </a:cxn>
                <a:cxn ang="0">
                  <a:pos x="718" y="150"/>
                </a:cxn>
                <a:cxn ang="0">
                  <a:pos x="724" y="146"/>
                </a:cxn>
                <a:cxn ang="0">
                  <a:pos x="736" y="108"/>
                </a:cxn>
                <a:cxn ang="0">
                  <a:pos x="772" y="90"/>
                </a:cxn>
                <a:cxn ang="0">
                  <a:pos x="138" y="244"/>
                </a:cxn>
                <a:cxn ang="0">
                  <a:pos x="156" y="152"/>
                </a:cxn>
                <a:cxn ang="0">
                  <a:pos x="168" y="158"/>
                </a:cxn>
                <a:cxn ang="0">
                  <a:pos x="178" y="228"/>
                </a:cxn>
                <a:cxn ang="0">
                  <a:pos x="190" y="220"/>
                </a:cxn>
                <a:cxn ang="0">
                  <a:pos x="224" y="38"/>
                </a:cxn>
                <a:cxn ang="0">
                  <a:pos x="324" y="96"/>
                </a:cxn>
                <a:cxn ang="0">
                  <a:pos x="322" y="76"/>
                </a:cxn>
                <a:cxn ang="0">
                  <a:pos x="326" y="76"/>
                </a:cxn>
                <a:cxn ang="0">
                  <a:pos x="584" y="390"/>
                </a:cxn>
              </a:cxnLst>
              <a:rect l="0" t="0" r="r" b="b"/>
              <a:pathLst>
                <a:path w="772" h="414">
                  <a:moveTo>
                    <a:pt x="770" y="90"/>
                  </a:moveTo>
                  <a:lnTo>
                    <a:pt x="772" y="88"/>
                  </a:lnTo>
                  <a:lnTo>
                    <a:pt x="772" y="84"/>
                  </a:lnTo>
                  <a:lnTo>
                    <a:pt x="770" y="84"/>
                  </a:lnTo>
                  <a:lnTo>
                    <a:pt x="768" y="84"/>
                  </a:lnTo>
                  <a:lnTo>
                    <a:pt x="764" y="82"/>
                  </a:lnTo>
                  <a:lnTo>
                    <a:pt x="764" y="76"/>
                  </a:lnTo>
                  <a:lnTo>
                    <a:pt x="762" y="74"/>
                  </a:lnTo>
                  <a:lnTo>
                    <a:pt x="762" y="48"/>
                  </a:lnTo>
                  <a:lnTo>
                    <a:pt x="754" y="42"/>
                  </a:lnTo>
                  <a:lnTo>
                    <a:pt x="746" y="46"/>
                  </a:lnTo>
                  <a:lnTo>
                    <a:pt x="744" y="44"/>
                  </a:lnTo>
                  <a:lnTo>
                    <a:pt x="744" y="44"/>
                  </a:lnTo>
                  <a:lnTo>
                    <a:pt x="740" y="40"/>
                  </a:lnTo>
                  <a:lnTo>
                    <a:pt x="738" y="42"/>
                  </a:lnTo>
                  <a:lnTo>
                    <a:pt x="732" y="52"/>
                  </a:lnTo>
                  <a:lnTo>
                    <a:pt x="730" y="58"/>
                  </a:lnTo>
                  <a:lnTo>
                    <a:pt x="726" y="66"/>
                  </a:lnTo>
                  <a:lnTo>
                    <a:pt x="726" y="76"/>
                  </a:lnTo>
                  <a:lnTo>
                    <a:pt x="724" y="78"/>
                  </a:lnTo>
                  <a:lnTo>
                    <a:pt x="724" y="82"/>
                  </a:lnTo>
                  <a:lnTo>
                    <a:pt x="716" y="82"/>
                  </a:lnTo>
                  <a:lnTo>
                    <a:pt x="712" y="82"/>
                  </a:lnTo>
                  <a:lnTo>
                    <a:pt x="710" y="88"/>
                  </a:lnTo>
                  <a:lnTo>
                    <a:pt x="664" y="88"/>
                  </a:lnTo>
                  <a:lnTo>
                    <a:pt x="656" y="94"/>
                  </a:lnTo>
                  <a:lnTo>
                    <a:pt x="652" y="100"/>
                  </a:lnTo>
                  <a:lnTo>
                    <a:pt x="646" y="104"/>
                  </a:lnTo>
                  <a:lnTo>
                    <a:pt x="650" y="106"/>
                  </a:lnTo>
                  <a:lnTo>
                    <a:pt x="648" y="108"/>
                  </a:lnTo>
                  <a:lnTo>
                    <a:pt x="648" y="110"/>
                  </a:lnTo>
                  <a:lnTo>
                    <a:pt x="648" y="114"/>
                  </a:lnTo>
                  <a:lnTo>
                    <a:pt x="638" y="118"/>
                  </a:lnTo>
                  <a:lnTo>
                    <a:pt x="630" y="120"/>
                  </a:lnTo>
                  <a:lnTo>
                    <a:pt x="622" y="118"/>
                  </a:lnTo>
                  <a:lnTo>
                    <a:pt x="610" y="120"/>
                  </a:lnTo>
                  <a:lnTo>
                    <a:pt x="612" y="128"/>
                  </a:lnTo>
                  <a:lnTo>
                    <a:pt x="600" y="138"/>
                  </a:lnTo>
                  <a:lnTo>
                    <a:pt x="590" y="142"/>
                  </a:lnTo>
                  <a:lnTo>
                    <a:pt x="582" y="146"/>
                  </a:lnTo>
                  <a:lnTo>
                    <a:pt x="574" y="150"/>
                  </a:lnTo>
                  <a:lnTo>
                    <a:pt x="564" y="152"/>
                  </a:lnTo>
                  <a:lnTo>
                    <a:pt x="552" y="148"/>
                  </a:lnTo>
                  <a:lnTo>
                    <a:pt x="556" y="142"/>
                  </a:lnTo>
                  <a:lnTo>
                    <a:pt x="556" y="140"/>
                  </a:lnTo>
                  <a:lnTo>
                    <a:pt x="558" y="136"/>
                  </a:lnTo>
                  <a:lnTo>
                    <a:pt x="558" y="132"/>
                  </a:lnTo>
                  <a:lnTo>
                    <a:pt x="564" y="132"/>
                  </a:lnTo>
                  <a:lnTo>
                    <a:pt x="564" y="122"/>
                  </a:lnTo>
                  <a:lnTo>
                    <a:pt x="564" y="120"/>
                  </a:lnTo>
                  <a:lnTo>
                    <a:pt x="562" y="110"/>
                  </a:lnTo>
                  <a:lnTo>
                    <a:pt x="558" y="104"/>
                  </a:lnTo>
                  <a:lnTo>
                    <a:pt x="552" y="106"/>
                  </a:lnTo>
                  <a:lnTo>
                    <a:pt x="548" y="112"/>
                  </a:lnTo>
                  <a:lnTo>
                    <a:pt x="546" y="112"/>
                  </a:lnTo>
                  <a:lnTo>
                    <a:pt x="544" y="110"/>
                  </a:lnTo>
                  <a:lnTo>
                    <a:pt x="546" y="106"/>
                  </a:lnTo>
                  <a:lnTo>
                    <a:pt x="550" y="104"/>
                  </a:lnTo>
                  <a:lnTo>
                    <a:pt x="552" y="98"/>
                  </a:lnTo>
                  <a:lnTo>
                    <a:pt x="550" y="86"/>
                  </a:lnTo>
                  <a:lnTo>
                    <a:pt x="552" y="86"/>
                  </a:lnTo>
                  <a:lnTo>
                    <a:pt x="550" y="82"/>
                  </a:lnTo>
                  <a:lnTo>
                    <a:pt x="540" y="76"/>
                  </a:lnTo>
                  <a:lnTo>
                    <a:pt x="530" y="74"/>
                  </a:lnTo>
                  <a:lnTo>
                    <a:pt x="530" y="78"/>
                  </a:lnTo>
                  <a:lnTo>
                    <a:pt x="530" y="80"/>
                  </a:lnTo>
                  <a:lnTo>
                    <a:pt x="524" y="82"/>
                  </a:lnTo>
                  <a:lnTo>
                    <a:pt x="524" y="88"/>
                  </a:lnTo>
                  <a:lnTo>
                    <a:pt x="522" y="90"/>
                  </a:lnTo>
                  <a:lnTo>
                    <a:pt x="520" y="86"/>
                  </a:lnTo>
                  <a:lnTo>
                    <a:pt x="516" y="90"/>
                  </a:lnTo>
                  <a:lnTo>
                    <a:pt x="514" y="94"/>
                  </a:lnTo>
                  <a:lnTo>
                    <a:pt x="512" y="102"/>
                  </a:lnTo>
                  <a:lnTo>
                    <a:pt x="512" y="102"/>
                  </a:lnTo>
                  <a:lnTo>
                    <a:pt x="510" y="112"/>
                  </a:lnTo>
                  <a:lnTo>
                    <a:pt x="514" y="120"/>
                  </a:lnTo>
                  <a:lnTo>
                    <a:pt x="514" y="122"/>
                  </a:lnTo>
                  <a:lnTo>
                    <a:pt x="514" y="130"/>
                  </a:lnTo>
                  <a:lnTo>
                    <a:pt x="508" y="144"/>
                  </a:lnTo>
                  <a:lnTo>
                    <a:pt x="504" y="146"/>
                  </a:lnTo>
                  <a:lnTo>
                    <a:pt x="502" y="148"/>
                  </a:lnTo>
                  <a:lnTo>
                    <a:pt x="496" y="148"/>
                  </a:lnTo>
                  <a:lnTo>
                    <a:pt x="496" y="146"/>
                  </a:lnTo>
                  <a:lnTo>
                    <a:pt x="492" y="138"/>
                  </a:lnTo>
                  <a:lnTo>
                    <a:pt x="492" y="134"/>
                  </a:lnTo>
                  <a:lnTo>
                    <a:pt x="492" y="120"/>
                  </a:lnTo>
                  <a:lnTo>
                    <a:pt x="494" y="112"/>
                  </a:lnTo>
                  <a:lnTo>
                    <a:pt x="498" y="96"/>
                  </a:lnTo>
                  <a:lnTo>
                    <a:pt x="502" y="84"/>
                  </a:lnTo>
                  <a:lnTo>
                    <a:pt x="502" y="82"/>
                  </a:lnTo>
                  <a:lnTo>
                    <a:pt x="498" y="86"/>
                  </a:lnTo>
                  <a:lnTo>
                    <a:pt x="498" y="90"/>
                  </a:lnTo>
                  <a:lnTo>
                    <a:pt x="490" y="96"/>
                  </a:lnTo>
                  <a:lnTo>
                    <a:pt x="492" y="90"/>
                  </a:lnTo>
                  <a:lnTo>
                    <a:pt x="496" y="86"/>
                  </a:lnTo>
                  <a:lnTo>
                    <a:pt x="504" y="74"/>
                  </a:lnTo>
                  <a:lnTo>
                    <a:pt x="508" y="72"/>
                  </a:lnTo>
                  <a:lnTo>
                    <a:pt x="508" y="76"/>
                  </a:lnTo>
                  <a:lnTo>
                    <a:pt x="514" y="72"/>
                  </a:lnTo>
                  <a:lnTo>
                    <a:pt x="526" y="66"/>
                  </a:lnTo>
                  <a:lnTo>
                    <a:pt x="532" y="70"/>
                  </a:lnTo>
                  <a:lnTo>
                    <a:pt x="534" y="70"/>
                  </a:lnTo>
                  <a:lnTo>
                    <a:pt x="536" y="68"/>
                  </a:lnTo>
                  <a:lnTo>
                    <a:pt x="538" y="70"/>
                  </a:lnTo>
                  <a:lnTo>
                    <a:pt x="544" y="68"/>
                  </a:lnTo>
                  <a:lnTo>
                    <a:pt x="540" y="64"/>
                  </a:lnTo>
                  <a:lnTo>
                    <a:pt x="538" y="58"/>
                  </a:lnTo>
                  <a:lnTo>
                    <a:pt x="532" y="58"/>
                  </a:lnTo>
                  <a:lnTo>
                    <a:pt x="530" y="58"/>
                  </a:lnTo>
                  <a:lnTo>
                    <a:pt x="528" y="54"/>
                  </a:lnTo>
                  <a:lnTo>
                    <a:pt x="514" y="56"/>
                  </a:lnTo>
                  <a:lnTo>
                    <a:pt x="508" y="60"/>
                  </a:lnTo>
                  <a:lnTo>
                    <a:pt x="500" y="60"/>
                  </a:lnTo>
                  <a:lnTo>
                    <a:pt x="494" y="54"/>
                  </a:lnTo>
                  <a:lnTo>
                    <a:pt x="490" y="52"/>
                  </a:lnTo>
                  <a:lnTo>
                    <a:pt x="486" y="52"/>
                  </a:lnTo>
                  <a:lnTo>
                    <a:pt x="484" y="54"/>
                  </a:lnTo>
                  <a:lnTo>
                    <a:pt x="484" y="50"/>
                  </a:lnTo>
                  <a:lnTo>
                    <a:pt x="492" y="40"/>
                  </a:lnTo>
                  <a:lnTo>
                    <a:pt x="492" y="40"/>
                  </a:lnTo>
                  <a:lnTo>
                    <a:pt x="484" y="42"/>
                  </a:lnTo>
                  <a:lnTo>
                    <a:pt x="472" y="52"/>
                  </a:lnTo>
                  <a:lnTo>
                    <a:pt x="458" y="56"/>
                  </a:lnTo>
                  <a:lnTo>
                    <a:pt x="452" y="58"/>
                  </a:lnTo>
                  <a:lnTo>
                    <a:pt x="452" y="52"/>
                  </a:lnTo>
                  <a:lnTo>
                    <a:pt x="450" y="50"/>
                  </a:lnTo>
                  <a:lnTo>
                    <a:pt x="442" y="56"/>
                  </a:lnTo>
                  <a:lnTo>
                    <a:pt x="436" y="56"/>
                  </a:lnTo>
                  <a:lnTo>
                    <a:pt x="446" y="44"/>
                  </a:lnTo>
                  <a:lnTo>
                    <a:pt x="466" y="30"/>
                  </a:lnTo>
                  <a:lnTo>
                    <a:pt x="452" y="26"/>
                  </a:lnTo>
                  <a:lnTo>
                    <a:pt x="444" y="28"/>
                  </a:lnTo>
                  <a:lnTo>
                    <a:pt x="426" y="16"/>
                  </a:lnTo>
                  <a:lnTo>
                    <a:pt x="416" y="18"/>
                  </a:lnTo>
                  <a:lnTo>
                    <a:pt x="408" y="14"/>
                  </a:lnTo>
                  <a:lnTo>
                    <a:pt x="402" y="14"/>
                  </a:lnTo>
                  <a:lnTo>
                    <a:pt x="398" y="2"/>
                  </a:lnTo>
                  <a:lnTo>
                    <a:pt x="394" y="0"/>
                  </a:lnTo>
                  <a:lnTo>
                    <a:pt x="394" y="10"/>
                  </a:lnTo>
                  <a:lnTo>
                    <a:pt x="24" y="10"/>
                  </a:lnTo>
                  <a:lnTo>
                    <a:pt x="28" y="14"/>
                  </a:lnTo>
                  <a:lnTo>
                    <a:pt x="32" y="14"/>
                  </a:lnTo>
                  <a:lnTo>
                    <a:pt x="30" y="14"/>
                  </a:lnTo>
                  <a:lnTo>
                    <a:pt x="30" y="18"/>
                  </a:lnTo>
                  <a:lnTo>
                    <a:pt x="28" y="20"/>
                  </a:lnTo>
                  <a:lnTo>
                    <a:pt x="30" y="22"/>
                  </a:lnTo>
                  <a:lnTo>
                    <a:pt x="32" y="30"/>
                  </a:lnTo>
                  <a:lnTo>
                    <a:pt x="32" y="34"/>
                  </a:lnTo>
                  <a:lnTo>
                    <a:pt x="30" y="32"/>
                  </a:lnTo>
                  <a:lnTo>
                    <a:pt x="28" y="32"/>
                  </a:lnTo>
                  <a:lnTo>
                    <a:pt x="24" y="38"/>
                  </a:lnTo>
                  <a:lnTo>
                    <a:pt x="24" y="40"/>
                  </a:lnTo>
                  <a:lnTo>
                    <a:pt x="22" y="40"/>
                  </a:lnTo>
                  <a:lnTo>
                    <a:pt x="22" y="38"/>
                  </a:lnTo>
                  <a:lnTo>
                    <a:pt x="26" y="30"/>
                  </a:lnTo>
                  <a:lnTo>
                    <a:pt x="26" y="26"/>
                  </a:lnTo>
                  <a:lnTo>
                    <a:pt x="12" y="24"/>
                  </a:lnTo>
                  <a:lnTo>
                    <a:pt x="2" y="20"/>
                  </a:lnTo>
                  <a:lnTo>
                    <a:pt x="0" y="22"/>
                  </a:lnTo>
                  <a:lnTo>
                    <a:pt x="0" y="28"/>
                  </a:lnTo>
                  <a:lnTo>
                    <a:pt x="4" y="36"/>
                  </a:lnTo>
                  <a:lnTo>
                    <a:pt x="8" y="48"/>
                  </a:lnTo>
                  <a:lnTo>
                    <a:pt x="8" y="46"/>
                  </a:lnTo>
                  <a:lnTo>
                    <a:pt x="10" y="48"/>
                  </a:lnTo>
                  <a:lnTo>
                    <a:pt x="8" y="52"/>
                  </a:lnTo>
                  <a:lnTo>
                    <a:pt x="10" y="54"/>
                  </a:lnTo>
                  <a:lnTo>
                    <a:pt x="10" y="58"/>
                  </a:lnTo>
                  <a:lnTo>
                    <a:pt x="10" y="60"/>
                  </a:lnTo>
                  <a:lnTo>
                    <a:pt x="8" y="56"/>
                  </a:lnTo>
                  <a:lnTo>
                    <a:pt x="8" y="60"/>
                  </a:lnTo>
                  <a:lnTo>
                    <a:pt x="10" y="66"/>
                  </a:lnTo>
                  <a:lnTo>
                    <a:pt x="8" y="100"/>
                  </a:lnTo>
                  <a:lnTo>
                    <a:pt x="6" y="114"/>
                  </a:lnTo>
                  <a:lnTo>
                    <a:pt x="8" y="116"/>
                  </a:lnTo>
                  <a:lnTo>
                    <a:pt x="4" y="120"/>
                  </a:lnTo>
                  <a:lnTo>
                    <a:pt x="4" y="126"/>
                  </a:lnTo>
                  <a:lnTo>
                    <a:pt x="4" y="136"/>
                  </a:lnTo>
                  <a:lnTo>
                    <a:pt x="6" y="142"/>
                  </a:lnTo>
                  <a:lnTo>
                    <a:pt x="8" y="154"/>
                  </a:lnTo>
                  <a:lnTo>
                    <a:pt x="8" y="164"/>
                  </a:lnTo>
                  <a:lnTo>
                    <a:pt x="4" y="168"/>
                  </a:lnTo>
                  <a:lnTo>
                    <a:pt x="4" y="170"/>
                  </a:lnTo>
                  <a:lnTo>
                    <a:pt x="12" y="184"/>
                  </a:lnTo>
                  <a:lnTo>
                    <a:pt x="12" y="188"/>
                  </a:lnTo>
                  <a:lnTo>
                    <a:pt x="14" y="198"/>
                  </a:lnTo>
                  <a:lnTo>
                    <a:pt x="22" y="206"/>
                  </a:lnTo>
                  <a:lnTo>
                    <a:pt x="24" y="210"/>
                  </a:lnTo>
                  <a:lnTo>
                    <a:pt x="26" y="212"/>
                  </a:lnTo>
                  <a:lnTo>
                    <a:pt x="30" y="214"/>
                  </a:lnTo>
                  <a:lnTo>
                    <a:pt x="30" y="210"/>
                  </a:lnTo>
                  <a:lnTo>
                    <a:pt x="36" y="210"/>
                  </a:lnTo>
                  <a:lnTo>
                    <a:pt x="32" y="214"/>
                  </a:lnTo>
                  <a:lnTo>
                    <a:pt x="34" y="220"/>
                  </a:lnTo>
                  <a:lnTo>
                    <a:pt x="30" y="216"/>
                  </a:lnTo>
                  <a:lnTo>
                    <a:pt x="32" y="226"/>
                  </a:lnTo>
                  <a:lnTo>
                    <a:pt x="34" y="228"/>
                  </a:lnTo>
                  <a:lnTo>
                    <a:pt x="38" y="230"/>
                  </a:lnTo>
                  <a:lnTo>
                    <a:pt x="38" y="232"/>
                  </a:lnTo>
                  <a:lnTo>
                    <a:pt x="38" y="234"/>
                  </a:lnTo>
                  <a:lnTo>
                    <a:pt x="38" y="236"/>
                  </a:lnTo>
                  <a:lnTo>
                    <a:pt x="38" y="240"/>
                  </a:lnTo>
                  <a:lnTo>
                    <a:pt x="52" y="256"/>
                  </a:lnTo>
                  <a:lnTo>
                    <a:pt x="52" y="258"/>
                  </a:lnTo>
                  <a:lnTo>
                    <a:pt x="54" y="260"/>
                  </a:lnTo>
                  <a:lnTo>
                    <a:pt x="56" y="270"/>
                  </a:lnTo>
                  <a:lnTo>
                    <a:pt x="66" y="272"/>
                  </a:lnTo>
                  <a:lnTo>
                    <a:pt x="68" y="272"/>
                  </a:lnTo>
                  <a:lnTo>
                    <a:pt x="80" y="278"/>
                  </a:lnTo>
                  <a:lnTo>
                    <a:pt x="80" y="278"/>
                  </a:lnTo>
                  <a:lnTo>
                    <a:pt x="82" y="278"/>
                  </a:lnTo>
                  <a:lnTo>
                    <a:pt x="84" y="282"/>
                  </a:lnTo>
                  <a:lnTo>
                    <a:pt x="92" y="284"/>
                  </a:lnTo>
                  <a:lnTo>
                    <a:pt x="98" y="292"/>
                  </a:lnTo>
                  <a:lnTo>
                    <a:pt x="100" y="294"/>
                  </a:lnTo>
                  <a:lnTo>
                    <a:pt x="102" y="302"/>
                  </a:lnTo>
                  <a:lnTo>
                    <a:pt x="112" y="302"/>
                  </a:lnTo>
                  <a:lnTo>
                    <a:pt x="122" y="300"/>
                  </a:lnTo>
                  <a:lnTo>
                    <a:pt x="132" y="302"/>
                  </a:lnTo>
                  <a:lnTo>
                    <a:pt x="144" y="306"/>
                  </a:lnTo>
                  <a:lnTo>
                    <a:pt x="164" y="312"/>
                  </a:lnTo>
                  <a:lnTo>
                    <a:pt x="182" y="320"/>
                  </a:lnTo>
                  <a:lnTo>
                    <a:pt x="218" y="320"/>
                  </a:lnTo>
                  <a:lnTo>
                    <a:pt x="218" y="312"/>
                  </a:lnTo>
                  <a:lnTo>
                    <a:pt x="230" y="312"/>
                  </a:lnTo>
                  <a:lnTo>
                    <a:pt x="240" y="312"/>
                  </a:lnTo>
                  <a:lnTo>
                    <a:pt x="244" y="314"/>
                  </a:lnTo>
                  <a:lnTo>
                    <a:pt x="246" y="318"/>
                  </a:lnTo>
                  <a:lnTo>
                    <a:pt x="250" y="318"/>
                  </a:lnTo>
                  <a:lnTo>
                    <a:pt x="256" y="326"/>
                  </a:lnTo>
                  <a:lnTo>
                    <a:pt x="264" y="332"/>
                  </a:lnTo>
                  <a:lnTo>
                    <a:pt x="266" y="344"/>
                  </a:lnTo>
                  <a:lnTo>
                    <a:pt x="270" y="348"/>
                  </a:lnTo>
                  <a:lnTo>
                    <a:pt x="280" y="356"/>
                  </a:lnTo>
                  <a:lnTo>
                    <a:pt x="286" y="356"/>
                  </a:lnTo>
                  <a:lnTo>
                    <a:pt x="292" y="344"/>
                  </a:lnTo>
                  <a:lnTo>
                    <a:pt x="296" y="344"/>
                  </a:lnTo>
                  <a:lnTo>
                    <a:pt x="310" y="344"/>
                  </a:lnTo>
                  <a:lnTo>
                    <a:pt x="312" y="346"/>
                  </a:lnTo>
                  <a:lnTo>
                    <a:pt x="320" y="354"/>
                  </a:lnTo>
                  <a:lnTo>
                    <a:pt x="324" y="366"/>
                  </a:lnTo>
                  <a:lnTo>
                    <a:pt x="328" y="370"/>
                  </a:lnTo>
                  <a:lnTo>
                    <a:pt x="330" y="374"/>
                  </a:lnTo>
                  <a:lnTo>
                    <a:pt x="334" y="378"/>
                  </a:lnTo>
                  <a:lnTo>
                    <a:pt x="338" y="390"/>
                  </a:lnTo>
                  <a:lnTo>
                    <a:pt x="342" y="396"/>
                  </a:lnTo>
                  <a:lnTo>
                    <a:pt x="346" y="398"/>
                  </a:lnTo>
                  <a:lnTo>
                    <a:pt x="354" y="400"/>
                  </a:lnTo>
                  <a:lnTo>
                    <a:pt x="360" y="400"/>
                  </a:lnTo>
                  <a:lnTo>
                    <a:pt x="364" y="404"/>
                  </a:lnTo>
                  <a:lnTo>
                    <a:pt x="370" y="402"/>
                  </a:lnTo>
                  <a:lnTo>
                    <a:pt x="366" y="400"/>
                  </a:lnTo>
                  <a:lnTo>
                    <a:pt x="364" y="390"/>
                  </a:lnTo>
                  <a:lnTo>
                    <a:pt x="366" y="384"/>
                  </a:lnTo>
                  <a:lnTo>
                    <a:pt x="364" y="384"/>
                  </a:lnTo>
                  <a:lnTo>
                    <a:pt x="366" y="382"/>
                  </a:lnTo>
                  <a:lnTo>
                    <a:pt x="368" y="378"/>
                  </a:lnTo>
                  <a:lnTo>
                    <a:pt x="366" y="376"/>
                  </a:lnTo>
                  <a:lnTo>
                    <a:pt x="370" y="374"/>
                  </a:lnTo>
                  <a:lnTo>
                    <a:pt x="370" y="372"/>
                  </a:lnTo>
                  <a:lnTo>
                    <a:pt x="370" y="372"/>
                  </a:lnTo>
                  <a:lnTo>
                    <a:pt x="370" y="370"/>
                  </a:lnTo>
                  <a:lnTo>
                    <a:pt x="372" y="370"/>
                  </a:lnTo>
                  <a:lnTo>
                    <a:pt x="374" y="366"/>
                  </a:lnTo>
                  <a:lnTo>
                    <a:pt x="378" y="366"/>
                  </a:lnTo>
                  <a:lnTo>
                    <a:pt x="378" y="362"/>
                  </a:lnTo>
                  <a:lnTo>
                    <a:pt x="380" y="362"/>
                  </a:lnTo>
                  <a:lnTo>
                    <a:pt x="380" y="362"/>
                  </a:lnTo>
                  <a:lnTo>
                    <a:pt x="382" y="362"/>
                  </a:lnTo>
                  <a:lnTo>
                    <a:pt x="382" y="360"/>
                  </a:lnTo>
                  <a:lnTo>
                    <a:pt x="384" y="362"/>
                  </a:lnTo>
                  <a:lnTo>
                    <a:pt x="388" y="362"/>
                  </a:lnTo>
                  <a:lnTo>
                    <a:pt x="382" y="366"/>
                  </a:lnTo>
                  <a:lnTo>
                    <a:pt x="384" y="364"/>
                  </a:lnTo>
                  <a:lnTo>
                    <a:pt x="390" y="362"/>
                  </a:lnTo>
                  <a:lnTo>
                    <a:pt x="392" y="360"/>
                  </a:lnTo>
                  <a:lnTo>
                    <a:pt x="394" y="358"/>
                  </a:lnTo>
                  <a:lnTo>
                    <a:pt x="396" y="354"/>
                  </a:lnTo>
                  <a:lnTo>
                    <a:pt x="398" y="344"/>
                  </a:lnTo>
                  <a:lnTo>
                    <a:pt x="400" y="344"/>
                  </a:lnTo>
                  <a:lnTo>
                    <a:pt x="400" y="348"/>
                  </a:lnTo>
                  <a:lnTo>
                    <a:pt x="402" y="348"/>
                  </a:lnTo>
                  <a:lnTo>
                    <a:pt x="400" y="350"/>
                  </a:lnTo>
                  <a:lnTo>
                    <a:pt x="408" y="346"/>
                  </a:lnTo>
                  <a:lnTo>
                    <a:pt x="412" y="346"/>
                  </a:lnTo>
                  <a:lnTo>
                    <a:pt x="420" y="344"/>
                  </a:lnTo>
                  <a:lnTo>
                    <a:pt x="428" y="348"/>
                  </a:lnTo>
                  <a:lnTo>
                    <a:pt x="432" y="348"/>
                  </a:lnTo>
                  <a:lnTo>
                    <a:pt x="434" y="346"/>
                  </a:lnTo>
                  <a:lnTo>
                    <a:pt x="436" y="344"/>
                  </a:lnTo>
                  <a:lnTo>
                    <a:pt x="438" y="344"/>
                  </a:lnTo>
                  <a:lnTo>
                    <a:pt x="444" y="348"/>
                  </a:lnTo>
                  <a:lnTo>
                    <a:pt x="448" y="352"/>
                  </a:lnTo>
                  <a:lnTo>
                    <a:pt x="452" y="354"/>
                  </a:lnTo>
                  <a:lnTo>
                    <a:pt x="454" y="352"/>
                  </a:lnTo>
                  <a:lnTo>
                    <a:pt x="460" y="354"/>
                  </a:lnTo>
                  <a:lnTo>
                    <a:pt x="462" y="350"/>
                  </a:lnTo>
                  <a:lnTo>
                    <a:pt x="464" y="350"/>
                  </a:lnTo>
                  <a:lnTo>
                    <a:pt x="468" y="352"/>
                  </a:lnTo>
                  <a:lnTo>
                    <a:pt x="472" y="356"/>
                  </a:lnTo>
                  <a:lnTo>
                    <a:pt x="472" y="356"/>
                  </a:lnTo>
                  <a:lnTo>
                    <a:pt x="474" y="354"/>
                  </a:lnTo>
                  <a:lnTo>
                    <a:pt x="474" y="354"/>
                  </a:lnTo>
                  <a:lnTo>
                    <a:pt x="468" y="348"/>
                  </a:lnTo>
                  <a:lnTo>
                    <a:pt x="472" y="344"/>
                  </a:lnTo>
                  <a:lnTo>
                    <a:pt x="472" y="340"/>
                  </a:lnTo>
                  <a:lnTo>
                    <a:pt x="472" y="338"/>
                  </a:lnTo>
                  <a:lnTo>
                    <a:pt x="466" y="342"/>
                  </a:lnTo>
                  <a:lnTo>
                    <a:pt x="466" y="342"/>
                  </a:lnTo>
                  <a:lnTo>
                    <a:pt x="466" y="338"/>
                  </a:lnTo>
                  <a:lnTo>
                    <a:pt x="460" y="340"/>
                  </a:lnTo>
                  <a:lnTo>
                    <a:pt x="458" y="338"/>
                  </a:lnTo>
                  <a:lnTo>
                    <a:pt x="458" y="336"/>
                  </a:lnTo>
                  <a:lnTo>
                    <a:pt x="462" y="334"/>
                  </a:lnTo>
                  <a:lnTo>
                    <a:pt x="468" y="338"/>
                  </a:lnTo>
                  <a:lnTo>
                    <a:pt x="476" y="334"/>
                  </a:lnTo>
                  <a:lnTo>
                    <a:pt x="484" y="334"/>
                  </a:lnTo>
                  <a:lnTo>
                    <a:pt x="488" y="334"/>
                  </a:lnTo>
                  <a:lnTo>
                    <a:pt x="490" y="326"/>
                  </a:lnTo>
                  <a:lnTo>
                    <a:pt x="490" y="338"/>
                  </a:lnTo>
                  <a:lnTo>
                    <a:pt x="498" y="336"/>
                  </a:lnTo>
                  <a:lnTo>
                    <a:pt x="502" y="332"/>
                  </a:lnTo>
                  <a:lnTo>
                    <a:pt x="502" y="334"/>
                  </a:lnTo>
                  <a:lnTo>
                    <a:pt x="512" y="334"/>
                  </a:lnTo>
                  <a:lnTo>
                    <a:pt x="512" y="334"/>
                  </a:lnTo>
                  <a:lnTo>
                    <a:pt x="512" y="336"/>
                  </a:lnTo>
                  <a:lnTo>
                    <a:pt x="522" y="340"/>
                  </a:lnTo>
                  <a:lnTo>
                    <a:pt x="526" y="346"/>
                  </a:lnTo>
                  <a:lnTo>
                    <a:pt x="530" y="344"/>
                  </a:lnTo>
                  <a:lnTo>
                    <a:pt x="538" y="342"/>
                  </a:lnTo>
                  <a:lnTo>
                    <a:pt x="540" y="340"/>
                  </a:lnTo>
                  <a:lnTo>
                    <a:pt x="546" y="340"/>
                  </a:lnTo>
                  <a:lnTo>
                    <a:pt x="550" y="346"/>
                  </a:lnTo>
                  <a:lnTo>
                    <a:pt x="552" y="348"/>
                  </a:lnTo>
                  <a:lnTo>
                    <a:pt x="560" y="354"/>
                  </a:lnTo>
                  <a:lnTo>
                    <a:pt x="560" y="362"/>
                  </a:lnTo>
                  <a:lnTo>
                    <a:pt x="560" y="372"/>
                  </a:lnTo>
                  <a:lnTo>
                    <a:pt x="560" y="374"/>
                  </a:lnTo>
                  <a:lnTo>
                    <a:pt x="560" y="374"/>
                  </a:lnTo>
                  <a:lnTo>
                    <a:pt x="562" y="372"/>
                  </a:lnTo>
                  <a:lnTo>
                    <a:pt x="564" y="372"/>
                  </a:lnTo>
                  <a:lnTo>
                    <a:pt x="562" y="380"/>
                  </a:lnTo>
                  <a:lnTo>
                    <a:pt x="566" y="388"/>
                  </a:lnTo>
                  <a:lnTo>
                    <a:pt x="568" y="388"/>
                  </a:lnTo>
                  <a:lnTo>
                    <a:pt x="570" y="392"/>
                  </a:lnTo>
                  <a:lnTo>
                    <a:pt x="570" y="392"/>
                  </a:lnTo>
                  <a:lnTo>
                    <a:pt x="570" y="394"/>
                  </a:lnTo>
                  <a:lnTo>
                    <a:pt x="574" y="402"/>
                  </a:lnTo>
                  <a:lnTo>
                    <a:pt x="578" y="404"/>
                  </a:lnTo>
                  <a:lnTo>
                    <a:pt x="580" y="410"/>
                  </a:lnTo>
                  <a:lnTo>
                    <a:pt x="582" y="414"/>
                  </a:lnTo>
                  <a:lnTo>
                    <a:pt x="586" y="414"/>
                  </a:lnTo>
                  <a:lnTo>
                    <a:pt x="590" y="412"/>
                  </a:lnTo>
                  <a:lnTo>
                    <a:pt x="592" y="414"/>
                  </a:lnTo>
                  <a:lnTo>
                    <a:pt x="596" y="400"/>
                  </a:lnTo>
                  <a:lnTo>
                    <a:pt x="596" y="388"/>
                  </a:lnTo>
                  <a:lnTo>
                    <a:pt x="590" y="372"/>
                  </a:lnTo>
                  <a:lnTo>
                    <a:pt x="588" y="362"/>
                  </a:lnTo>
                  <a:lnTo>
                    <a:pt x="582" y="352"/>
                  </a:lnTo>
                  <a:lnTo>
                    <a:pt x="578" y="342"/>
                  </a:lnTo>
                  <a:lnTo>
                    <a:pt x="576" y="330"/>
                  </a:lnTo>
                  <a:lnTo>
                    <a:pt x="576" y="326"/>
                  </a:lnTo>
                  <a:lnTo>
                    <a:pt x="580" y="320"/>
                  </a:lnTo>
                  <a:lnTo>
                    <a:pt x="580" y="318"/>
                  </a:lnTo>
                  <a:lnTo>
                    <a:pt x="582" y="312"/>
                  </a:lnTo>
                  <a:lnTo>
                    <a:pt x="586" y="310"/>
                  </a:lnTo>
                  <a:lnTo>
                    <a:pt x="586" y="308"/>
                  </a:lnTo>
                  <a:lnTo>
                    <a:pt x="590" y="306"/>
                  </a:lnTo>
                  <a:lnTo>
                    <a:pt x="588" y="302"/>
                  </a:lnTo>
                  <a:lnTo>
                    <a:pt x="596" y="300"/>
                  </a:lnTo>
                  <a:lnTo>
                    <a:pt x="608" y="292"/>
                  </a:lnTo>
                  <a:lnTo>
                    <a:pt x="608" y="288"/>
                  </a:lnTo>
                  <a:lnTo>
                    <a:pt x="616" y="280"/>
                  </a:lnTo>
                  <a:lnTo>
                    <a:pt x="622" y="280"/>
                  </a:lnTo>
                  <a:lnTo>
                    <a:pt x="626" y="278"/>
                  </a:lnTo>
                  <a:lnTo>
                    <a:pt x="632" y="270"/>
                  </a:lnTo>
                  <a:lnTo>
                    <a:pt x="636" y="268"/>
                  </a:lnTo>
                  <a:lnTo>
                    <a:pt x="642" y="268"/>
                  </a:lnTo>
                  <a:lnTo>
                    <a:pt x="646" y="266"/>
                  </a:lnTo>
                  <a:lnTo>
                    <a:pt x="646" y="262"/>
                  </a:lnTo>
                  <a:lnTo>
                    <a:pt x="642" y="262"/>
                  </a:lnTo>
                  <a:lnTo>
                    <a:pt x="646" y="258"/>
                  </a:lnTo>
                  <a:lnTo>
                    <a:pt x="640" y="256"/>
                  </a:lnTo>
                  <a:lnTo>
                    <a:pt x="646" y="254"/>
                  </a:lnTo>
                  <a:lnTo>
                    <a:pt x="648" y="256"/>
                  </a:lnTo>
                  <a:lnTo>
                    <a:pt x="650" y="256"/>
                  </a:lnTo>
                  <a:lnTo>
                    <a:pt x="656" y="252"/>
                  </a:lnTo>
                  <a:lnTo>
                    <a:pt x="654" y="246"/>
                  </a:lnTo>
                  <a:lnTo>
                    <a:pt x="652" y="250"/>
                  </a:lnTo>
                  <a:lnTo>
                    <a:pt x="650" y="246"/>
                  </a:lnTo>
                  <a:lnTo>
                    <a:pt x="644" y="248"/>
                  </a:lnTo>
                  <a:lnTo>
                    <a:pt x="642" y="248"/>
                  </a:lnTo>
                  <a:lnTo>
                    <a:pt x="642" y="246"/>
                  </a:lnTo>
                  <a:lnTo>
                    <a:pt x="642" y="242"/>
                  </a:lnTo>
                  <a:lnTo>
                    <a:pt x="644" y="246"/>
                  </a:lnTo>
                  <a:lnTo>
                    <a:pt x="650" y="242"/>
                  </a:lnTo>
                  <a:lnTo>
                    <a:pt x="654" y="242"/>
                  </a:lnTo>
                  <a:lnTo>
                    <a:pt x="654" y="244"/>
                  </a:lnTo>
                  <a:lnTo>
                    <a:pt x="652" y="238"/>
                  </a:lnTo>
                  <a:lnTo>
                    <a:pt x="652" y="234"/>
                  </a:lnTo>
                  <a:lnTo>
                    <a:pt x="652" y="232"/>
                  </a:lnTo>
                  <a:lnTo>
                    <a:pt x="644" y="230"/>
                  </a:lnTo>
                  <a:lnTo>
                    <a:pt x="644" y="228"/>
                  </a:lnTo>
                  <a:lnTo>
                    <a:pt x="648" y="228"/>
                  </a:lnTo>
                  <a:lnTo>
                    <a:pt x="646" y="224"/>
                  </a:lnTo>
                  <a:lnTo>
                    <a:pt x="648" y="224"/>
                  </a:lnTo>
                  <a:lnTo>
                    <a:pt x="646" y="218"/>
                  </a:lnTo>
                  <a:lnTo>
                    <a:pt x="648" y="214"/>
                  </a:lnTo>
                  <a:lnTo>
                    <a:pt x="646" y="210"/>
                  </a:lnTo>
                  <a:lnTo>
                    <a:pt x="646" y="206"/>
                  </a:lnTo>
                  <a:lnTo>
                    <a:pt x="644" y="204"/>
                  </a:lnTo>
                  <a:lnTo>
                    <a:pt x="646" y="204"/>
                  </a:lnTo>
                  <a:lnTo>
                    <a:pt x="644" y="192"/>
                  </a:lnTo>
                  <a:lnTo>
                    <a:pt x="650" y="186"/>
                  </a:lnTo>
                  <a:lnTo>
                    <a:pt x="652" y="186"/>
                  </a:lnTo>
                  <a:lnTo>
                    <a:pt x="652" y="188"/>
                  </a:lnTo>
                  <a:lnTo>
                    <a:pt x="650" y="190"/>
                  </a:lnTo>
                  <a:lnTo>
                    <a:pt x="650" y="194"/>
                  </a:lnTo>
                  <a:lnTo>
                    <a:pt x="648" y="196"/>
                  </a:lnTo>
                  <a:lnTo>
                    <a:pt x="650" y="198"/>
                  </a:lnTo>
                  <a:lnTo>
                    <a:pt x="650" y="202"/>
                  </a:lnTo>
                  <a:lnTo>
                    <a:pt x="648" y="204"/>
                  </a:lnTo>
                  <a:lnTo>
                    <a:pt x="650" y="208"/>
                  </a:lnTo>
                  <a:lnTo>
                    <a:pt x="652" y="208"/>
                  </a:lnTo>
                  <a:lnTo>
                    <a:pt x="654" y="212"/>
                  </a:lnTo>
                  <a:lnTo>
                    <a:pt x="660" y="212"/>
                  </a:lnTo>
                  <a:lnTo>
                    <a:pt x="660" y="210"/>
                  </a:lnTo>
                  <a:lnTo>
                    <a:pt x="664" y="204"/>
                  </a:lnTo>
                  <a:lnTo>
                    <a:pt x="664" y="204"/>
                  </a:lnTo>
                  <a:lnTo>
                    <a:pt x="662" y="198"/>
                  </a:lnTo>
                  <a:lnTo>
                    <a:pt x="658" y="188"/>
                  </a:lnTo>
                  <a:lnTo>
                    <a:pt x="660" y="190"/>
                  </a:lnTo>
                  <a:lnTo>
                    <a:pt x="666" y="192"/>
                  </a:lnTo>
                  <a:lnTo>
                    <a:pt x="666" y="196"/>
                  </a:lnTo>
                  <a:lnTo>
                    <a:pt x="668" y="194"/>
                  </a:lnTo>
                  <a:lnTo>
                    <a:pt x="676" y="184"/>
                  </a:lnTo>
                  <a:lnTo>
                    <a:pt x="676" y="180"/>
                  </a:lnTo>
                  <a:lnTo>
                    <a:pt x="678" y="178"/>
                  </a:lnTo>
                  <a:lnTo>
                    <a:pt x="680" y="174"/>
                  </a:lnTo>
                  <a:lnTo>
                    <a:pt x="676" y="168"/>
                  </a:lnTo>
                  <a:lnTo>
                    <a:pt x="678" y="166"/>
                  </a:lnTo>
                  <a:lnTo>
                    <a:pt x="678" y="160"/>
                  </a:lnTo>
                  <a:lnTo>
                    <a:pt x="682" y="158"/>
                  </a:lnTo>
                  <a:lnTo>
                    <a:pt x="682" y="160"/>
                  </a:lnTo>
                  <a:lnTo>
                    <a:pt x="690" y="158"/>
                  </a:lnTo>
                  <a:lnTo>
                    <a:pt x="694" y="156"/>
                  </a:lnTo>
                  <a:lnTo>
                    <a:pt x="700" y="154"/>
                  </a:lnTo>
                  <a:lnTo>
                    <a:pt x="706" y="154"/>
                  </a:lnTo>
                  <a:lnTo>
                    <a:pt x="714" y="152"/>
                  </a:lnTo>
                  <a:lnTo>
                    <a:pt x="716" y="148"/>
                  </a:lnTo>
                  <a:lnTo>
                    <a:pt x="718" y="150"/>
                  </a:lnTo>
                  <a:lnTo>
                    <a:pt x="722" y="148"/>
                  </a:lnTo>
                  <a:lnTo>
                    <a:pt x="726" y="150"/>
                  </a:lnTo>
                  <a:lnTo>
                    <a:pt x="730" y="150"/>
                  </a:lnTo>
                  <a:lnTo>
                    <a:pt x="734" y="148"/>
                  </a:lnTo>
                  <a:lnTo>
                    <a:pt x="732" y="144"/>
                  </a:lnTo>
                  <a:lnTo>
                    <a:pt x="732" y="144"/>
                  </a:lnTo>
                  <a:lnTo>
                    <a:pt x="732" y="144"/>
                  </a:lnTo>
                  <a:lnTo>
                    <a:pt x="732" y="148"/>
                  </a:lnTo>
                  <a:lnTo>
                    <a:pt x="726" y="148"/>
                  </a:lnTo>
                  <a:lnTo>
                    <a:pt x="724" y="146"/>
                  </a:lnTo>
                  <a:lnTo>
                    <a:pt x="722" y="140"/>
                  </a:lnTo>
                  <a:lnTo>
                    <a:pt x="718" y="136"/>
                  </a:lnTo>
                  <a:lnTo>
                    <a:pt x="722" y="132"/>
                  </a:lnTo>
                  <a:lnTo>
                    <a:pt x="720" y="126"/>
                  </a:lnTo>
                  <a:lnTo>
                    <a:pt x="722" y="122"/>
                  </a:lnTo>
                  <a:lnTo>
                    <a:pt x="724" y="120"/>
                  </a:lnTo>
                  <a:lnTo>
                    <a:pt x="732" y="110"/>
                  </a:lnTo>
                  <a:lnTo>
                    <a:pt x="734" y="108"/>
                  </a:lnTo>
                  <a:lnTo>
                    <a:pt x="736" y="110"/>
                  </a:lnTo>
                  <a:lnTo>
                    <a:pt x="736" y="108"/>
                  </a:lnTo>
                  <a:lnTo>
                    <a:pt x="738" y="108"/>
                  </a:lnTo>
                  <a:lnTo>
                    <a:pt x="742" y="106"/>
                  </a:lnTo>
                  <a:lnTo>
                    <a:pt x="744" y="106"/>
                  </a:lnTo>
                  <a:lnTo>
                    <a:pt x="748" y="96"/>
                  </a:lnTo>
                  <a:lnTo>
                    <a:pt x="750" y="96"/>
                  </a:lnTo>
                  <a:lnTo>
                    <a:pt x="750" y="100"/>
                  </a:lnTo>
                  <a:lnTo>
                    <a:pt x="754" y="102"/>
                  </a:lnTo>
                  <a:lnTo>
                    <a:pt x="762" y="96"/>
                  </a:lnTo>
                  <a:lnTo>
                    <a:pt x="772" y="92"/>
                  </a:lnTo>
                  <a:lnTo>
                    <a:pt x="772" y="90"/>
                  </a:lnTo>
                  <a:lnTo>
                    <a:pt x="770" y="90"/>
                  </a:lnTo>
                  <a:close/>
                  <a:moveTo>
                    <a:pt x="146" y="250"/>
                  </a:moveTo>
                  <a:lnTo>
                    <a:pt x="142" y="244"/>
                  </a:lnTo>
                  <a:lnTo>
                    <a:pt x="140" y="248"/>
                  </a:lnTo>
                  <a:lnTo>
                    <a:pt x="134" y="246"/>
                  </a:lnTo>
                  <a:lnTo>
                    <a:pt x="132" y="246"/>
                  </a:lnTo>
                  <a:lnTo>
                    <a:pt x="130" y="246"/>
                  </a:lnTo>
                  <a:lnTo>
                    <a:pt x="136" y="244"/>
                  </a:lnTo>
                  <a:lnTo>
                    <a:pt x="136" y="244"/>
                  </a:lnTo>
                  <a:lnTo>
                    <a:pt x="138" y="244"/>
                  </a:lnTo>
                  <a:lnTo>
                    <a:pt x="142" y="244"/>
                  </a:lnTo>
                  <a:lnTo>
                    <a:pt x="148" y="250"/>
                  </a:lnTo>
                  <a:lnTo>
                    <a:pt x="146" y="250"/>
                  </a:lnTo>
                  <a:close/>
                  <a:moveTo>
                    <a:pt x="170" y="166"/>
                  </a:moveTo>
                  <a:lnTo>
                    <a:pt x="166" y="168"/>
                  </a:lnTo>
                  <a:lnTo>
                    <a:pt x="164" y="164"/>
                  </a:lnTo>
                  <a:lnTo>
                    <a:pt x="164" y="164"/>
                  </a:lnTo>
                  <a:lnTo>
                    <a:pt x="160" y="160"/>
                  </a:lnTo>
                  <a:lnTo>
                    <a:pt x="158" y="156"/>
                  </a:lnTo>
                  <a:lnTo>
                    <a:pt x="156" y="152"/>
                  </a:lnTo>
                  <a:lnTo>
                    <a:pt x="154" y="148"/>
                  </a:lnTo>
                  <a:lnTo>
                    <a:pt x="160" y="150"/>
                  </a:lnTo>
                  <a:lnTo>
                    <a:pt x="160" y="154"/>
                  </a:lnTo>
                  <a:lnTo>
                    <a:pt x="162" y="156"/>
                  </a:lnTo>
                  <a:lnTo>
                    <a:pt x="164" y="156"/>
                  </a:lnTo>
                  <a:lnTo>
                    <a:pt x="166" y="152"/>
                  </a:lnTo>
                  <a:lnTo>
                    <a:pt x="170" y="154"/>
                  </a:lnTo>
                  <a:lnTo>
                    <a:pt x="170" y="154"/>
                  </a:lnTo>
                  <a:lnTo>
                    <a:pt x="168" y="156"/>
                  </a:lnTo>
                  <a:lnTo>
                    <a:pt x="168" y="158"/>
                  </a:lnTo>
                  <a:lnTo>
                    <a:pt x="172" y="162"/>
                  </a:lnTo>
                  <a:lnTo>
                    <a:pt x="170" y="166"/>
                  </a:lnTo>
                  <a:close/>
                  <a:moveTo>
                    <a:pt x="190" y="220"/>
                  </a:moveTo>
                  <a:lnTo>
                    <a:pt x="184" y="226"/>
                  </a:lnTo>
                  <a:lnTo>
                    <a:pt x="188" y="226"/>
                  </a:lnTo>
                  <a:lnTo>
                    <a:pt x="186" y="228"/>
                  </a:lnTo>
                  <a:lnTo>
                    <a:pt x="184" y="228"/>
                  </a:lnTo>
                  <a:lnTo>
                    <a:pt x="176" y="232"/>
                  </a:lnTo>
                  <a:lnTo>
                    <a:pt x="174" y="230"/>
                  </a:lnTo>
                  <a:lnTo>
                    <a:pt x="178" y="228"/>
                  </a:lnTo>
                  <a:lnTo>
                    <a:pt x="182" y="228"/>
                  </a:lnTo>
                  <a:lnTo>
                    <a:pt x="184" y="224"/>
                  </a:lnTo>
                  <a:lnTo>
                    <a:pt x="184" y="224"/>
                  </a:lnTo>
                  <a:lnTo>
                    <a:pt x="186" y="224"/>
                  </a:lnTo>
                  <a:lnTo>
                    <a:pt x="186" y="220"/>
                  </a:lnTo>
                  <a:lnTo>
                    <a:pt x="186" y="222"/>
                  </a:lnTo>
                  <a:lnTo>
                    <a:pt x="188" y="218"/>
                  </a:lnTo>
                  <a:lnTo>
                    <a:pt x="190" y="216"/>
                  </a:lnTo>
                  <a:lnTo>
                    <a:pt x="190" y="216"/>
                  </a:lnTo>
                  <a:lnTo>
                    <a:pt x="190" y="220"/>
                  </a:lnTo>
                  <a:close/>
                  <a:moveTo>
                    <a:pt x="246" y="40"/>
                  </a:moveTo>
                  <a:lnTo>
                    <a:pt x="246" y="34"/>
                  </a:lnTo>
                  <a:lnTo>
                    <a:pt x="244" y="32"/>
                  </a:lnTo>
                  <a:lnTo>
                    <a:pt x="240" y="36"/>
                  </a:lnTo>
                  <a:lnTo>
                    <a:pt x="228" y="38"/>
                  </a:lnTo>
                  <a:lnTo>
                    <a:pt x="224" y="42"/>
                  </a:lnTo>
                  <a:lnTo>
                    <a:pt x="222" y="38"/>
                  </a:lnTo>
                  <a:lnTo>
                    <a:pt x="220" y="38"/>
                  </a:lnTo>
                  <a:lnTo>
                    <a:pt x="222" y="38"/>
                  </a:lnTo>
                  <a:lnTo>
                    <a:pt x="224" y="38"/>
                  </a:lnTo>
                  <a:lnTo>
                    <a:pt x="232" y="36"/>
                  </a:lnTo>
                  <a:lnTo>
                    <a:pt x="238" y="36"/>
                  </a:lnTo>
                  <a:lnTo>
                    <a:pt x="236" y="34"/>
                  </a:lnTo>
                  <a:lnTo>
                    <a:pt x="242" y="32"/>
                  </a:lnTo>
                  <a:lnTo>
                    <a:pt x="240" y="30"/>
                  </a:lnTo>
                  <a:lnTo>
                    <a:pt x="244" y="30"/>
                  </a:lnTo>
                  <a:lnTo>
                    <a:pt x="244" y="32"/>
                  </a:lnTo>
                  <a:lnTo>
                    <a:pt x="246" y="34"/>
                  </a:lnTo>
                  <a:lnTo>
                    <a:pt x="246" y="40"/>
                  </a:lnTo>
                  <a:close/>
                  <a:moveTo>
                    <a:pt x="324" y="96"/>
                  </a:moveTo>
                  <a:lnTo>
                    <a:pt x="324" y="98"/>
                  </a:lnTo>
                  <a:lnTo>
                    <a:pt x="322" y="98"/>
                  </a:lnTo>
                  <a:lnTo>
                    <a:pt x="320" y="94"/>
                  </a:lnTo>
                  <a:lnTo>
                    <a:pt x="314" y="94"/>
                  </a:lnTo>
                  <a:lnTo>
                    <a:pt x="320" y="90"/>
                  </a:lnTo>
                  <a:lnTo>
                    <a:pt x="324" y="90"/>
                  </a:lnTo>
                  <a:lnTo>
                    <a:pt x="324" y="88"/>
                  </a:lnTo>
                  <a:lnTo>
                    <a:pt x="326" y="86"/>
                  </a:lnTo>
                  <a:lnTo>
                    <a:pt x="326" y="82"/>
                  </a:lnTo>
                  <a:lnTo>
                    <a:pt x="322" y="76"/>
                  </a:lnTo>
                  <a:lnTo>
                    <a:pt x="324" y="76"/>
                  </a:lnTo>
                  <a:lnTo>
                    <a:pt x="324" y="72"/>
                  </a:lnTo>
                  <a:lnTo>
                    <a:pt x="320" y="66"/>
                  </a:lnTo>
                  <a:lnTo>
                    <a:pt x="322" y="58"/>
                  </a:lnTo>
                  <a:lnTo>
                    <a:pt x="320" y="56"/>
                  </a:lnTo>
                  <a:lnTo>
                    <a:pt x="322" y="58"/>
                  </a:lnTo>
                  <a:lnTo>
                    <a:pt x="322" y="68"/>
                  </a:lnTo>
                  <a:lnTo>
                    <a:pt x="322" y="70"/>
                  </a:lnTo>
                  <a:lnTo>
                    <a:pt x="326" y="72"/>
                  </a:lnTo>
                  <a:lnTo>
                    <a:pt x="326" y="76"/>
                  </a:lnTo>
                  <a:lnTo>
                    <a:pt x="324" y="78"/>
                  </a:lnTo>
                  <a:lnTo>
                    <a:pt x="326" y="80"/>
                  </a:lnTo>
                  <a:lnTo>
                    <a:pt x="326" y="88"/>
                  </a:lnTo>
                  <a:lnTo>
                    <a:pt x="322" y="96"/>
                  </a:lnTo>
                  <a:lnTo>
                    <a:pt x="324" y="96"/>
                  </a:lnTo>
                  <a:close/>
                  <a:moveTo>
                    <a:pt x="588" y="386"/>
                  </a:moveTo>
                  <a:lnTo>
                    <a:pt x="590" y="388"/>
                  </a:lnTo>
                  <a:lnTo>
                    <a:pt x="590" y="390"/>
                  </a:lnTo>
                  <a:lnTo>
                    <a:pt x="588" y="394"/>
                  </a:lnTo>
                  <a:lnTo>
                    <a:pt x="584" y="390"/>
                  </a:lnTo>
                  <a:lnTo>
                    <a:pt x="584" y="388"/>
                  </a:lnTo>
                  <a:lnTo>
                    <a:pt x="588" y="38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1" name="Freeform 826"/>
            <p:cNvSpPr>
              <a:spLocks noEditPoints="1"/>
            </p:cNvSpPr>
            <p:nvPr/>
          </p:nvSpPr>
          <p:spPr bwMode="auto">
            <a:xfrm>
              <a:off x="1350963" y="2236788"/>
              <a:ext cx="1816100" cy="1254125"/>
            </a:xfrm>
            <a:custGeom>
              <a:avLst/>
              <a:gdLst/>
              <a:ahLst/>
              <a:cxnLst>
                <a:cxn ang="0">
                  <a:pos x="1104" y="546"/>
                </a:cxn>
                <a:cxn ang="0">
                  <a:pos x="1090" y="526"/>
                </a:cxn>
                <a:cxn ang="0">
                  <a:pos x="1062" y="484"/>
                </a:cxn>
                <a:cxn ang="0">
                  <a:pos x="1028" y="426"/>
                </a:cxn>
                <a:cxn ang="0">
                  <a:pos x="1008" y="418"/>
                </a:cxn>
                <a:cxn ang="0">
                  <a:pos x="954" y="436"/>
                </a:cxn>
                <a:cxn ang="0">
                  <a:pos x="938" y="372"/>
                </a:cxn>
                <a:cxn ang="0">
                  <a:pos x="876" y="338"/>
                </a:cxn>
                <a:cxn ang="0">
                  <a:pos x="854" y="400"/>
                </a:cxn>
                <a:cxn ang="0">
                  <a:pos x="832" y="548"/>
                </a:cxn>
                <a:cxn ang="0">
                  <a:pos x="804" y="612"/>
                </a:cxn>
                <a:cxn ang="0">
                  <a:pos x="690" y="482"/>
                </a:cxn>
                <a:cxn ang="0">
                  <a:pos x="626" y="376"/>
                </a:cxn>
                <a:cxn ang="0">
                  <a:pos x="654" y="298"/>
                </a:cxn>
                <a:cxn ang="0">
                  <a:pos x="712" y="274"/>
                </a:cxn>
                <a:cxn ang="0">
                  <a:pos x="758" y="210"/>
                </a:cxn>
                <a:cxn ang="0">
                  <a:pos x="800" y="130"/>
                </a:cxn>
                <a:cxn ang="0">
                  <a:pos x="740" y="130"/>
                </a:cxn>
                <a:cxn ang="0">
                  <a:pos x="676" y="134"/>
                </a:cxn>
                <a:cxn ang="0">
                  <a:pos x="644" y="48"/>
                </a:cxn>
                <a:cxn ang="0">
                  <a:pos x="596" y="64"/>
                </a:cxn>
                <a:cxn ang="0">
                  <a:pos x="630" y="116"/>
                </a:cxn>
                <a:cxn ang="0">
                  <a:pos x="596" y="152"/>
                </a:cxn>
                <a:cxn ang="0">
                  <a:pos x="588" y="156"/>
                </a:cxn>
                <a:cxn ang="0">
                  <a:pos x="486" y="144"/>
                </a:cxn>
                <a:cxn ang="0">
                  <a:pos x="468" y="134"/>
                </a:cxn>
                <a:cxn ang="0">
                  <a:pos x="440" y="176"/>
                </a:cxn>
                <a:cxn ang="0">
                  <a:pos x="348" y="158"/>
                </a:cxn>
                <a:cxn ang="0">
                  <a:pos x="230" y="104"/>
                </a:cxn>
                <a:cxn ang="0">
                  <a:pos x="178" y="70"/>
                </a:cxn>
                <a:cxn ang="0">
                  <a:pos x="152" y="80"/>
                </a:cxn>
                <a:cxn ang="0">
                  <a:pos x="62" y="120"/>
                </a:cxn>
                <a:cxn ang="0">
                  <a:pos x="88" y="430"/>
                </a:cxn>
                <a:cxn ang="0">
                  <a:pos x="146" y="548"/>
                </a:cxn>
                <a:cxn ang="0">
                  <a:pos x="186" y="616"/>
                </a:cxn>
                <a:cxn ang="0">
                  <a:pos x="228" y="636"/>
                </a:cxn>
                <a:cxn ang="0">
                  <a:pos x="620" y="642"/>
                </a:cxn>
                <a:cxn ang="0">
                  <a:pos x="686" y="676"/>
                </a:cxn>
                <a:cxn ang="0">
                  <a:pos x="758" y="700"/>
                </a:cxn>
                <a:cxn ang="0">
                  <a:pos x="804" y="738"/>
                </a:cxn>
                <a:cxn ang="0">
                  <a:pos x="802" y="776"/>
                </a:cxn>
                <a:cxn ang="0">
                  <a:pos x="936" y="728"/>
                </a:cxn>
                <a:cxn ang="0">
                  <a:pos x="1028" y="660"/>
                </a:cxn>
                <a:cxn ang="0">
                  <a:pos x="1002" y="630"/>
                </a:cxn>
                <a:cxn ang="0">
                  <a:pos x="264" y="264"/>
                </a:cxn>
                <a:cxn ang="0">
                  <a:pos x="256" y="216"/>
                </a:cxn>
                <a:cxn ang="0">
                  <a:pos x="294" y="194"/>
                </a:cxn>
                <a:cxn ang="0">
                  <a:pos x="370" y="364"/>
                </a:cxn>
                <a:cxn ang="0">
                  <a:pos x="344" y="356"/>
                </a:cxn>
                <a:cxn ang="0">
                  <a:pos x="360" y="326"/>
                </a:cxn>
                <a:cxn ang="0">
                  <a:pos x="392" y="342"/>
                </a:cxn>
                <a:cxn ang="0">
                  <a:pos x="446" y="414"/>
                </a:cxn>
                <a:cxn ang="0">
                  <a:pos x="578" y="466"/>
                </a:cxn>
                <a:cxn ang="0">
                  <a:pos x="538" y="574"/>
                </a:cxn>
                <a:cxn ang="0">
                  <a:pos x="544" y="558"/>
                </a:cxn>
                <a:cxn ang="0">
                  <a:pos x="564" y="606"/>
                </a:cxn>
                <a:cxn ang="0">
                  <a:pos x="590" y="604"/>
                </a:cxn>
                <a:cxn ang="0">
                  <a:pos x="570" y="542"/>
                </a:cxn>
                <a:cxn ang="0">
                  <a:pos x="700" y="644"/>
                </a:cxn>
                <a:cxn ang="0">
                  <a:pos x="966" y="602"/>
                </a:cxn>
                <a:cxn ang="0">
                  <a:pos x="1014" y="554"/>
                </a:cxn>
              </a:cxnLst>
              <a:rect l="0" t="0" r="r" b="b"/>
              <a:pathLst>
                <a:path w="1144" h="790">
                  <a:moveTo>
                    <a:pt x="1144" y="584"/>
                  </a:moveTo>
                  <a:lnTo>
                    <a:pt x="1144" y="580"/>
                  </a:lnTo>
                  <a:lnTo>
                    <a:pt x="1140" y="580"/>
                  </a:lnTo>
                  <a:lnTo>
                    <a:pt x="1142" y="578"/>
                  </a:lnTo>
                  <a:lnTo>
                    <a:pt x="1140" y="574"/>
                  </a:lnTo>
                  <a:lnTo>
                    <a:pt x="1142" y="572"/>
                  </a:lnTo>
                  <a:lnTo>
                    <a:pt x="1140" y="570"/>
                  </a:lnTo>
                  <a:lnTo>
                    <a:pt x="1138" y="568"/>
                  </a:lnTo>
                  <a:lnTo>
                    <a:pt x="1136" y="566"/>
                  </a:lnTo>
                  <a:lnTo>
                    <a:pt x="1140" y="568"/>
                  </a:lnTo>
                  <a:lnTo>
                    <a:pt x="1144" y="566"/>
                  </a:lnTo>
                  <a:lnTo>
                    <a:pt x="1144" y="564"/>
                  </a:lnTo>
                  <a:lnTo>
                    <a:pt x="1138" y="560"/>
                  </a:lnTo>
                  <a:lnTo>
                    <a:pt x="1140" y="558"/>
                  </a:lnTo>
                  <a:lnTo>
                    <a:pt x="1132" y="554"/>
                  </a:lnTo>
                  <a:lnTo>
                    <a:pt x="1132" y="552"/>
                  </a:lnTo>
                  <a:lnTo>
                    <a:pt x="1128" y="552"/>
                  </a:lnTo>
                  <a:lnTo>
                    <a:pt x="1122" y="560"/>
                  </a:lnTo>
                  <a:lnTo>
                    <a:pt x="1122" y="554"/>
                  </a:lnTo>
                  <a:lnTo>
                    <a:pt x="1124" y="552"/>
                  </a:lnTo>
                  <a:lnTo>
                    <a:pt x="1122" y="542"/>
                  </a:lnTo>
                  <a:lnTo>
                    <a:pt x="1112" y="542"/>
                  </a:lnTo>
                  <a:lnTo>
                    <a:pt x="1106" y="544"/>
                  </a:lnTo>
                  <a:lnTo>
                    <a:pt x="1104" y="546"/>
                  </a:lnTo>
                  <a:lnTo>
                    <a:pt x="1082" y="564"/>
                  </a:lnTo>
                  <a:lnTo>
                    <a:pt x="1082" y="558"/>
                  </a:lnTo>
                  <a:lnTo>
                    <a:pt x="1072" y="554"/>
                  </a:lnTo>
                  <a:lnTo>
                    <a:pt x="1072" y="552"/>
                  </a:lnTo>
                  <a:lnTo>
                    <a:pt x="1074" y="552"/>
                  </a:lnTo>
                  <a:lnTo>
                    <a:pt x="1084" y="556"/>
                  </a:lnTo>
                  <a:lnTo>
                    <a:pt x="1088" y="550"/>
                  </a:lnTo>
                  <a:lnTo>
                    <a:pt x="1092" y="548"/>
                  </a:lnTo>
                  <a:lnTo>
                    <a:pt x="1094" y="546"/>
                  </a:lnTo>
                  <a:lnTo>
                    <a:pt x="1106" y="542"/>
                  </a:lnTo>
                  <a:lnTo>
                    <a:pt x="1114" y="538"/>
                  </a:lnTo>
                  <a:lnTo>
                    <a:pt x="1118" y="538"/>
                  </a:lnTo>
                  <a:lnTo>
                    <a:pt x="1120" y="534"/>
                  </a:lnTo>
                  <a:lnTo>
                    <a:pt x="1120" y="532"/>
                  </a:lnTo>
                  <a:lnTo>
                    <a:pt x="1114" y="530"/>
                  </a:lnTo>
                  <a:lnTo>
                    <a:pt x="1114" y="528"/>
                  </a:lnTo>
                  <a:lnTo>
                    <a:pt x="1112" y="526"/>
                  </a:lnTo>
                  <a:lnTo>
                    <a:pt x="1108" y="530"/>
                  </a:lnTo>
                  <a:lnTo>
                    <a:pt x="1102" y="528"/>
                  </a:lnTo>
                  <a:lnTo>
                    <a:pt x="1100" y="526"/>
                  </a:lnTo>
                  <a:lnTo>
                    <a:pt x="1098" y="520"/>
                  </a:lnTo>
                  <a:lnTo>
                    <a:pt x="1096" y="522"/>
                  </a:lnTo>
                  <a:lnTo>
                    <a:pt x="1096" y="520"/>
                  </a:lnTo>
                  <a:lnTo>
                    <a:pt x="1090" y="526"/>
                  </a:lnTo>
                  <a:lnTo>
                    <a:pt x="1092" y="520"/>
                  </a:lnTo>
                  <a:lnTo>
                    <a:pt x="1090" y="518"/>
                  </a:lnTo>
                  <a:lnTo>
                    <a:pt x="1090" y="516"/>
                  </a:lnTo>
                  <a:lnTo>
                    <a:pt x="1086" y="518"/>
                  </a:lnTo>
                  <a:lnTo>
                    <a:pt x="1082" y="516"/>
                  </a:lnTo>
                  <a:lnTo>
                    <a:pt x="1080" y="518"/>
                  </a:lnTo>
                  <a:lnTo>
                    <a:pt x="1082" y="514"/>
                  </a:lnTo>
                  <a:lnTo>
                    <a:pt x="1080" y="510"/>
                  </a:lnTo>
                  <a:lnTo>
                    <a:pt x="1082" y="506"/>
                  </a:lnTo>
                  <a:lnTo>
                    <a:pt x="1078" y="508"/>
                  </a:lnTo>
                  <a:lnTo>
                    <a:pt x="1076" y="504"/>
                  </a:lnTo>
                  <a:lnTo>
                    <a:pt x="1068" y="504"/>
                  </a:lnTo>
                  <a:lnTo>
                    <a:pt x="1070" y="502"/>
                  </a:lnTo>
                  <a:lnTo>
                    <a:pt x="1068" y="496"/>
                  </a:lnTo>
                  <a:lnTo>
                    <a:pt x="1060" y="496"/>
                  </a:lnTo>
                  <a:lnTo>
                    <a:pt x="1060" y="494"/>
                  </a:lnTo>
                  <a:lnTo>
                    <a:pt x="1062" y="494"/>
                  </a:lnTo>
                  <a:lnTo>
                    <a:pt x="1058" y="490"/>
                  </a:lnTo>
                  <a:lnTo>
                    <a:pt x="1062" y="488"/>
                  </a:lnTo>
                  <a:lnTo>
                    <a:pt x="1062" y="486"/>
                  </a:lnTo>
                  <a:lnTo>
                    <a:pt x="1056" y="484"/>
                  </a:lnTo>
                  <a:lnTo>
                    <a:pt x="1054" y="482"/>
                  </a:lnTo>
                  <a:lnTo>
                    <a:pt x="1054" y="480"/>
                  </a:lnTo>
                  <a:lnTo>
                    <a:pt x="1062" y="484"/>
                  </a:lnTo>
                  <a:lnTo>
                    <a:pt x="1062" y="480"/>
                  </a:lnTo>
                  <a:lnTo>
                    <a:pt x="1066" y="476"/>
                  </a:lnTo>
                  <a:lnTo>
                    <a:pt x="1066" y="472"/>
                  </a:lnTo>
                  <a:lnTo>
                    <a:pt x="1060" y="470"/>
                  </a:lnTo>
                  <a:lnTo>
                    <a:pt x="1062" y="468"/>
                  </a:lnTo>
                  <a:lnTo>
                    <a:pt x="1060" y="466"/>
                  </a:lnTo>
                  <a:lnTo>
                    <a:pt x="1054" y="466"/>
                  </a:lnTo>
                  <a:lnTo>
                    <a:pt x="1060" y="462"/>
                  </a:lnTo>
                  <a:lnTo>
                    <a:pt x="1056" y="454"/>
                  </a:lnTo>
                  <a:lnTo>
                    <a:pt x="1052" y="454"/>
                  </a:lnTo>
                  <a:lnTo>
                    <a:pt x="1054" y="452"/>
                  </a:lnTo>
                  <a:lnTo>
                    <a:pt x="1052" y="448"/>
                  </a:lnTo>
                  <a:lnTo>
                    <a:pt x="1042" y="450"/>
                  </a:lnTo>
                  <a:lnTo>
                    <a:pt x="1050" y="446"/>
                  </a:lnTo>
                  <a:lnTo>
                    <a:pt x="1048" y="444"/>
                  </a:lnTo>
                  <a:lnTo>
                    <a:pt x="1052" y="442"/>
                  </a:lnTo>
                  <a:lnTo>
                    <a:pt x="1050" y="440"/>
                  </a:lnTo>
                  <a:lnTo>
                    <a:pt x="1038" y="438"/>
                  </a:lnTo>
                  <a:lnTo>
                    <a:pt x="1048" y="436"/>
                  </a:lnTo>
                  <a:lnTo>
                    <a:pt x="1046" y="434"/>
                  </a:lnTo>
                  <a:lnTo>
                    <a:pt x="1046" y="432"/>
                  </a:lnTo>
                  <a:lnTo>
                    <a:pt x="1042" y="432"/>
                  </a:lnTo>
                  <a:lnTo>
                    <a:pt x="1042" y="424"/>
                  </a:lnTo>
                  <a:lnTo>
                    <a:pt x="1028" y="426"/>
                  </a:lnTo>
                  <a:lnTo>
                    <a:pt x="1032" y="424"/>
                  </a:lnTo>
                  <a:lnTo>
                    <a:pt x="1038" y="424"/>
                  </a:lnTo>
                  <a:lnTo>
                    <a:pt x="1040" y="422"/>
                  </a:lnTo>
                  <a:lnTo>
                    <a:pt x="1040" y="420"/>
                  </a:lnTo>
                  <a:lnTo>
                    <a:pt x="1038" y="420"/>
                  </a:lnTo>
                  <a:lnTo>
                    <a:pt x="1038" y="416"/>
                  </a:lnTo>
                  <a:lnTo>
                    <a:pt x="1036" y="418"/>
                  </a:lnTo>
                  <a:lnTo>
                    <a:pt x="1032" y="416"/>
                  </a:lnTo>
                  <a:lnTo>
                    <a:pt x="1036" y="412"/>
                  </a:lnTo>
                  <a:lnTo>
                    <a:pt x="1030" y="412"/>
                  </a:lnTo>
                  <a:lnTo>
                    <a:pt x="1032" y="410"/>
                  </a:lnTo>
                  <a:lnTo>
                    <a:pt x="1028" y="408"/>
                  </a:lnTo>
                  <a:lnTo>
                    <a:pt x="1028" y="404"/>
                  </a:lnTo>
                  <a:lnTo>
                    <a:pt x="1026" y="404"/>
                  </a:lnTo>
                  <a:lnTo>
                    <a:pt x="1026" y="398"/>
                  </a:lnTo>
                  <a:lnTo>
                    <a:pt x="1026" y="396"/>
                  </a:lnTo>
                  <a:lnTo>
                    <a:pt x="1024" y="394"/>
                  </a:lnTo>
                  <a:lnTo>
                    <a:pt x="1026" y="394"/>
                  </a:lnTo>
                  <a:lnTo>
                    <a:pt x="1024" y="392"/>
                  </a:lnTo>
                  <a:lnTo>
                    <a:pt x="1020" y="392"/>
                  </a:lnTo>
                  <a:lnTo>
                    <a:pt x="1010" y="406"/>
                  </a:lnTo>
                  <a:lnTo>
                    <a:pt x="1016" y="414"/>
                  </a:lnTo>
                  <a:lnTo>
                    <a:pt x="1010" y="420"/>
                  </a:lnTo>
                  <a:lnTo>
                    <a:pt x="1008" y="418"/>
                  </a:lnTo>
                  <a:lnTo>
                    <a:pt x="1010" y="422"/>
                  </a:lnTo>
                  <a:lnTo>
                    <a:pt x="1010" y="426"/>
                  </a:lnTo>
                  <a:lnTo>
                    <a:pt x="1008" y="426"/>
                  </a:lnTo>
                  <a:lnTo>
                    <a:pt x="1006" y="428"/>
                  </a:lnTo>
                  <a:lnTo>
                    <a:pt x="1008" y="428"/>
                  </a:lnTo>
                  <a:lnTo>
                    <a:pt x="1006" y="430"/>
                  </a:lnTo>
                  <a:lnTo>
                    <a:pt x="1002" y="428"/>
                  </a:lnTo>
                  <a:lnTo>
                    <a:pt x="1008" y="434"/>
                  </a:lnTo>
                  <a:lnTo>
                    <a:pt x="1004" y="440"/>
                  </a:lnTo>
                  <a:lnTo>
                    <a:pt x="1006" y="436"/>
                  </a:lnTo>
                  <a:lnTo>
                    <a:pt x="1004" y="434"/>
                  </a:lnTo>
                  <a:lnTo>
                    <a:pt x="1000" y="430"/>
                  </a:lnTo>
                  <a:lnTo>
                    <a:pt x="996" y="438"/>
                  </a:lnTo>
                  <a:lnTo>
                    <a:pt x="984" y="446"/>
                  </a:lnTo>
                  <a:lnTo>
                    <a:pt x="982" y="450"/>
                  </a:lnTo>
                  <a:lnTo>
                    <a:pt x="980" y="440"/>
                  </a:lnTo>
                  <a:lnTo>
                    <a:pt x="978" y="442"/>
                  </a:lnTo>
                  <a:lnTo>
                    <a:pt x="980" y="436"/>
                  </a:lnTo>
                  <a:lnTo>
                    <a:pt x="974" y="450"/>
                  </a:lnTo>
                  <a:lnTo>
                    <a:pt x="974" y="448"/>
                  </a:lnTo>
                  <a:lnTo>
                    <a:pt x="976" y="440"/>
                  </a:lnTo>
                  <a:lnTo>
                    <a:pt x="972" y="430"/>
                  </a:lnTo>
                  <a:lnTo>
                    <a:pt x="960" y="430"/>
                  </a:lnTo>
                  <a:lnTo>
                    <a:pt x="954" y="436"/>
                  </a:lnTo>
                  <a:lnTo>
                    <a:pt x="948" y="432"/>
                  </a:lnTo>
                  <a:lnTo>
                    <a:pt x="952" y="432"/>
                  </a:lnTo>
                  <a:lnTo>
                    <a:pt x="952" y="426"/>
                  </a:lnTo>
                  <a:lnTo>
                    <a:pt x="954" y="426"/>
                  </a:lnTo>
                  <a:lnTo>
                    <a:pt x="956" y="430"/>
                  </a:lnTo>
                  <a:lnTo>
                    <a:pt x="962" y="426"/>
                  </a:lnTo>
                  <a:lnTo>
                    <a:pt x="962" y="422"/>
                  </a:lnTo>
                  <a:lnTo>
                    <a:pt x="958" y="422"/>
                  </a:lnTo>
                  <a:lnTo>
                    <a:pt x="962" y="418"/>
                  </a:lnTo>
                  <a:lnTo>
                    <a:pt x="956" y="418"/>
                  </a:lnTo>
                  <a:lnTo>
                    <a:pt x="960" y="410"/>
                  </a:lnTo>
                  <a:lnTo>
                    <a:pt x="958" y="406"/>
                  </a:lnTo>
                  <a:lnTo>
                    <a:pt x="952" y="402"/>
                  </a:lnTo>
                  <a:lnTo>
                    <a:pt x="954" y="400"/>
                  </a:lnTo>
                  <a:lnTo>
                    <a:pt x="960" y="398"/>
                  </a:lnTo>
                  <a:lnTo>
                    <a:pt x="956" y="390"/>
                  </a:lnTo>
                  <a:lnTo>
                    <a:pt x="956" y="382"/>
                  </a:lnTo>
                  <a:lnTo>
                    <a:pt x="960" y="376"/>
                  </a:lnTo>
                  <a:lnTo>
                    <a:pt x="956" y="372"/>
                  </a:lnTo>
                  <a:lnTo>
                    <a:pt x="954" y="372"/>
                  </a:lnTo>
                  <a:lnTo>
                    <a:pt x="954" y="374"/>
                  </a:lnTo>
                  <a:lnTo>
                    <a:pt x="950" y="376"/>
                  </a:lnTo>
                  <a:lnTo>
                    <a:pt x="948" y="370"/>
                  </a:lnTo>
                  <a:lnTo>
                    <a:pt x="938" y="372"/>
                  </a:lnTo>
                  <a:lnTo>
                    <a:pt x="936" y="368"/>
                  </a:lnTo>
                  <a:lnTo>
                    <a:pt x="930" y="368"/>
                  </a:lnTo>
                  <a:lnTo>
                    <a:pt x="930" y="366"/>
                  </a:lnTo>
                  <a:lnTo>
                    <a:pt x="926" y="364"/>
                  </a:lnTo>
                  <a:lnTo>
                    <a:pt x="926" y="360"/>
                  </a:lnTo>
                  <a:lnTo>
                    <a:pt x="930" y="356"/>
                  </a:lnTo>
                  <a:lnTo>
                    <a:pt x="926" y="354"/>
                  </a:lnTo>
                  <a:lnTo>
                    <a:pt x="922" y="358"/>
                  </a:lnTo>
                  <a:lnTo>
                    <a:pt x="920" y="356"/>
                  </a:lnTo>
                  <a:lnTo>
                    <a:pt x="924" y="354"/>
                  </a:lnTo>
                  <a:lnTo>
                    <a:pt x="920" y="350"/>
                  </a:lnTo>
                  <a:lnTo>
                    <a:pt x="920" y="346"/>
                  </a:lnTo>
                  <a:lnTo>
                    <a:pt x="916" y="346"/>
                  </a:lnTo>
                  <a:lnTo>
                    <a:pt x="916" y="350"/>
                  </a:lnTo>
                  <a:lnTo>
                    <a:pt x="914" y="350"/>
                  </a:lnTo>
                  <a:lnTo>
                    <a:pt x="916" y="344"/>
                  </a:lnTo>
                  <a:lnTo>
                    <a:pt x="916" y="340"/>
                  </a:lnTo>
                  <a:lnTo>
                    <a:pt x="900" y="332"/>
                  </a:lnTo>
                  <a:lnTo>
                    <a:pt x="888" y="336"/>
                  </a:lnTo>
                  <a:lnTo>
                    <a:pt x="888" y="340"/>
                  </a:lnTo>
                  <a:lnTo>
                    <a:pt x="882" y="340"/>
                  </a:lnTo>
                  <a:lnTo>
                    <a:pt x="884" y="338"/>
                  </a:lnTo>
                  <a:lnTo>
                    <a:pt x="882" y="336"/>
                  </a:lnTo>
                  <a:lnTo>
                    <a:pt x="876" y="338"/>
                  </a:lnTo>
                  <a:lnTo>
                    <a:pt x="876" y="336"/>
                  </a:lnTo>
                  <a:lnTo>
                    <a:pt x="866" y="332"/>
                  </a:lnTo>
                  <a:lnTo>
                    <a:pt x="850" y="330"/>
                  </a:lnTo>
                  <a:lnTo>
                    <a:pt x="850" y="328"/>
                  </a:lnTo>
                  <a:lnTo>
                    <a:pt x="840" y="338"/>
                  </a:lnTo>
                  <a:lnTo>
                    <a:pt x="840" y="346"/>
                  </a:lnTo>
                  <a:lnTo>
                    <a:pt x="842" y="350"/>
                  </a:lnTo>
                  <a:lnTo>
                    <a:pt x="848" y="354"/>
                  </a:lnTo>
                  <a:lnTo>
                    <a:pt x="852" y="352"/>
                  </a:lnTo>
                  <a:lnTo>
                    <a:pt x="850" y="356"/>
                  </a:lnTo>
                  <a:lnTo>
                    <a:pt x="846" y="362"/>
                  </a:lnTo>
                  <a:lnTo>
                    <a:pt x="846" y="364"/>
                  </a:lnTo>
                  <a:lnTo>
                    <a:pt x="842" y="374"/>
                  </a:lnTo>
                  <a:lnTo>
                    <a:pt x="842" y="378"/>
                  </a:lnTo>
                  <a:lnTo>
                    <a:pt x="844" y="380"/>
                  </a:lnTo>
                  <a:lnTo>
                    <a:pt x="850" y="380"/>
                  </a:lnTo>
                  <a:lnTo>
                    <a:pt x="846" y="382"/>
                  </a:lnTo>
                  <a:lnTo>
                    <a:pt x="848" y="384"/>
                  </a:lnTo>
                  <a:lnTo>
                    <a:pt x="846" y="388"/>
                  </a:lnTo>
                  <a:lnTo>
                    <a:pt x="850" y="396"/>
                  </a:lnTo>
                  <a:lnTo>
                    <a:pt x="850" y="398"/>
                  </a:lnTo>
                  <a:lnTo>
                    <a:pt x="848" y="398"/>
                  </a:lnTo>
                  <a:lnTo>
                    <a:pt x="848" y="400"/>
                  </a:lnTo>
                  <a:lnTo>
                    <a:pt x="854" y="400"/>
                  </a:lnTo>
                  <a:lnTo>
                    <a:pt x="852" y="404"/>
                  </a:lnTo>
                  <a:lnTo>
                    <a:pt x="852" y="408"/>
                  </a:lnTo>
                  <a:lnTo>
                    <a:pt x="856" y="410"/>
                  </a:lnTo>
                  <a:lnTo>
                    <a:pt x="852" y="412"/>
                  </a:lnTo>
                  <a:lnTo>
                    <a:pt x="848" y="410"/>
                  </a:lnTo>
                  <a:lnTo>
                    <a:pt x="846" y="412"/>
                  </a:lnTo>
                  <a:lnTo>
                    <a:pt x="848" y="420"/>
                  </a:lnTo>
                  <a:lnTo>
                    <a:pt x="834" y="424"/>
                  </a:lnTo>
                  <a:lnTo>
                    <a:pt x="834" y="430"/>
                  </a:lnTo>
                  <a:lnTo>
                    <a:pt x="834" y="432"/>
                  </a:lnTo>
                  <a:lnTo>
                    <a:pt x="844" y="442"/>
                  </a:lnTo>
                  <a:lnTo>
                    <a:pt x="850" y="444"/>
                  </a:lnTo>
                  <a:lnTo>
                    <a:pt x="860" y="478"/>
                  </a:lnTo>
                  <a:lnTo>
                    <a:pt x="860" y="494"/>
                  </a:lnTo>
                  <a:lnTo>
                    <a:pt x="864" y="488"/>
                  </a:lnTo>
                  <a:lnTo>
                    <a:pt x="866" y="494"/>
                  </a:lnTo>
                  <a:lnTo>
                    <a:pt x="868" y="496"/>
                  </a:lnTo>
                  <a:lnTo>
                    <a:pt x="864" y="498"/>
                  </a:lnTo>
                  <a:lnTo>
                    <a:pt x="860" y="498"/>
                  </a:lnTo>
                  <a:lnTo>
                    <a:pt x="850" y="514"/>
                  </a:lnTo>
                  <a:lnTo>
                    <a:pt x="846" y="520"/>
                  </a:lnTo>
                  <a:lnTo>
                    <a:pt x="822" y="534"/>
                  </a:lnTo>
                  <a:lnTo>
                    <a:pt x="826" y="538"/>
                  </a:lnTo>
                  <a:lnTo>
                    <a:pt x="832" y="548"/>
                  </a:lnTo>
                  <a:lnTo>
                    <a:pt x="834" y="574"/>
                  </a:lnTo>
                  <a:lnTo>
                    <a:pt x="834" y="574"/>
                  </a:lnTo>
                  <a:lnTo>
                    <a:pt x="834" y="576"/>
                  </a:lnTo>
                  <a:lnTo>
                    <a:pt x="834" y="580"/>
                  </a:lnTo>
                  <a:lnTo>
                    <a:pt x="840" y="586"/>
                  </a:lnTo>
                  <a:lnTo>
                    <a:pt x="846" y="586"/>
                  </a:lnTo>
                  <a:lnTo>
                    <a:pt x="844" y="588"/>
                  </a:lnTo>
                  <a:lnTo>
                    <a:pt x="840" y="588"/>
                  </a:lnTo>
                  <a:lnTo>
                    <a:pt x="834" y="596"/>
                  </a:lnTo>
                  <a:lnTo>
                    <a:pt x="830" y="596"/>
                  </a:lnTo>
                  <a:lnTo>
                    <a:pt x="836" y="602"/>
                  </a:lnTo>
                  <a:lnTo>
                    <a:pt x="834" y="606"/>
                  </a:lnTo>
                  <a:lnTo>
                    <a:pt x="832" y="608"/>
                  </a:lnTo>
                  <a:lnTo>
                    <a:pt x="832" y="608"/>
                  </a:lnTo>
                  <a:lnTo>
                    <a:pt x="830" y="604"/>
                  </a:lnTo>
                  <a:lnTo>
                    <a:pt x="828" y="600"/>
                  </a:lnTo>
                  <a:lnTo>
                    <a:pt x="824" y="600"/>
                  </a:lnTo>
                  <a:lnTo>
                    <a:pt x="822" y="604"/>
                  </a:lnTo>
                  <a:lnTo>
                    <a:pt x="822" y="616"/>
                  </a:lnTo>
                  <a:lnTo>
                    <a:pt x="822" y="616"/>
                  </a:lnTo>
                  <a:lnTo>
                    <a:pt x="824" y="618"/>
                  </a:lnTo>
                  <a:lnTo>
                    <a:pt x="820" y="612"/>
                  </a:lnTo>
                  <a:lnTo>
                    <a:pt x="812" y="606"/>
                  </a:lnTo>
                  <a:lnTo>
                    <a:pt x="804" y="612"/>
                  </a:lnTo>
                  <a:lnTo>
                    <a:pt x="810" y="604"/>
                  </a:lnTo>
                  <a:lnTo>
                    <a:pt x="808" y="598"/>
                  </a:lnTo>
                  <a:lnTo>
                    <a:pt x="800" y="590"/>
                  </a:lnTo>
                  <a:lnTo>
                    <a:pt x="788" y="590"/>
                  </a:lnTo>
                  <a:lnTo>
                    <a:pt x="798" y="586"/>
                  </a:lnTo>
                  <a:lnTo>
                    <a:pt x="786" y="570"/>
                  </a:lnTo>
                  <a:lnTo>
                    <a:pt x="786" y="566"/>
                  </a:lnTo>
                  <a:lnTo>
                    <a:pt x="788" y="564"/>
                  </a:lnTo>
                  <a:lnTo>
                    <a:pt x="788" y="550"/>
                  </a:lnTo>
                  <a:lnTo>
                    <a:pt x="784" y="544"/>
                  </a:lnTo>
                  <a:lnTo>
                    <a:pt x="786" y="528"/>
                  </a:lnTo>
                  <a:lnTo>
                    <a:pt x="786" y="522"/>
                  </a:lnTo>
                  <a:lnTo>
                    <a:pt x="784" y="522"/>
                  </a:lnTo>
                  <a:lnTo>
                    <a:pt x="774" y="518"/>
                  </a:lnTo>
                  <a:lnTo>
                    <a:pt x="746" y="518"/>
                  </a:lnTo>
                  <a:lnTo>
                    <a:pt x="742" y="528"/>
                  </a:lnTo>
                  <a:lnTo>
                    <a:pt x="746" y="516"/>
                  </a:lnTo>
                  <a:lnTo>
                    <a:pt x="738" y="510"/>
                  </a:lnTo>
                  <a:lnTo>
                    <a:pt x="724" y="504"/>
                  </a:lnTo>
                  <a:lnTo>
                    <a:pt x="716" y="502"/>
                  </a:lnTo>
                  <a:lnTo>
                    <a:pt x="714" y="502"/>
                  </a:lnTo>
                  <a:lnTo>
                    <a:pt x="708" y="490"/>
                  </a:lnTo>
                  <a:lnTo>
                    <a:pt x="696" y="482"/>
                  </a:lnTo>
                  <a:lnTo>
                    <a:pt x="690" y="482"/>
                  </a:lnTo>
                  <a:lnTo>
                    <a:pt x="680" y="476"/>
                  </a:lnTo>
                  <a:lnTo>
                    <a:pt x="674" y="472"/>
                  </a:lnTo>
                  <a:lnTo>
                    <a:pt x="668" y="470"/>
                  </a:lnTo>
                  <a:lnTo>
                    <a:pt x="652" y="478"/>
                  </a:lnTo>
                  <a:lnTo>
                    <a:pt x="652" y="476"/>
                  </a:lnTo>
                  <a:lnTo>
                    <a:pt x="646" y="480"/>
                  </a:lnTo>
                  <a:lnTo>
                    <a:pt x="650" y="474"/>
                  </a:lnTo>
                  <a:lnTo>
                    <a:pt x="650" y="466"/>
                  </a:lnTo>
                  <a:lnTo>
                    <a:pt x="646" y="460"/>
                  </a:lnTo>
                  <a:lnTo>
                    <a:pt x="646" y="452"/>
                  </a:lnTo>
                  <a:lnTo>
                    <a:pt x="642" y="442"/>
                  </a:lnTo>
                  <a:lnTo>
                    <a:pt x="640" y="434"/>
                  </a:lnTo>
                  <a:lnTo>
                    <a:pt x="628" y="432"/>
                  </a:lnTo>
                  <a:lnTo>
                    <a:pt x="626" y="438"/>
                  </a:lnTo>
                  <a:lnTo>
                    <a:pt x="624" y="432"/>
                  </a:lnTo>
                  <a:lnTo>
                    <a:pt x="624" y="432"/>
                  </a:lnTo>
                  <a:lnTo>
                    <a:pt x="620" y="426"/>
                  </a:lnTo>
                  <a:lnTo>
                    <a:pt x="616" y="426"/>
                  </a:lnTo>
                  <a:lnTo>
                    <a:pt x="620" y="422"/>
                  </a:lnTo>
                  <a:lnTo>
                    <a:pt x="620" y="400"/>
                  </a:lnTo>
                  <a:lnTo>
                    <a:pt x="620" y="386"/>
                  </a:lnTo>
                  <a:lnTo>
                    <a:pt x="622" y="386"/>
                  </a:lnTo>
                  <a:lnTo>
                    <a:pt x="624" y="376"/>
                  </a:lnTo>
                  <a:lnTo>
                    <a:pt x="626" y="376"/>
                  </a:lnTo>
                  <a:lnTo>
                    <a:pt x="628" y="368"/>
                  </a:lnTo>
                  <a:lnTo>
                    <a:pt x="622" y="362"/>
                  </a:lnTo>
                  <a:lnTo>
                    <a:pt x="630" y="360"/>
                  </a:lnTo>
                  <a:lnTo>
                    <a:pt x="636" y="356"/>
                  </a:lnTo>
                  <a:lnTo>
                    <a:pt x="638" y="350"/>
                  </a:lnTo>
                  <a:lnTo>
                    <a:pt x="636" y="348"/>
                  </a:lnTo>
                  <a:lnTo>
                    <a:pt x="640" y="348"/>
                  </a:lnTo>
                  <a:lnTo>
                    <a:pt x="644" y="340"/>
                  </a:lnTo>
                  <a:lnTo>
                    <a:pt x="644" y="338"/>
                  </a:lnTo>
                  <a:lnTo>
                    <a:pt x="648" y="344"/>
                  </a:lnTo>
                  <a:lnTo>
                    <a:pt x="648" y="336"/>
                  </a:lnTo>
                  <a:lnTo>
                    <a:pt x="648" y="328"/>
                  </a:lnTo>
                  <a:lnTo>
                    <a:pt x="656" y="328"/>
                  </a:lnTo>
                  <a:lnTo>
                    <a:pt x="652" y="326"/>
                  </a:lnTo>
                  <a:lnTo>
                    <a:pt x="650" y="322"/>
                  </a:lnTo>
                  <a:lnTo>
                    <a:pt x="650" y="320"/>
                  </a:lnTo>
                  <a:lnTo>
                    <a:pt x="664" y="322"/>
                  </a:lnTo>
                  <a:lnTo>
                    <a:pt x="674" y="318"/>
                  </a:lnTo>
                  <a:lnTo>
                    <a:pt x="676" y="316"/>
                  </a:lnTo>
                  <a:lnTo>
                    <a:pt x="674" y="308"/>
                  </a:lnTo>
                  <a:lnTo>
                    <a:pt x="672" y="302"/>
                  </a:lnTo>
                  <a:lnTo>
                    <a:pt x="670" y="302"/>
                  </a:lnTo>
                  <a:lnTo>
                    <a:pt x="660" y="294"/>
                  </a:lnTo>
                  <a:lnTo>
                    <a:pt x="654" y="298"/>
                  </a:lnTo>
                  <a:lnTo>
                    <a:pt x="656" y="294"/>
                  </a:lnTo>
                  <a:lnTo>
                    <a:pt x="650" y="292"/>
                  </a:lnTo>
                  <a:lnTo>
                    <a:pt x="650" y="294"/>
                  </a:lnTo>
                  <a:lnTo>
                    <a:pt x="648" y="292"/>
                  </a:lnTo>
                  <a:lnTo>
                    <a:pt x="640" y="288"/>
                  </a:lnTo>
                  <a:lnTo>
                    <a:pt x="640" y="290"/>
                  </a:lnTo>
                  <a:lnTo>
                    <a:pt x="638" y="290"/>
                  </a:lnTo>
                  <a:lnTo>
                    <a:pt x="636" y="288"/>
                  </a:lnTo>
                  <a:lnTo>
                    <a:pt x="638" y="284"/>
                  </a:lnTo>
                  <a:lnTo>
                    <a:pt x="654" y="292"/>
                  </a:lnTo>
                  <a:lnTo>
                    <a:pt x="664" y="290"/>
                  </a:lnTo>
                  <a:lnTo>
                    <a:pt x="664" y="294"/>
                  </a:lnTo>
                  <a:lnTo>
                    <a:pt x="676" y="302"/>
                  </a:lnTo>
                  <a:lnTo>
                    <a:pt x="682" y="296"/>
                  </a:lnTo>
                  <a:lnTo>
                    <a:pt x="684" y="290"/>
                  </a:lnTo>
                  <a:lnTo>
                    <a:pt x="682" y="290"/>
                  </a:lnTo>
                  <a:lnTo>
                    <a:pt x="684" y="286"/>
                  </a:lnTo>
                  <a:lnTo>
                    <a:pt x="686" y="288"/>
                  </a:lnTo>
                  <a:lnTo>
                    <a:pt x="686" y="280"/>
                  </a:lnTo>
                  <a:lnTo>
                    <a:pt x="696" y="286"/>
                  </a:lnTo>
                  <a:lnTo>
                    <a:pt x="696" y="284"/>
                  </a:lnTo>
                  <a:lnTo>
                    <a:pt x="702" y="286"/>
                  </a:lnTo>
                  <a:lnTo>
                    <a:pt x="710" y="280"/>
                  </a:lnTo>
                  <a:lnTo>
                    <a:pt x="712" y="274"/>
                  </a:lnTo>
                  <a:lnTo>
                    <a:pt x="712" y="270"/>
                  </a:lnTo>
                  <a:lnTo>
                    <a:pt x="716" y="268"/>
                  </a:lnTo>
                  <a:lnTo>
                    <a:pt x="724" y="256"/>
                  </a:lnTo>
                  <a:lnTo>
                    <a:pt x="726" y="248"/>
                  </a:lnTo>
                  <a:lnTo>
                    <a:pt x="696" y="244"/>
                  </a:lnTo>
                  <a:lnTo>
                    <a:pt x="686" y="230"/>
                  </a:lnTo>
                  <a:lnTo>
                    <a:pt x="682" y="228"/>
                  </a:lnTo>
                  <a:lnTo>
                    <a:pt x="682" y="226"/>
                  </a:lnTo>
                  <a:lnTo>
                    <a:pt x="690" y="226"/>
                  </a:lnTo>
                  <a:lnTo>
                    <a:pt x="700" y="232"/>
                  </a:lnTo>
                  <a:lnTo>
                    <a:pt x="710" y="244"/>
                  </a:lnTo>
                  <a:lnTo>
                    <a:pt x="722" y="242"/>
                  </a:lnTo>
                  <a:lnTo>
                    <a:pt x="736" y="220"/>
                  </a:lnTo>
                  <a:lnTo>
                    <a:pt x="738" y="216"/>
                  </a:lnTo>
                  <a:lnTo>
                    <a:pt x="736" y="214"/>
                  </a:lnTo>
                  <a:lnTo>
                    <a:pt x="728" y="210"/>
                  </a:lnTo>
                  <a:lnTo>
                    <a:pt x="728" y="208"/>
                  </a:lnTo>
                  <a:lnTo>
                    <a:pt x="730" y="204"/>
                  </a:lnTo>
                  <a:lnTo>
                    <a:pt x="740" y="206"/>
                  </a:lnTo>
                  <a:lnTo>
                    <a:pt x="746" y="204"/>
                  </a:lnTo>
                  <a:lnTo>
                    <a:pt x="748" y="214"/>
                  </a:lnTo>
                  <a:lnTo>
                    <a:pt x="758" y="216"/>
                  </a:lnTo>
                  <a:lnTo>
                    <a:pt x="758" y="210"/>
                  </a:lnTo>
                  <a:lnTo>
                    <a:pt x="758" y="210"/>
                  </a:lnTo>
                  <a:lnTo>
                    <a:pt x="768" y="216"/>
                  </a:lnTo>
                  <a:lnTo>
                    <a:pt x="766" y="208"/>
                  </a:lnTo>
                  <a:lnTo>
                    <a:pt x="762" y="204"/>
                  </a:lnTo>
                  <a:lnTo>
                    <a:pt x="762" y="200"/>
                  </a:lnTo>
                  <a:lnTo>
                    <a:pt x="764" y="198"/>
                  </a:lnTo>
                  <a:lnTo>
                    <a:pt x="774" y="210"/>
                  </a:lnTo>
                  <a:lnTo>
                    <a:pt x="778" y="204"/>
                  </a:lnTo>
                  <a:lnTo>
                    <a:pt x="782" y="202"/>
                  </a:lnTo>
                  <a:lnTo>
                    <a:pt x="794" y="188"/>
                  </a:lnTo>
                  <a:lnTo>
                    <a:pt x="798" y="186"/>
                  </a:lnTo>
                  <a:lnTo>
                    <a:pt x="800" y="182"/>
                  </a:lnTo>
                  <a:lnTo>
                    <a:pt x="798" y="176"/>
                  </a:lnTo>
                  <a:lnTo>
                    <a:pt x="800" y="172"/>
                  </a:lnTo>
                  <a:lnTo>
                    <a:pt x="790" y="158"/>
                  </a:lnTo>
                  <a:lnTo>
                    <a:pt x="792" y="146"/>
                  </a:lnTo>
                  <a:lnTo>
                    <a:pt x="786" y="148"/>
                  </a:lnTo>
                  <a:lnTo>
                    <a:pt x="786" y="144"/>
                  </a:lnTo>
                  <a:lnTo>
                    <a:pt x="786" y="144"/>
                  </a:lnTo>
                  <a:lnTo>
                    <a:pt x="786" y="142"/>
                  </a:lnTo>
                  <a:lnTo>
                    <a:pt x="784" y="138"/>
                  </a:lnTo>
                  <a:lnTo>
                    <a:pt x="784" y="136"/>
                  </a:lnTo>
                  <a:lnTo>
                    <a:pt x="790" y="134"/>
                  </a:lnTo>
                  <a:lnTo>
                    <a:pt x="792" y="140"/>
                  </a:lnTo>
                  <a:lnTo>
                    <a:pt x="800" y="130"/>
                  </a:lnTo>
                  <a:lnTo>
                    <a:pt x="800" y="124"/>
                  </a:lnTo>
                  <a:lnTo>
                    <a:pt x="792" y="122"/>
                  </a:lnTo>
                  <a:lnTo>
                    <a:pt x="800" y="114"/>
                  </a:lnTo>
                  <a:lnTo>
                    <a:pt x="794" y="108"/>
                  </a:lnTo>
                  <a:lnTo>
                    <a:pt x="786" y="108"/>
                  </a:lnTo>
                  <a:lnTo>
                    <a:pt x="788" y="108"/>
                  </a:lnTo>
                  <a:lnTo>
                    <a:pt x="786" y="104"/>
                  </a:lnTo>
                  <a:lnTo>
                    <a:pt x="782" y="100"/>
                  </a:lnTo>
                  <a:lnTo>
                    <a:pt x="784" y="100"/>
                  </a:lnTo>
                  <a:lnTo>
                    <a:pt x="782" y="90"/>
                  </a:lnTo>
                  <a:lnTo>
                    <a:pt x="770" y="92"/>
                  </a:lnTo>
                  <a:lnTo>
                    <a:pt x="756" y="86"/>
                  </a:lnTo>
                  <a:lnTo>
                    <a:pt x="744" y="86"/>
                  </a:lnTo>
                  <a:lnTo>
                    <a:pt x="744" y="92"/>
                  </a:lnTo>
                  <a:lnTo>
                    <a:pt x="746" y="102"/>
                  </a:lnTo>
                  <a:lnTo>
                    <a:pt x="744" y="106"/>
                  </a:lnTo>
                  <a:lnTo>
                    <a:pt x="748" y="112"/>
                  </a:lnTo>
                  <a:lnTo>
                    <a:pt x="754" y="116"/>
                  </a:lnTo>
                  <a:lnTo>
                    <a:pt x="754" y="118"/>
                  </a:lnTo>
                  <a:lnTo>
                    <a:pt x="750" y="118"/>
                  </a:lnTo>
                  <a:lnTo>
                    <a:pt x="748" y="122"/>
                  </a:lnTo>
                  <a:lnTo>
                    <a:pt x="754" y="126"/>
                  </a:lnTo>
                  <a:lnTo>
                    <a:pt x="746" y="126"/>
                  </a:lnTo>
                  <a:lnTo>
                    <a:pt x="740" y="130"/>
                  </a:lnTo>
                  <a:lnTo>
                    <a:pt x="740" y="142"/>
                  </a:lnTo>
                  <a:lnTo>
                    <a:pt x="736" y="154"/>
                  </a:lnTo>
                  <a:lnTo>
                    <a:pt x="730" y="164"/>
                  </a:lnTo>
                  <a:lnTo>
                    <a:pt x="728" y="174"/>
                  </a:lnTo>
                  <a:lnTo>
                    <a:pt x="722" y="174"/>
                  </a:lnTo>
                  <a:lnTo>
                    <a:pt x="722" y="180"/>
                  </a:lnTo>
                  <a:lnTo>
                    <a:pt x="720" y="180"/>
                  </a:lnTo>
                  <a:lnTo>
                    <a:pt x="704" y="156"/>
                  </a:lnTo>
                  <a:lnTo>
                    <a:pt x="706" y="150"/>
                  </a:lnTo>
                  <a:lnTo>
                    <a:pt x="704" y="144"/>
                  </a:lnTo>
                  <a:lnTo>
                    <a:pt x="706" y="140"/>
                  </a:lnTo>
                  <a:lnTo>
                    <a:pt x="708" y="144"/>
                  </a:lnTo>
                  <a:lnTo>
                    <a:pt x="712" y="144"/>
                  </a:lnTo>
                  <a:lnTo>
                    <a:pt x="708" y="122"/>
                  </a:lnTo>
                  <a:lnTo>
                    <a:pt x="700" y="116"/>
                  </a:lnTo>
                  <a:lnTo>
                    <a:pt x="696" y="108"/>
                  </a:lnTo>
                  <a:lnTo>
                    <a:pt x="690" y="108"/>
                  </a:lnTo>
                  <a:lnTo>
                    <a:pt x="686" y="116"/>
                  </a:lnTo>
                  <a:lnTo>
                    <a:pt x="686" y="128"/>
                  </a:lnTo>
                  <a:lnTo>
                    <a:pt x="684" y="128"/>
                  </a:lnTo>
                  <a:lnTo>
                    <a:pt x="684" y="136"/>
                  </a:lnTo>
                  <a:lnTo>
                    <a:pt x="682" y="140"/>
                  </a:lnTo>
                  <a:lnTo>
                    <a:pt x="678" y="142"/>
                  </a:lnTo>
                  <a:lnTo>
                    <a:pt x="676" y="134"/>
                  </a:lnTo>
                  <a:lnTo>
                    <a:pt x="678" y="124"/>
                  </a:lnTo>
                  <a:lnTo>
                    <a:pt x="672" y="114"/>
                  </a:lnTo>
                  <a:lnTo>
                    <a:pt x="664" y="104"/>
                  </a:lnTo>
                  <a:lnTo>
                    <a:pt x="670" y="106"/>
                  </a:lnTo>
                  <a:lnTo>
                    <a:pt x="672" y="102"/>
                  </a:lnTo>
                  <a:lnTo>
                    <a:pt x="672" y="98"/>
                  </a:lnTo>
                  <a:lnTo>
                    <a:pt x="670" y="100"/>
                  </a:lnTo>
                  <a:lnTo>
                    <a:pt x="664" y="98"/>
                  </a:lnTo>
                  <a:lnTo>
                    <a:pt x="666" y="94"/>
                  </a:lnTo>
                  <a:lnTo>
                    <a:pt x="658" y="98"/>
                  </a:lnTo>
                  <a:lnTo>
                    <a:pt x="652" y="92"/>
                  </a:lnTo>
                  <a:lnTo>
                    <a:pt x="648" y="92"/>
                  </a:lnTo>
                  <a:lnTo>
                    <a:pt x="646" y="90"/>
                  </a:lnTo>
                  <a:lnTo>
                    <a:pt x="650" y="86"/>
                  </a:lnTo>
                  <a:lnTo>
                    <a:pt x="656" y="80"/>
                  </a:lnTo>
                  <a:lnTo>
                    <a:pt x="650" y="76"/>
                  </a:lnTo>
                  <a:lnTo>
                    <a:pt x="650" y="72"/>
                  </a:lnTo>
                  <a:lnTo>
                    <a:pt x="662" y="74"/>
                  </a:lnTo>
                  <a:lnTo>
                    <a:pt x="658" y="66"/>
                  </a:lnTo>
                  <a:lnTo>
                    <a:pt x="656" y="68"/>
                  </a:lnTo>
                  <a:lnTo>
                    <a:pt x="652" y="54"/>
                  </a:lnTo>
                  <a:lnTo>
                    <a:pt x="646" y="52"/>
                  </a:lnTo>
                  <a:lnTo>
                    <a:pt x="646" y="48"/>
                  </a:lnTo>
                  <a:lnTo>
                    <a:pt x="644" y="48"/>
                  </a:lnTo>
                  <a:lnTo>
                    <a:pt x="644" y="34"/>
                  </a:lnTo>
                  <a:lnTo>
                    <a:pt x="642" y="26"/>
                  </a:lnTo>
                  <a:lnTo>
                    <a:pt x="634" y="16"/>
                  </a:lnTo>
                  <a:lnTo>
                    <a:pt x="632" y="14"/>
                  </a:lnTo>
                  <a:lnTo>
                    <a:pt x="634" y="8"/>
                  </a:lnTo>
                  <a:lnTo>
                    <a:pt x="630" y="10"/>
                  </a:lnTo>
                  <a:lnTo>
                    <a:pt x="628" y="6"/>
                  </a:lnTo>
                  <a:lnTo>
                    <a:pt x="624" y="10"/>
                  </a:lnTo>
                  <a:lnTo>
                    <a:pt x="624" y="6"/>
                  </a:lnTo>
                  <a:lnTo>
                    <a:pt x="622" y="6"/>
                  </a:lnTo>
                  <a:lnTo>
                    <a:pt x="624" y="2"/>
                  </a:lnTo>
                  <a:lnTo>
                    <a:pt x="614" y="0"/>
                  </a:lnTo>
                  <a:lnTo>
                    <a:pt x="606" y="16"/>
                  </a:lnTo>
                  <a:lnTo>
                    <a:pt x="610" y="20"/>
                  </a:lnTo>
                  <a:lnTo>
                    <a:pt x="608" y="28"/>
                  </a:lnTo>
                  <a:lnTo>
                    <a:pt x="604" y="24"/>
                  </a:lnTo>
                  <a:lnTo>
                    <a:pt x="598" y="28"/>
                  </a:lnTo>
                  <a:lnTo>
                    <a:pt x="600" y="36"/>
                  </a:lnTo>
                  <a:lnTo>
                    <a:pt x="598" y="46"/>
                  </a:lnTo>
                  <a:lnTo>
                    <a:pt x="602" y="54"/>
                  </a:lnTo>
                  <a:lnTo>
                    <a:pt x="602" y="52"/>
                  </a:lnTo>
                  <a:lnTo>
                    <a:pt x="602" y="58"/>
                  </a:lnTo>
                  <a:lnTo>
                    <a:pt x="600" y="56"/>
                  </a:lnTo>
                  <a:lnTo>
                    <a:pt x="596" y="64"/>
                  </a:lnTo>
                  <a:lnTo>
                    <a:pt x="596" y="76"/>
                  </a:lnTo>
                  <a:lnTo>
                    <a:pt x="602" y="82"/>
                  </a:lnTo>
                  <a:lnTo>
                    <a:pt x="602" y="84"/>
                  </a:lnTo>
                  <a:lnTo>
                    <a:pt x="602" y="86"/>
                  </a:lnTo>
                  <a:lnTo>
                    <a:pt x="612" y="88"/>
                  </a:lnTo>
                  <a:lnTo>
                    <a:pt x="612" y="92"/>
                  </a:lnTo>
                  <a:lnTo>
                    <a:pt x="618" y="96"/>
                  </a:lnTo>
                  <a:lnTo>
                    <a:pt x="620" y="92"/>
                  </a:lnTo>
                  <a:lnTo>
                    <a:pt x="624" y="100"/>
                  </a:lnTo>
                  <a:lnTo>
                    <a:pt x="634" y="98"/>
                  </a:lnTo>
                  <a:lnTo>
                    <a:pt x="634" y="104"/>
                  </a:lnTo>
                  <a:lnTo>
                    <a:pt x="634" y="108"/>
                  </a:lnTo>
                  <a:lnTo>
                    <a:pt x="630" y="108"/>
                  </a:lnTo>
                  <a:lnTo>
                    <a:pt x="632" y="102"/>
                  </a:lnTo>
                  <a:lnTo>
                    <a:pt x="628" y="104"/>
                  </a:lnTo>
                  <a:lnTo>
                    <a:pt x="624" y="112"/>
                  </a:lnTo>
                  <a:lnTo>
                    <a:pt x="626" y="114"/>
                  </a:lnTo>
                  <a:lnTo>
                    <a:pt x="624" y="120"/>
                  </a:lnTo>
                  <a:lnTo>
                    <a:pt x="622" y="120"/>
                  </a:lnTo>
                  <a:lnTo>
                    <a:pt x="620" y="126"/>
                  </a:lnTo>
                  <a:lnTo>
                    <a:pt x="628" y="126"/>
                  </a:lnTo>
                  <a:lnTo>
                    <a:pt x="632" y="120"/>
                  </a:lnTo>
                  <a:lnTo>
                    <a:pt x="628" y="122"/>
                  </a:lnTo>
                  <a:lnTo>
                    <a:pt x="630" y="116"/>
                  </a:lnTo>
                  <a:lnTo>
                    <a:pt x="632" y="118"/>
                  </a:lnTo>
                  <a:lnTo>
                    <a:pt x="634" y="130"/>
                  </a:lnTo>
                  <a:lnTo>
                    <a:pt x="636" y="132"/>
                  </a:lnTo>
                  <a:lnTo>
                    <a:pt x="628" y="138"/>
                  </a:lnTo>
                  <a:lnTo>
                    <a:pt x="626" y="144"/>
                  </a:lnTo>
                  <a:lnTo>
                    <a:pt x="620" y="152"/>
                  </a:lnTo>
                  <a:lnTo>
                    <a:pt x="608" y="150"/>
                  </a:lnTo>
                  <a:lnTo>
                    <a:pt x="610" y="154"/>
                  </a:lnTo>
                  <a:lnTo>
                    <a:pt x="608" y="162"/>
                  </a:lnTo>
                  <a:lnTo>
                    <a:pt x="612" y="168"/>
                  </a:lnTo>
                  <a:lnTo>
                    <a:pt x="614" y="176"/>
                  </a:lnTo>
                  <a:lnTo>
                    <a:pt x="612" y="180"/>
                  </a:lnTo>
                  <a:lnTo>
                    <a:pt x="608" y="178"/>
                  </a:lnTo>
                  <a:lnTo>
                    <a:pt x="610" y="174"/>
                  </a:lnTo>
                  <a:lnTo>
                    <a:pt x="602" y="178"/>
                  </a:lnTo>
                  <a:lnTo>
                    <a:pt x="602" y="172"/>
                  </a:lnTo>
                  <a:lnTo>
                    <a:pt x="598" y="172"/>
                  </a:lnTo>
                  <a:lnTo>
                    <a:pt x="598" y="168"/>
                  </a:lnTo>
                  <a:lnTo>
                    <a:pt x="602" y="166"/>
                  </a:lnTo>
                  <a:lnTo>
                    <a:pt x="600" y="162"/>
                  </a:lnTo>
                  <a:lnTo>
                    <a:pt x="602" y="154"/>
                  </a:lnTo>
                  <a:lnTo>
                    <a:pt x="602" y="144"/>
                  </a:lnTo>
                  <a:lnTo>
                    <a:pt x="596" y="148"/>
                  </a:lnTo>
                  <a:lnTo>
                    <a:pt x="596" y="152"/>
                  </a:lnTo>
                  <a:lnTo>
                    <a:pt x="594" y="152"/>
                  </a:lnTo>
                  <a:lnTo>
                    <a:pt x="592" y="150"/>
                  </a:lnTo>
                  <a:lnTo>
                    <a:pt x="596" y="142"/>
                  </a:lnTo>
                  <a:lnTo>
                    <a:pt x="590" y="142"/>
                  </a:lnTo>
                  <a:lnTo>
                    <a:pt x="592" y="140"/>
                  </a:lnTo>
                  <a:lnTo>
                    <a:pt x="586" y="136"/>
                  </a:lnTo>
                  <a:lnTo>
                    <a:pt x="582" y="136"/>
                  </a:lnTo>
                  <a:lnTo>
                    <a:pt x="584" y="138"/>
                  </a:lnTo>
                  <a:lnTo>
                    <a:pt x="578" y="134"/>
                  </a:lnTo>
                  <a:lnTo>
                    <a:pt x="576" y="134"/>
                  </a:lnTo>
                  <a:lnTo>
                    <a:pt x="580" y="140"/>
                  </a:lnTo>
                  <a:lnTo>
                    <a:pt x="572" y="138"/>
                  </a:lnTo>
                  <a:lnTo>
                    <a:pt x="570" y="142"/>
                  </a:lnTo>
                  <a:lnTo>
                    <a:pt x="566" y="138"/>
                  </a:lnTo>
                  <a:lnTo>
                    <a:pt x="572" y="146"/>
                  </a:lnTo>
                  <a:lnTo>
                    <a:pt x="572" y="150"/>
                  </a:lnTo>
                  <a:lnTo>
                    <a:pt x="570" y="148"/>
                  </a:lnTo>
                  <a:lnTo>
                    <a:pt x="576" y="158"/>
                  </a:lnTo>
                  <a:lnTo>
                    <a:pt x="578" y="160"/>
                  </a:lnTo>
                  <a:lnTo>
                    <a:pt x="576" y="156"/>
                  </a:lnTo>
                  <a:lnTo>
                    <a:pt x="578" y="154"/>
                  </a:lnTo>
                  <a:lnTo>
                    <a:pt x="582" y="154"/>
                  </a:lnTo>
                  <a:lnTo>
                    <a:pt x="584" y="158"/>
                  </a:lnTo>
                  <a:lnTo>
                    <a:pt x="588" y="156"/>
                  </a:lnTo>
                  <a:lnTo>
                    <a:pt x="588" y="164"/>
                  </a:lnTo>
                  <a:lnTo>
                    <a:pt x="586" y="166"/>
                  </a:lnTo>
                  <a:lnTo>
                    <a:pt x="574" y="162"/>
                  </a:lnTo>
                  <a:lnTo>
                    <a:pt x="568" y="150"/>
                  </a:lnTo>
                  <a:lnTo>
                    <a:pt x="566" y="152"/>
                  </a:lnTo>
                  <a:lnTo>
                    <a:pt x="572" y="162"/>
                  </a:lnTo>
                  <a:lnTo>
                    <a:pt x="562" y="162"/>
                  </a:lnTo>
                  <a:lnTo>
                    <a:pt x="556" y="160"/>
                  </a:lnTo>
                  <a:lnTo>
                    <a:pt x="544" y="158"/>
                  </a:lnTo>
                  <a:lnTo>
                    <a:pt x="538" y="162"/>
                  </a:lnTo>
                  <a:lnTo>
                    <a:pt x="534" y="162"/>
                  </a:lnTo>
                  <a:lnTo>
                    <a:pt x="528" y="164"/>
                  </a:lnTo>
                  <a:lnTo>
                    <a:pt x="522" y="162"/>
                  </a:lnTo>
                  <a:lnTo>
                    <a:pt x="518" y="164"/>
                  </a:lnTo>
                  <a:lnTo>
                    <a:pt x="512" y="162"/>
                  </a:lnTo>
                  <a:lnTo>
                    <a:pt x="506" y="152"/>
                  </a:lnTo>
                  <a:lnTo>
                    <a:pt x="506" y="148"/>
                  </a:lnTo>
                  <a:lnTo>
                    <a:pt x="502" y="146"/>
                  </a:lnTo>
                  <a:lnTo>
                    <a:pt x="502" y="150"/>
                  </a:lnTo>
                  <a:lnTo>
                    <a:pt x="498" y="150"/>
                  </a:lnTo>
                  <a:lnTo>
                    <a:pt x="498" y="152"/>
                  </a:lnTo>
                  <a:lnTo>
                    <a:pt x="496" y="152"/>
                  </a:lnTo>
                  <a:lnTo>
                    <a:pt x="486" y="150"/>
                  </a:lnTo>
                  <a:lnTo>
                    <a:pt x="486" y="144"/>
                  </a:lnTo>
                  <a:lnTo>
                    <a:pt x="474" y="136"/>
                  </a:lnTo>
                  <a:lnTo>
                    <a:pt x="478" y="134"/>
                  </a:lnTo>
                  <a:lnTo>
                    <a:pt x="474" y="128"/>
                  </a:lnTo>
                  <a:lnTo>
                    <a:pt x="474" y="126"/>
                  </a:lnTo>
                  <a:lnTo>
                    <a:pt x="466" y="118"/>
                  </a:lnTo>
                  <a:lnTo>
                    <a:pt x="446" y="128"/>
                  </a:lnTo>
                  <a:lnTo>
                    <a:pt x="438" y="130"/>
                  </a:lnTo>
                  <a:lnTo>
                    <a:pt x="432" y="140"/>
                  </a:lnTo>
                  <a:lnTo>
                    <a:pt x="432" y="144"/>
                  </a:lnTo>
                  <a:lnTo>
                    <a:pt x="434" y="144"/>
                  </a:lnTo>
                  <a:lnTo>
                    <a:pt x="436" y="146"/>
                  </a:lnTo>
                  <a:lnTo>
                    <a:pt x="442" y="148"/>
                  </a:lnTo>
                  <a:lnTo>
                    <a:pt x="446" y="146"/>
                  </a:lnTo>
                  <a:lnTo>
                    <a:pt x="442" y="142"/>
                  </a:lnTo>
                  <a:lnTo>
                    <a:pt x="448" y="140"/>
                  </a:lnTo>
                  <a:lnTo>
                    <a:pt x="452" y="142"/>
                  </a:lnTo>
                  <a:lnTo>
                    <a:pt x="458" y="138"/>
                  </a:lnTo>
                  <a:lnTo>
                    <a:pt x="460" y="142"/>
                  </a:lnTo>
                  <a:lnTo>
                    <a:pt x="460" y="138"/>
                  </a:lnTo>
                  <a:lnTo>
                    <a:pt x="458" y="134"/>
                  </a:lnTo>
                  <a:lnTo>
                    <a:pt x="462" y="134"/>
                  </a:lnTo>
                  <a:lnTo>
                    <a:pt x="460" y="132"/>
                  </a:lnTo>
                  <a:lnTo>
                    <a:pt x="470" y="128"/>
                  </a:lnTo>
                  <a:lnTo>
                    <a:pt x="468" y="134"/>
                  </a:lnTo>
                  <a:lnTo>
                    <a:pt x="470" y="134"/>
                  </a:lnTo>
                  <a:lnTo>
                    <a:pt x="466" y="136"/>
                  </a:lnTo>
                  <a:lnTo>
                    <a:pt x="468" y="138"/>
                  </a:lnTo>
                  <a:lnTo>
                    <a:pt x="464" y="144"/>
                  </a:lnTo>
                  <a:lnTo>
                    <a:pt x="462" y="140"/>
                  </a:lnTo>
                  <a:lnTo>
                    <a:pt x="462" y="144"/>
                  </a:lnTo>
                  <a:lnTo>
                    <a:pt x="446" y="150"/>
                  </a:lnTo>
                  <a:lnTo>
                    <a:pt x="444" y="154"/>
                  </a:lnTo>
                  <a:lnTo>
                    <a:pt x="446" y="156"/>
                  </a:lnTo>
                  <a:lnTo>
                    <a:pt x="440" y="162"/>
                  </a:lnTo>
                  <a:lnTo>
                    <a:pt x="446" y="166"/>
                  </a:lnTo>
                  <a:lnTo>
                    <a:pt x="446" y="168"/>
                  </a:lnTo>
                  <a:lnTo>
                    <a:pt x="446" y="174"/>
                  </a:lnTo>
                  <a:lnTo>
                    <a:pt x="450" y="184"/>
                  </a:lnTo>
                  <a:lnTo>
                    <a:pt x="452" y="184"/>
                  </a:lnTo>
                  <a:lnTo>
                    <a:pt x="450" y="186"/>
                  </a:lnTo>
                  <a:lnTo>
                    <a:pt x="452" y="190"/>
                  </a:lnTo>
                  <a:lnTo>
                    <a:pt x="446" y="192"/>
                  </a:lnTo>
                  <a:lnTo>
                    <a:pt x="444" y="196"/>
                  </a:lnTo>
                  <a:lnTo>
                    <a:pt x="440" y="192"/>
                  </a:lnTo>
                  <a:lnTo>
                    <a:pt x="436" y="186"/>
                  </a:lnTo>
                  <a:lnTo>
                    <a:pt x="444" y="184"/>
                  </a:lnTo>
                  <a:lnTo>
                    <a:pt x="442" y="176"/>
                  </a:lnTo>
                  <a:lnTo>
                    <a:pt x="440" y="176"/>
                  </a:lnTo>
                  <a:lnTo>
                    <a:pt x="438" y="172"/>
                  </a:lnTo>
                  <a:lnTo>
                    <a:pt x="434" y="174"/>
                  </a:lnTo>
                  <a:lnTo>
                    <a:pt x="434" y="168"/>
                  </a:lnTo>
                  <a:lnTo>
                    <a:pt x="432" y="166"/>
                  </a:lnTo>
                  <a:lnTo>
                    <a:pt x="430" y="174"/>
                  </a:lnTo>
                  <a:lnTo>
                    <a:pt x="430" y="172"/>
                  </a:lnTo>
                  <a:lnTo>
                    <a:pt x="430" y="168"/>
                  </a:lnTo>
                  <a:lnTo>
                    <a:pt x="428" y="166"/>
                  </a:lnTo>
                  <a:lnTo>
                    <a:pt x="430" y="162"/>
                  </a:lnTo>
                  <a:lnTo>
                    <a:pt x="418" y="162"/>
                  </a:lnTo>
                  <a:lnTo>
                    <a:pt x="420" y="160"/>
                  </a:lnTo>
                  <a:lnTo>
                    <a:pt x="418" y="156"/>
                  </a:lnTo>
                  <a:lnTo>
                    <a:pt x="416" y="156"/>
                  </a:lnTo>
                  <a:lnTo>
                    <a:pt x="416" y="154"/>
                  </a:lnTo>
                  <a:lnTo>
                    <a:pt x="414" y="152"/>
                  </a:lnTo>
                  <a:lnTo>
                    <a:pt x="402" y="162"/>
                  </a:lnTo>
                  <a:lnTo>
                    <a:pt x="400" y="162"/>
                  </a:lnTo>
                  <a:lnTo>
                    <a:pt x="400" y="156"/>
                  </a:lnTo>
                  <a:lnTo>
                    <a:pt x="398" y="158"/>
                  </a:lnTo>
                  <a:lnTo>
                    <a:pt x="396" y="162"/>
                  </a:lnTo>
                  <a:lnTo>
                    <a:pt x="392" y="160"/>
                  </a:lnTo>
                  <a:lnTo>
                    <a:pt x="390" y="164"/>
                  </a:lnTo>
                  <a:lnTo>
                    <a:pt x="352" y="162"/>
                  </a:lnTo>
                  <a:lnTo>
                    <a:pt x="348" y="158"/>
                  </a:lnTo>
                  <a:lnTo>
                    <a:pt x="340" y="154"/>
                  </a:lnTo>
                  <a:lnTo>
                    <a:pt x="344" y="152"/>
                  </a:lnTo>
                  <a:lnTo>
                    <a:pt x="344" y="146"/>
                  </a:lnTo>
                  <a:lnTo>
                    <a:pt x="348" y="144"/>
                  </a:lnTo>
                  <a:lnTo>
                    <a:pt x="362" y="144"/>
                  </a:lnTo>
                  <a:lnTo>
                    <a:pt x="362" y="136"/>
                  </a:lnTo>
                  <a:lnTo>
                    <a:pt x="360" y="138"/>
                  </a:lnTo>
                  <a:lnTo>
                    <a:pt x="360" y="134"/>
                  </a:lnTo>
                  <a:lnTo>
                    <a:pt x="350" y="122"/>
                  </a:lnTo>
                  <a:lnTo>
                    <a:pt x="348" y="124"/>
                  </a:lnTo>
                  <a:lnTo>
                    <a:pt x="346" y="118"/>
                  </a:lnTo>
                  <a:lnTo>
                    <a:pt x="332" y="118"/>
                  </a:lnTo>
                  <a:lnTo>
                    <a:pt x="336" y="122"/>
                  </a:lnTo>
                  <a:lnTo>
                    <a:pt x="336" y="124"/>
                  </a:lnTo>
                  <a:lnTo>
                    <a:pt x="332" y="120"/>
                  </a:lnTo>
                  <a:lnTo>
                    <a:pt x="314" y="118"/>
                  </a:lnTo>
                  <a:lnTo>
                    <a:pt x="300" y="108"/>
                  </a:lnTo>
                  <a:lnTo>
                    <a:pt x="276" y="100"/>
                  </a:lnTo>
                  <a:lnTo>
                    <a:pt x="270" y="94"/>
                  </a:lnTo>
                  <a:lnTo>
                    <a:pt x="258" y="86"/>
                  </a:lnTo>
                  <a:lnTo>
                    <a:pt x="240" y="86"/>
                  </a:lnTo>
                  <a:lnTo>
                    <a:pt x="238" y="98"/>
                  </a:lnTo>
                  <a:lnTo>
                    <a:pt x="236" y="102"/>
                  </a:lnTo>
                  <a:lnTo>
                    <a:pt x="230" y="104"/>
                  </a:lnTo>
                  <a:lnTo>
                    <a:pt x="222" y="104"/>
                  </a:lnTo>
                  <a:lnTo>
                    <a:pt x="222" y="100"/>
                  </a:lnTo>
                  <a:lnTo>
                    <a:pt x="228" y="90"/>
                  </a:lnTo>
                  <a:lnTo>
                    <a:pt x="222" y="90"/>
                  </a:lnTo>
                  <a:lnTo>
                    <a:pt x="224" y="76"/>
                  </a:lnTo>
                  <a:lnTo>
                    <a:pt x="222" y="74"/>
                  </a:lnTo>
                  <a:lnTo>
                    <a:pt x="218" y="74"/>
                  </a:lnTo>
                  <a:lnTo>
                    <a:pt x="222" y="78"/>
                  </a:lnTo>
                  <a:lnTo>
                    <a:pt x="220" y="80"/>
                  </a:lnTo>
                  <a:lnTo>
                    <a:pt x="218" y="78"/>
                  </a:lnTo>
                  <a:lnTo>
                    <a:pt x="212" y="78"/>
                  </a:lnTo>
                  <a:lnTo>
                    <a:pt x="214" y="82"/>
                  </a:lnTo>
                  <a:lnTo>
                    <a:pt x="212" y="88"/>
                  </a:lnTo>
                  <a:lnTo>
                    <a:pt x="214" y="90"/>
                  </a:lnTo>
                  <a:lnTo>
                    <a:pt x="208" y="94"/>
                  </a:lnTo>
                  <a:lnTo>
                    <a:pt x="212" y="98"/>
                  </a:lnTo>
                  <a:lnTo>
                    <a:pt x="206" y="102"/>
                  </a:lnTo>
                  <a:lnTo>
                    <a:pt x="204" y="104"/>
                  </a:lnTo>
                  <a:lnTo>
                    <a:pt x="192" y="94"/>
                  </a:lnTo>
                  <a:lnTo>
                    <a:pt x="184" y="68"/>
                  </a:lnTo>
                  <a:lnTo>
                    <a:pt x="174" y="58"/>
                  </a:lnTo>
                  <a:lnTo>
                    <a:pt x="172" y="64"/>
                  </a:lnTo>
                  <a:lnTo>
                    <a:pt x="174" y="68"/>
                  </a:lnTo>
                  <a:lnTo>
                    <a:pt x="178" y="70"/>
                  </a:lnTo>
                  <a:lnTo>
                    <a:pt x="170" y="74"/>
                  </a:lnTo>
                  <a:lnTo>
                    <a:pt x="170" y="82"/>
                  </a:lnTo>
                  <a:lnTo>
                    <a:pt x="158" y="90"/>
                  </a:lnTo>
                  <a:lnTo>
                    <a:pt x="162" y="84"/>
                  </a:lnTo>
                  <a:lnTo>
                    <a:pt x="162" y="80"/>
                  </a:lnTo>
                  <a:lnTo>
                    <a:pt x="142" y="92"/>
                  </a:lnTo>
                  <a:lnTo>
                    <a:pt x="134" y="110"/>
                  </a:lnTo>
                  <a:lnTo>
                    <a:pt x="134" y="100"/>
                  </a:lnTo>
                  <a:lnTo>
                    <a:pt x="134" y="100"/>
                  </a:lnTo>
                  <a:lnTo>
                    <a:pt x="128" y="104"/>
                  </a:lnTo>
                  <a:lnTo>
                    <a:pt x="128" y="102"/>
                  </a:lnTo>
                  <a:lnTo>
                    <a:pt x="126" y="104"/>
                  </a:lnTo>
                  <a:lnTo>
                    <a:pt x="126" y="102"/>
                  </a:lnTo>
                  <a:lnTo>
                    <a:pt x="124" y="102"/>
                  </a:lnTo>
                  <a:lnTo>
                    <a:pt x="124" y="104"/>
                  </a:lnTo>
                  <a:lnTo>
                    <a:pt x="118" y="110"/>
                  </a:lnTo>
                  <a:lnTo>
                    <a:pt x="110" y="114"/>
                  </a:lnTo>
                  <a:lnTo>
                    <a:pt x="108" y="116"/>
                  </a:lnTo>
                  <a:lnTo>
                    <a:pt x="108" y="114"/>
                  </a:lnTo>
                  <a:lnTo>
                    <a:pt x="112" y="108"/>
                  </a:lnTo>
                  <a:lnTo>
                    <a:pt x="112" y="112"/>
                  </a:lnTo>
                  <a:lnTo>
                    <a:pt x="122" y="98"/>
                  </a:lnTo>
                  <a:lnTo>
                    <a:pt x="134" y="96"/>
                  </a:lnTo>
                  <a:lnTo>
                    <a:pt x="152" y="80"/>
                  </a:lnTo>
                  <a:lnTo>
                    <a:pt x="154" y="76"/>
                  </a:lnTo>
                  <a:lnTo>
                    <a:pt x="152" y="70"/>
                  </a:lnTo>
                  <a:lnTo>
                    <a:pt x="146" y="76"/>
                  </a:lnTo>
                  <a:lnTo>
                    <a:pt x="140" y="72"/>
                  </a:lnTo>
                  <a:lnTo>
                    <a:pt x="136" y="76"/>
                  </a:lnTo>
                  <a:lnTo>
                    <a:pt x="132" y="82"/>
                  </a:lnTo>
                  <a:lnTo>
                    <a:pt x="128" y="82"/>
                  </a:lnTo>
                  <a:lnTo>
                    <a:pt x="118" y="90"/>
                  </a:lnTo>
                  <a:lnTo>
                    <a:pt x="114" y="90"/>
                  </a:lnTo>
                  <a:lnTo>
                    <a:pt x="108" y="94"/>
                  </a:lnTo>
                  <a:lnTo>
                    <a:pt x="108" y="100"/>
                  </a:lnTo>
                  <a:lnTo>
                    <a:pt x="106" y="102"/>
                  </a:lnTo>
                  <a:lnTo>
                    <a:pt x="96" y="104"/>
                  </a:lnTo>
                  <a:lnTo>
                    <a:pt x="86" y="114"/>
                  </a:lnTo>
                  <a:lnTo>
                    <a:pt x="92" y="128"/>
                  </a:lnTo>
                  <a:lnTo>
                    <a:pt x="92" y="132"/>
                  </a:lnTo>
                  <a:lnTo>
                    <a:pt x="92" y="134"/>
                  </a:lnTo>
                  <a:lnTo>
                    <a:pt x="84" y="122"/>
                  </a:lnTo>
                  <a:lnTo>
                    <a:pt x="74" y="122"/>
                  </a:lnTo>
                  <a:lnTo>
                    <a:pt x="78" y="130"/>
                  </a:lnTo>
                  <a:lnTo>
                    <a:pt x="76" y="130"/>
                  </a:lnTo>
                  <a:lnTo>
                    <a:pt x="68" y="122"/>
                  </a:lnTo>
                  <a:lnTo>
                    <a:pt x="62" y="122"/>
                  </a:lnTo>
                  <a:lnTo>
                    <a:pt x="62" y="120"/>
                  </a:lnTo>
                  <a:lnTo>
                    <a:pt x="48" y="120"/>
                  </a:lnTo>
                  <a:lnTo>
                    <a:pt x="36" y="108"/>
                  </a:lnTo>
                  <a:lnTo>
                    <a:pt x="32" y="108"/>
                  </a:lnTo>
                  <a:lnTo>
                    <a:pt x="22" y="94"/>
                  </a:lnTo>
                  <a:lnTo>
                    <a:pt x="0" y="90"/>
                  </a:lnTo>
                  <a:lnTo>
                    <a:pt x="0" y="392"/>
                  </a:lnTo>
                  <a:lnTo>
                    <a:pt x="6" y="394"/>
                  </a:lnTo>
                  <a:lnTo>
                    <a:pt x="8" y="392"/>
                  </a:lnTo>
                  <a:lnTo>
                    <a:pt x="14" y="396"/>
                  </a:lnTo>
                  <a:lnTo>
                    <a:pt x="16" y="392"/>
                  </a:lnTo>
                  <a:lnTo>
                    <a:pt x="26" y="392"/>
                  </a:lnTo>
                  <a:lnTo>
                    <a:pt x="24" y="398"/>
                  </a:lnTo>
                  <a:lnTo>
                    <a:pt x="38" y="414"/>
                  </a:lnTo>
                  <a:lnTo>
                    <a:pt x="42" y="412"/>
                  </a:lnTo>
                  <a:lnTo>
                    <a:pt x="38" y="410"/>
                  </a:lnTo>
                  <a:lnTo>
                    <a:pt x="42" y="412"/>
                  </a:lnTo>
                  <a:lnTo>
                    <a:pt x="40" y="416"/>
                  </a:lnTo>
                  <a:lnTo>
                    <a:pt x="44" y="420"/>
                  </a:lnTo>
                  <a:lnTo>
                    <a:pt x="46" y="428"/>
                  </a:lnTo>
                  <a:lnTo>
                    <a:pt x="58" y="422"/>
                  </a:lnTo>
                  <a:lnTo>
                    <a:pt x="64" y="412"/>
                  </a:lnTo>
                  <a:lnTo>
                    <a:pt x="74" y="406"/>
                  </a:lnTo>
                  <a:lnTo>
                    <a:pt x="88" y="424"/>
                  </a:lnTo>
                  <a:lnTo>
                    <a:pt x="88" y="430"/>
                  </a:lnTo>
                  <a:lnTo>
                    <a:pt x="96" y="436"/>
                  </a:lnTo>
                  <a:lnTo>
                    <a:pt x="116" y="472"/>
                  </a:lnTo>
                  <a:lnTo>
                    <a:pt x="116" y="474"/>
                  </a:lnTo>
                  <a:lnTo>
                    <a:pt x="118" y="478"/>
                  </a:lnTo>
                  <a:lnTo>
                    <a:pt x="122" y="486"/>
                  </a:lnTo>
                  <a:lnTo>
                    <a:pt x="126" y="490"/>
                  </a:lnTo>
                  <a:lnTo>
                    <a:pt x="134" y="492"/>
                  </a:lnTo>
                  <a:lnTo>
                    <a:pt x="148" y="500"/>
                  </a:lnTo>
                  <a:lnTo>
                    <a:pt x="148" y="502"/>
                  </a:lnTo>
                  <a:lnTo>
                    <a:pt x="146" y="508"/>
                  </a:lnTo>
                  <a:lnTo>
                    <a:pt x="148" y="520"/>
                  </a:lnTo>
                  <a:lnTo>
                    <a:pt x="148" y="520"/>
                  </a:lnTo>
                  <a:lnTo>
                    <a:pt x="146" y="524"/>
                  </a:lnTo>
                  <a:lnTo>
                    <a:pt x="148" y="526"/>
                  </a:lnTo>
                  <a:lnTo>
                    <a:pt x="146" y="528"/>
                  </a:lnTo>
                  <a:lnTo>
                    <a:pt x="146" y="532"/>
                  </a:lnTo>
                  <a:lnTo>
                    <a:pt x="144" y="532"/>
                  </a:lnTo>
                  <a:lnTo>
                    <a:pt x="142" y="534"/>
                  </a:lnTo>
                  <a:lnTo>
                    <a:pt x="142" y="538"/>
                  </a:lnTo>
                  <a:lnTo>
                    <a:pt x="144" y="542"/>
                  </a:lnTo>
                  <a:lnTo>
                    <a:pt x="148" y="542"/>
                  </a:lnTo>
                  <a:lnTo>
                    <a:pt x="150" y="544"/>
                  </a:lnTo>
                  <a:lnTo>
                    <a:pt x="146" y="546"/>
                  </a:lnTo>
                  <a:lnTo>
                    <a:pt x="146" y="548"/>
                  </a:lnTo>
                  <a:lnTo>
                    <a:pt x="158" y="560"/>
                  </a:lnTo>
                  <a:lnTo>
                    <a:pt x="160" y="560"/>
                  </a:lnTo>
                  <a:lnTo>
                    <a:pt x="160" y="566"/>
                  </a:lnTo>
                  <a:lnTo>
                    <a:pt x="160" y="570"/>
                  </a:lnTo>
                  <a:lnTo>
                    <a:pt x="164" y="576"/>
                  </a:lnTo>
                  <a:lnTo>
                    <a:pt x="164" y="580"/>
                  </a:lnTo>
                  <a:lnTo>
                    <a:pt x="172" y="580"/>
                  </a:lnTo>
                  <a:lnTo>
                    <a:pt x="170" y="584"/>
                  </a:lnTo>
                  <a:lnTo>
                    <a:pt x="176" y="582"/>
                  </a:lnTo>
                  <a:lnTo>
                    <a:pt x="178" y="588"/>
                  </a:lnTo>
                  <a:lnTo>
                    <a:pt x="176" y="592"/>
                  </a:lnTo>
                  <a:lnTo>
                    <a:pt x="178" y="592"/>
                  </a:lnTo>
                  <a:lnTo>
                    <a:pt x="178" y="600"/>
                  </a:lnTo>
                  <a:lnTo>
                    <a:pt x="180" y="600"/>
                  </a:lnTo>
                  <a:lnTo>
                    <a:pt x="182" y="596"/>
                  </a:lnTo>
                  <a:lnTo>
                    <a:pt x="184" y="598"/>
                  </a:lnTo>
                  <a:lnTo>
                    <a:pt x="182" y="602"/>
                  </a:lnTo>
                  <a:lnTo>
                    <a:pt x="184" y="602"/>
                  </a:lnTo>
                  <a:lnTo>
                    <a:pt x="178" y="604"/>
                  </a:lnTo>
                  <a:lnTo>
                    <a:pt x="178" y="606"/>
                  </a:lnTo>
                  <a:lnTo>
                    <a:pt x="182" y="606"/>
                  </a:lnTo>
                  <a:lnTo>
                    <a:pt x="178" y="608"/>
                  </a:lnTo>
                  <a:lnTo>
                    <a:pt x="180" y="610"/>
                  </a:lnTo>
                  <a:lnTo>
                    <a:pt x="186" y="616"/>
                  </a:lnTo>
                  <a:lnTo>
                    <a:pt x="188" y="616"/>
                  </a:lnTo>
                  <a:lnTo>
                    <a:pt x="188" y="614"/>
                  </a:lnTo>
                  <a:lnTo>
                    <a:pt x="192" y="614"/>
                  </a:lnTo>
                  <a:lnTo>
                    <a:pt x="194" y="612"/>
                  </a:lnTo>
                  <a:lnTo>
                    <a:pt x="198" y="614"/>
                  </a:lnTo>
                  <a:lnTo>
                    <a:pt x="200" y="614"/>
                  </a:lnTo>
                  <a:lnTo>
                    <a:pt x="196" y="616"/>
                  </a:lnTo>
                  <a:lnTo>
                    <a:pt x="200" y="618"/>
                  </a:lnTo>
                  <a:lnTo>
                    <a:pt x="200" y="620"/>
                  </a:lnTo>
                  <a:lnTo>
                    <a:pt x="202" y="620"/>
                  </a:lnTo>
                  <a:lnTo>
                    <a:pt x="196" y="622"/>
                  </a:lnTo>
                  <a:lnTo>
                    <a:pt x="196" y="622"/>
                  </a:lnTo>
                  <a:lnTo>
                    <a:pt x="204" y="624"/>
                  </a:lnTo>
                  <a:lnTo>
                    <a:pt x="206" y="622"/>
                  </a:lnTo>
                  <a:lnTo>
                    <a:pt x="212" y="624"/>
                  </a:lnTo>
                  <a:lnTo>
                    <a:pt x="214" y="622"/>
                  </a:lnTo>
                  <a:lnTo>
                    <a:pt x="216" y="626"/>
                  </a:lnTo>
                  <a:lnTo>
                    <a:pt x="220" y="626"/>
                  </a:lnTo>
                  <a:lnTo>
                    <a:pt x="220" y="630"/>
                  </a:lnTo>
                  <a:lnTo>
                    <a:pt x="218" y="632"/>
                  </a:lnTo>
                  <a:lnTo>
                    <a:pt x="218" y="634"/>
                  </a:lnTo>
                  <a:lnTo>
                    <a:pt x="222" y="638"/>
                  </a:lnTo>
                  <a:lnTo>
                    <a:pt x="226" y="638"/>
                  </a:lnTo>
                  <a:lnTo>
                    <a:pt x="228" y="636"/>
                  </a:lnTo>
                  <a:lnTo>
                    <a:pt x="230" y="638"/>
                  </a:lnTo>
                  <a:lnTo>
                    <a:pt x="230" y="634"/>
                  </a:lnTo>
                  <a:lnTo>
                    <a:pt x="232" y="640"/>
                  </a:lnTo>
                  <a:lnTo>
                    <a:pt x="234" y="640"/>
                  </a:lnTo>
                  <a:lnTo>
                    <a:pt x="234" y="646"/>
                  </a:lnTo>
                  <a:lnTo>
                    <a:pt x="234" y="646"/>
                  </a:lnTo>
                  <a:lnTo>
                    <a:pt x="238" y="640"/>
                  </a:lnTo>
                  <a:lnTo>
                    <a:pt x="240" y="640"/>
                  </a:lnTo>
                  <a:lnTo>
                    <a:pt x="240" y="650"/>
                  </a:lnTo>
                  <a:lnTo>
                    <a:pt x="248" y="650"/>
                  </a:lnTo>
                  <a:lnTo>
                    <a:pt x="248" y="652"/>
                  </a:lnTo>
                  <a:lnTo>
                    <a:pt x="242" y="652"/>
                  </a:lnTo>
                  <a:lnTo>
                    <a:pt x="242" y="654"/>
                  </a:lnTo>
                  <a:lnTo>
                    <a:pt x="244" y="656"/>
                  </a:lnTo>
                  <a:lnTo>
                    <a:pt x="244" y="656"/>
                  </a:lnTo>
                  <a:lnTo>
                    <a:pt x="614" y="656"/>
                  </a:lnTo>
                  <a:lnTo>
                    <a:pt x="614" y="654"/>
                  </a:lnTo>
                  <a:lnTo>
                    <a:pt x="614" y="652"/>
                  </a:lnTo>
                  <a:lnTo>
                    <a:pt x="614" y="652"/>
                  </a:lnTo>
                  <a:lnTo>
                    <a:pt x="618" y="648"/>
                  </a:lnTo>
                  <a:lnTo>
                    <a:pt x="618" y="650"/>
                  </a:lnTo>
                  <a:lnTo>
                    <a:pt x="618" y="648"/>
                  </a:lnTo>
                  <a:lnTo>
                    <a:pt x="622" y="644"/>
                  </a:lnTo>
                  <a:lnTo>
                    <a:pt x="620" y="642"/>
                  </a:lnTo>
                  <a:lnTo>
                    <a:pt x="616" y="646"/>
                  </a:lnTo>
                  <a:lnTo>
                    <a:pt x="616" y="644"/>
                  </a:lnTo>
                  <a:lnTo>
                    <a:pt x="614" y="644"/>
                  </a:lnTo>
                  <a:lnTo>
                    <a:pt x="624" y="642"/>
                  </a:lnTo>
                  <a:lnTo>
                    <a:pt x="622" y="636"/>
                  </a:lnTo>
                  <a:lnTo>
                    <a:pt x="622" y="636"/>
                  </a:lnTo>
                  <a:lnTo>
                    <a:pt x="624" y="640"/>
                  </a:lnTo>
                  <a:lnTo>
                    <a:pt x="626" y="642"/>
                  </a:lnTo>
                  <a:lnTo>
                    <a:pt x="630" y="650"/>
                  </a:lnTo>
                  <a:lnTo>
                    <a:pt x="626" y="646"/>
                  </a:lnTo>
                  <a:lnTo>
                    <a:pt x="622" y="646"/>
                  </a:lnTo>
                  <a:lnTo>
                    <a:pt x="622" y="648"/>
                  </a:lnTo>
                  <a:lnTo>
                    <a:pt x="624" y="652"/>
                  </a:lnTo>
                  <a:lnTo>
                    <a:pt x="626" y="650"/>
                  </a:lnTo>
                  <a:lnTo>
                    <a:pt x="630" y="652"/>
                  </a:lnTo>
                  <a:lnTo>
                    <a:pt x="626" y="654"/>
                  </a:lnTo>
                  <a:lnTo>
                    <a:pt x="622" y="658"/>
                  </a:lnTo>
                  <a:lnTo>
                    <a:pt x="622" y="660"/>
                  </a:lnTo>
                  <a:lnTo>
                    <a:pt x="628" y="660"/>
                  </a:lnTo>
                  <a:lnTo>
                    <a:pt x="636" y="664"/>
                  </a:lnTo>
                  <a:lnTo>
                    <a:pt x="646" y="662"/>
                  </a:lnTo>
                  <a:lnTo>
                    <a:pt x="664" y="674"/>
                  </a:lnTo>
                  <a:lnTo>
                    <a:pt x="672" y="672"/>
                  </a:lnTo>
                  <a:lnTo>
                    <a:pt x="686" y="676"/>
                  </a:lnTo>
                  <a:lnTo>
                    <a:pt x="692" y="674"/>
                  </a:lnTo>
                  <a:lnTo>
                    <a:pt x="698" y="664"/>
                  </a:lnTo>
                  <a:lnTo>
                    <a:pt x="698" y="668"/>
                  </a:lnTo>
                  <a:lnTo>
                    <a:pt x="700" y="668"/>
                  </a:lnTo>
                  <a:lnTo>
                    <a:pt x="704" y="658"/>
                  </a:lnTo>
                  <a:lnTo>
                    <a:pt x="702" y="664"/>
                  </a:lnTo>
                  <a:lnTo>
                    <a:pt x="704" y="666"/>
                  </a:lnTo>
                  <a:lnTo>
                    <a:pt x="708" y="662"/>
                  </a:lnTo>
                  <a:lnTo>
                    <a:pt x="708" y="656"/>
                  </a:lnTo>
                  <a:lnTo>
                    <a:pt x="710" y="656"/>
                  </a:lnTo>
                  <a:lnTo>
                    <a:pt x="718" y="658"/>
                  </a:lnTo>
                  <a:lnTo>
                    <a:pt x="722" y="668"/>
                  </a:lnTo>
                  <a:lnTo>
                    <a:pt x="722" y="660"/>
                  </a:lnTo>
                  <a:lnTo>
                    <a:pt x="732" y="660"/>
                  </a:lnTo>
                  <a:lnTo>
                    <a:pt x="738" y="674"/>
                  </a:lnTo>
                  <a:lnTo>
                    <a:pt x="740" y="676"/>
                  </a:lnTo>
                  <a:lnTo>
                    <a:pt x="752" y="676"/>
                  </a:lnTo>
                  <a:lnTo>
                    <a:pt x="750" y="682"/>
                  </a:lnTo>
                  <a:lnTo>
                    <a:pt x="754" y="688"/>
                  </a:lnTo>
                  <a:lnTo>
                    <a:pt x="754" y="692"/>
                  </a:lnTo>
                  <a:lnTo>
                    <a:pt x="754" y="696"/>
                  </a:lnTo>
                  <a:lnTo>
                    <a:pt x="758" y="698"/>
                  </a:lnTo>
                  <a:lnTo>
                    <a:pt x="756" y="700"/>
                  </a:lnTo>
                  <a:lnTo>
                    <a:pt x="758" y="700"/>
                  </a:lnTo>
                  <a:lnTo>
                    <a:pt x="756" y="704"/>
                  </a:lnTo>
                  <a:lnTo>
                    <a:pt x="758" y="704"/>
                  </a:lnTo>
                  <a:lnTo>
                    <a:pt x="760" y="702"/>
                  </a:lnTo>
                  <a:lnTo>
                    <a:pt x="762" y="708"/>
                  </a:lnTo>
                  <a:lnTo>
                    <a:pt x="766" y="708"/>
                  </a:lnTo>
                  <a:lnTo>
                    <a:pt x="776" y="712"/>
                  </a:lnTo>
                  <a:lnTo>
                    <a:pt x="780" y="710"/>
                  </a:lnTo>
                  <a:lnTo>
                    <a:pt x="796" y="712"/>
                  </a:lnTo>
                  <a:lnTo>
                    <a:pt x="796" y="716"/>
                  </a:lnTo>
                  <a:lnTo>
                    <a:pt x="806" y="716"/>
                  </a:lnTo>
                  <a:lnTo>
                    <a:pt x="808" y="718"/>
                  </a:lnTo>
                  <a:lnTo>
                    <a:pt x="810" y="722"/>
                  </a:lnTo>
                  <a:lnTo>
                    <a:pt x="814" y="726"/>
                  </a:lnTo>
                  <a:lnTo>
                    <a:pt x="816" y="726"/>
                  </a:lnTo>
                  <a:lnTo>
                    <a:pt x="816" y="730"/>
                  </a:lnTo>
                  <a:lnTo>
                    <a:pt x="822" y="736"/>
                  </a:lnTo>
                  <a:lnTo>
                    <a:pt x="822" y="736"/>
                  </a:lnTo>
                  <a:lnTo>
                    <a:pt x="816" y="736"/>
                  </a:lnTo>
                  <a:lnTo>
                    <a:pt x="818" y="740"/>
                  </a:lnTo>
                  <a:lnTo>
                    <a:pt x="816" y="742"/>
                  </a:lnTo>
                  <a:lnTo>
                    <a:pt x="810" y="742"/>
                  </a:lnTo>
                  <a:lnTo>
                    <a:pt x="808" y="738"/>
                  </a:lnTo>
                  <a:lnTo>
                    <a:pt x="804" y="740"/>
                  </a:lnTo>
                  <a:lnTo>
                    <a:pt x="804" y="738"/>
                  </a:lnTo>
                  <a:lnTo>
                    <a:pt x="804" y="738"/>
                  </a:lnTo>
                  <a:lnTo>
                    <a:pt x="804" y="734"/>
                  </a:lnTo>
                  <a:lnTo>
                    <a:pt x="802" y="736"/>
                  </a:lnTo>
                  <a:lnTo>
                    <a:pt x="800" y="728"/>
                  </a:lnTo>
                  <a:lnTo>
                    <a:pt x="796" y="728"/>
                  </a:lnTo>
                  <a:lnTo>
                    <a:pt x="798" y="734"/>
                  </a:lnTo>
                  <a:lnTo>
                    <a:pt x="798" y="738"/>
                  </a:lnTo>
                  <a:lnTo>
                    <a:pt x="794" y="750"/>
                  </a:lnTo>
                  <a:lnTo>
                    <a:pt x="794" y="760"/>
                  </a:lnTo>
                  <a:lnTo>
                    <a:pt x="794" y="764"/>
                  </a:lnTo>
                  <a:lnTo>
                    <a:pt x="788" y="768"/>
                  </a:lnTo>
                  <a:lnTo>
                    <a:pt x="784" y="768"/>
                  </a:lnTo>
                  <a:lnTo>
                    <a:pt x="784" y="778"/>
                  </a:lnTo>
                  <a:lnTo>
                    <a:pt x="784" y="780"/>
                  </a:lnTo>
                  <a:lnTo>
                    <a:pt x="784" y="782"/>
                  </a:lnTo>
                  <a:lnTo>
                    <a:pt x="782" y="784"/>
                  </a:lnTo>
                  <a:lnTo>
                    <a:pt x="778" y="782"/>
                  </a:lnTo>
                  <a:lnTo>
                    <a:pt x="776" y="786"/>
                  </a:lnTo>
                  <a:lnTo>
                    <a:pt x="776" y="788"/>
                  </a:lnTo>
                  <a:lnTo>
                    <a:pt x="784" y="790"/>
                  </a:lnTo>
                  <a:lnTo>
                    <a:pt x="790" y="784"/>
                  </a:lnTo>
                  <a:lnTo>
                    <a:pt x="794" y="784"/>
                  </a:lnTo>
                  <a:lnTo>
                    <a:pt x="796" y="778"/>
                  </a:lnTo>
                  <a:lnTo>
                    <a:pt x="802" y="776"/>
                  </a:lnTo>
                  <a:lnTo>
                    <a:pt x="810" y="778"/>
                  </a:lnTo>
                  <a:lnTo>
                    <a:pt x="814" y="774"/>
                  </a:lnTo>
                  <a:lnTo>
                    <a:pt x="822" y="772"/>
                  </a:lnTo>
                  <a:lnTo>
                    <a:pt x="828" y="772"/>
                  </a:lnTo>
                  <a:lnTo>
                    <a:pt x="832" y="774"/>
                  </a:lnTo>
                  <a:lnTo>
                    <a:pt x="830" y="766"/>
                  </a:lnTo>
                  <a:lnTo>
                    <a:pt x="828" y="766"/>
                  </a:lnTo>
                  <a:lnTo>
                    <a:pt x="826" y="766"/>
                  </a:lnTo>
                  <a:lnTo>
                    <a:pt x="820" y="766"/>
                  </a:lnTo>
                  <a:lnTo>
                    <a:pt x="828" y="756"/>
                  </a:lnTo>
                  <a:lnTo>
                    <a:pt x="842" y="752"/>
                  </a:lnTo>
                  <a:lnTo>
                    <a:pt x="850" y="752"/>
                  </a:lnTo>
                  <a:lnTo>
                    <a:pt x="858" y="754"/>
                  </a:lnTo>
                  <a:lnTo>
                    <a:pt x="854" y="750"/>
                  </a:lnTo>
                  <a:lnTo>
                    <a:pt x="858" y="748"/>
                  </a:lnTo>
                  <a:lnTo>
                    <a:pt x="858" y="750"/>
                  </a:lnTo>
                  <a:lnTo>
                    <a:pt x="872" y="746"/>
                  </a:lnTo>
                  <a:lnTo>
                    <a:pt x="876" y="740"/>
                  </a:lnTo>
                  <a:lnTo>
                    <a:pt x="884" y="734"/>
                  </a:lnTo>
                  <a:lnTo>
                    <a:pt x="884" y="734"/>
                  </a:lnTo>
                  <a:lnTo>
                    <a:pt x="918" y="734"/>
                  </a:lnTo>
                  <a:lnTo>
                    <a:pt x="930" y="734"/>
                  </a:lnTo>
                  <a:lnTo>
                    <a:pt x="932" y="728"/>
                  </a:lnTo>
                  <a:lnTo>
                    <a:pt x="936" y="728"/>
                  </a:lnTo>
                  <a:lnTo>
                    <a:pt x="944" y="728"/>
                  </a:lnTo>
                  <a:lnTo>
                    <a:pt x="944" y="724"/>
                  </a:lnTo>
                  <a:lnTo>
                    <a:pt x="946" y="722"/>
                  </a:lnTo>
                  <a:lnTo>
                    <a:pt x="946" y="712"/>
                  </a:lnTo>
                  <a:lnTo>
                    <a:pt x="950" y="704"/>
                  </a:lnTo>
                  <a:lnTo>
                    <a:pt x="952" y="698"/>
                  </a:lnTo>
                  <a:lnTo>
                    <a:pt x="958" y="688"/>
                  </a:lnTo>
                  <a:lnTo>
                    <a:pt x="960" y="686"/>
                  </a:lnTo>
                  <a:lnTo>
                    <a:pt x="964" y="690"/>
                  </a:lnTo>
                  <a:lnTo>
                    <a:pt x="970" y="686"/>
                  </a:lnTo>
                  <a:lnTo>
                    <a:pt x="972" y="684"/>
                  </a:lnTo>
                  <a:lnTo>
                    <a:pt x="972" y="676"/>
                  </a:lnTo>
                  <a:lnTo>
                    <a:pt x="976" y="676"/>
                  </a:lnTo>
                  <a:lnTo>
                    <a:pt x="976" y="676"/>
                  </a:lnTo>
                  <a:lnTo>
                    <a:pt x="982" y="676"/>
                  </a:lnTo>
                  <a:lnTo>
                    <a:pt x="986" y="678"/>
                  </a:lnTo>
                  <a:lnTo>
                    <a:pt x="992" y="678"/>
                  </a:lnTo>
                  <a:lnTo>
                    <a:pt x="994" y="676"/>
                  </a:lnTo>
                  <a:lnTo>
                    <a:pt x="1002" y="674"/>
                  </a:lnTo>
                  <a:lnTo>
                    <a:pt x="1008" y="676"/>
                  </a:lnTo>
                  <a:lnTo>
                    <a:pt x="1008" y="672"/>
                  </a:lnTo>
                  <a:lnTo>
                    <a:pt x="1016" y="674"/>
                  </a:lnTo>
                  <a:lnTo>
                    <a:pt x="1028" y="664"/>
                  </a:lnTo>
                  <a:lnTo>
                    <a:pt x="1028" y="660"/>
                  </a:lnTo>
                  <a:lnTo>
                    <a:pt x="1028" y="658"/>
                  </a:lnTo>
                  <a:lnTo>
                    <a:pt x="1030" y="658"/>
                  </a:lnTo>
                  <a:lnTo>
                    <a:pt x="1028" y="654"/>
                  </a:lnTo>
                  <a:lnTo>
                    <a:pt x="1018" y="650"/>
                  </a:lnTo>
                  <a:lnTo>
                    <a:pt x="1010" y="648"/>
                  </a:lnTo>
                  <a:lnTo>
                    <a:pt x="998" y="652"/>
                  </a:lnTo>
                  <a:lnTo>
                    <a:pt x="966" y="666"/>
                  </a:lnTo>
                  <a:lnTo>
                    <a:pt x="958" y="676"/>
                  </a:lnTo>
                  <a:lnTo>
                    <a:pt x="954" y="682"/>
                  </a:lnTo>
                  <a:lnTo>
                    <a:pt x="942" y="696"/>
                  </a:lnTo>
                  <a:lnTo>
                    <a:pt x="936" y="698"/>
                  </a:lnTo>
                  <a:lnTo>
                    <a:pt x="950" y="686"/>
                  </a:lnTo>
                  <a:lnTo>
                    <a:pt x="954" y="676"/>
                  </a:lnTo>
                  <a:lnTo>
                    <a:pt x="954" y="672"/>
                  </a:lnTo>
                  <a:lnTo>
                    <a:pt x="960" y="668"/>
                  </a:lnTo>
                  <a:lnTo>
                    <a:pt x="966" y="658"/>
                  </a:lnTo>
                  <a:lnTo>
                    <a:pt x="974" y="652"/>
                  </a:lnTo>
                  <a:lnTo>
                    <a:pt x="978" y="648"/>
                  </a:lnTo>
                  <a:lnTo>
                    <a:pt x="988" y="648"/>
                  </a:lnTo>
                  <a:lnTo>
                    <a:pt x="992" y="638"/>
                  </a:lnTo>
                  <a:lnTo>
                    <a:pt x="996" y="632"/>
                  </a:lnTo>
                  <a:lnTo>
                    <a:pt x="998" y="632"/>
                  </a:lnTo>
                  <a:lnTo>
                    <a:pt x="1000" y="632"/>
                  </a:lnTo>
                  <a:lnTo>
                    <a:pt x="1002" y="630"/>
                  </a:lnTo>
                  <a:lnTo>
                    <a:pt x="1026" y="628"/>
                  </a:lnTo>
                  <a:lnTo>
                    <a:pt x="1060" y="628"/>
                  </a:lnTo>
                  <a:lnTo>
                    <a:pt x="1064" y="632"/>
                  </a:lnTo>
                  <a:lnTo>
                    <a:pt x="1080" y="628"/>
                  </a:lnTo>
                  <a:lnTo>
                    <a:pt x="1084" y="624"/>
                  </a:lnTo>
                  <a:lnTo>
                    <a:pt x="1082" y="628"/>
                  </a:lnTo>
                  <a:lnTo>
                    <a:pt x="1086" y="628"/>
                  </a:lnTo>
                  <a:lnTo>
                    <a:pt x="1092" y="624"/>
                  </a:lnTo>
                  <a:lnTo>
                    <a:pt x="1094" y="622"/>
                  </a:lnTo>
                  <a:lnTo>
                    <a:pt x="1100" y="612"/>
                  </a:lnTo>
                  <a:lnTo>
                    <a:pt x="1102" y="612"/>
                  </a:lnTo>
                  <a:lnTo>
                    <a:pt x="1108" y="606"/>
                  </a:lnTo>
                  <a:lnTo>
                    <a:pt x="1124" y="604"/>
                  </a:lnTo>
                  <a:lnTo>
                    <a:pt x="1128" y="604"/>
                  </a:lnTo>
                  <a:lnTo>
                    <a:pt x="1132" y="602"/>
                  </a:lnTo>
                  <a:lnTo>
                    <a:pt x="1144" y="588"/>
                  </a:lnTo>
                  <a:lnTo>
                    <a:pt x="1140" y="582"/>
                  </a:lnTo>
                  <a:lnTo>
                    <a:pt x="1144" y="584"/>
                  </a:lnTo>
                  <a:close/>
                  <a:moveTo>
                    <a:pt x="288" y="242"/>
                  </a:moveTo>
                  <a:lnTo>
                    <a:pt x="288" y="246"/>
                  </a:lnTo>
                  <a:lnTo>
                    <a:pt x="284" y="246"/>
                  </a:lnTo>
                  <a:lnTo>
                    <a:pt x="282" y="248"/>
                  </a:lnTo>
                  <a:lnTo>
                    <a:pt x="282" y="250"/>
                  </a:lnTo>
                  <a:lnTo>
                    <a:pt x="264" y="264"/>
                  </a:lnTo>
                  <a:lnTo>
                    <a:pt x="262" y="258"/>
                  </a:lnTo>
                  <a:lnTo>
                    <a:pt x="268" y="254"/>
                  </a:lnTo>
                  <a:lnTo>
                    <a:pt x="270" y="252"/>
                  </a:lnTo>
                  <a:lnTo>
                    <a:pt x="274" y="248"/>
                  </a:lnTo>
                  <a:lnTo>
                    <a:pt x="276" y="244"/>
                  </a:lnTo>
                  <a:lnTo>
                    <a:pt x="274" y="238"/>
                  </a:lnTo>
                  <a:lnTo>
                    <a:pt x="268" y="238"/>
                  </a:lnTo>
                  <a:lnTo>
                    <a:pt x="262" y="244"/>
                  </a:lnTo>
                  <a:lnTo>
                    <a:pt x="260" y="252"/>
                  </a:lnTo>
                  <a:lnTo>
                    <a:pt x="254" y="258"/>
                  </a:lnTo>
                  <a:lnTo>
                    <a:pt x="242" y="256"/>
                  </a:lnTo>
                  <a:lnTo>
                    <a:pt x="236" y="250"/>
                  </a:lnTo>
                  <a:lnTo>
                    <a:pt x="242" y="248"/>
                  </a:lnTo>
                  <a:lnTo>
                    <a:pt x="244" y="244"/>
                  </a:lnTo>
                  <a:lnTo>
                    <a:pt x="244" y="240"/>
                  </a:lnTo>
                  <a:lnTo>
                    <a:pt x="252" y="236"/>
                  </a:lnTo>
                  <a:lnTo>
                    <a:pt x="252" y="230"/>
                  </a:lnTo>
                  <a:lnTo>
                    <a:pt x="248" y="226"/>
                  </a:lnTo>
                  <a:lnTo>
                    <a:pt x="248" y="224"/>
                  </a:lnTo>
                  <a:lnTo>
                    <a:pt x="262" y="226"/>
                  </a:lnTo>
                  <a:lnTo>
                    <a:pt x="264" y="224"/>
                  </a:lnTo>
                  <a:lnTo>
                    <a:pt x="264" y="222"/>
                  </a:lnTo>
                  <a:lnTo>
                    <a:pt x="260" y="222"/>
                  </a:lnTo>
                  <a:lnTo>
                    <a:pt x="256" y="216"/>
                  </a:lnTo>
                  <a:lnTo>
                    <a:pt x="240" y="216"/>
                  </a:lnTo>
                  <a:lnTo>
                    <a:pt x="240" y="220"/>
                  </a:lnTo>
                  <a:lnTo>
                    <a:pt x="238" y="222"/>
                  </a:lnTo>
                  <a:lnTo>
                    <a:pt x="236" y="218"/>
                  </a:lnTo>
                  <a:lnTo>
                    <a:pt x="230" y="220"/>
                  </a:lnTo>
                  <a:lnTo>
                    <a:pt x="226" y="220"/>
                  </a:lnTo>
                  <a:lnTo>
                    <a:pt x="224" y="216"/>
                  </a:lnTo>
                  <a:lnTo>
                    <a:pt x="220" y="218"/>
                  </a:lnTo>
                  <a:lnTo>
                    <a:pt x="218" y="224"/>
                  </a:lnTo>
                  <a:lnTo>
                    <a:pt x="216" y="222"/>
                  </a:lnTo>
                  <a:lnTo>
                    <a:pt x="216" y="226"/>
                  </a:lnTo>
                  <a:lnTo>
                    <a:pt x="212" y="220"/>
                  </a:lnTo>
                  <a:lnTo>
                    <a:pt x="214" y="212"/>
                  </a:lnTo>
                  <a:lnTo>
                    <a:pt x="220" y="214"/>
                  </a:lnTo>
                  <a:lnTo>
                    <a:pt x="224" y="210"/>
                  </a:lnTo>
                  <a:lnTo>
                    <a:pt x="228" y="214"/>
                  </a:lnTo>
                  <a:lnTo>
                    <a:pt x="240" y="206"/>
                  </a:lnTo>
                  <a:lnTo>
                    <a:pt x="242" y="208"/>
                  </a:lnTo>
                  <a:lnTo>
                    <a:pt x="256" y="204"/>
                  </a:lnTo>
                  <a:lnTo>
                    <a:pt x="264" y="202"/>
                  </a:lnTo>
                  <a:lnTo>
                    <a:pt x="268" y="196"/>
                  </a:lnTo>
                  <a:lnTo>
                    <a:pt x="276" y="196"/>
                  </a:lnTo>
                  <a:lnTo>
                    <a:pt x="282" y="188"/>
                  </a:lnTo>
                  <a:lnTo>
                    <a:pt x="294" y="194"/>
                  </a:lnTo>
                  <a:lnTo>
                    <a:pt x="278" y="204"/>
                  </a:lnTo>
                  <a:lnTo>
                    <a:pt x="278" y="208"/>
                  </a:lnTo>
                  <a:lnTo>
                    <a:pt x="276" y="208"/>
                  </a:lnTo>
                  <a:lnTo>
                    <a:pt x="278" y="212"/>
                  </a:lnTo>
                  <a:lnTo>
                    <a:pt x="302" y="212"/>
                  </a:lnTo>
                  <a:lnTo>
                    <a:pt x="310" y="202"/>
                  </a:lnTo>
                  <a:lnTo>
                    <a:pt x="314" y="202"/>
                  </a:lnTo>
                  <a:lnTo>
                    <a:pt x="312" y="208"/>
                  </a:lnTo>
                  <a:lnTo>
                    <a:pt x="316" y="206"/>
                  </a:lnTo>
                  <a:lnTo>
                    <a:pt x="312" y="214"/>
                  </a:lnTo>
                  <a:lnTo>
                    <a:pt x="314" y="216"/>
                  </a:lnTo>
                  <a:lnTo>
                    <a:pt x="302" y="234"/>
                  </a:lnTo>
                  <a:lnTo>
                    <a:pt x="308" y="232"/>
                  </a:lnTo>
                  <a:lnTo>
                    <a:pt x="310" y="234"/>
                  </a:lnTo>
                  <a:lnTo>
                    <a:pt x="300" y="236"/>
                  </a:lnTo>
                  <a:lnTo>
                    <a:pt x="294" y="230"/>
                  </a:lnTo>
                  <a:lnTo>
                    <a:pt x="288" y="230"/>
                  </a:lnTo>
                  <a:lnTo>
                    <a:pt x="282" y="238"/>
                  </a:lnTo>
                  <a:lnTo>
                    <a:pt x="288" y="242"/>
                  </a:lnTo>
                  <a:close/>
                  <a:moveTo>
                    <a:pt x="392" y="348"/>
                  </a:moveTo>
                  <a:lnTo>
                    <a:pt x="384" y="356"/>
                  </a:lnTo>
                  <a:lnTo>
                    <a:pt x="378" y="360"/>
                  </a:lnTo>
                  <a:lnTo>
                    <a:pt x="372" y="360"/>
                  </a:lnTo>
                  <a:lnTo>
                    <a:pt x="370" y="364"/>
                  </a:lnTo>
                  <a:lnTo>
                    <a:pt x="366" y="364"/>
                  </a:lnTo>
                  <a:lnTo>
                    <a:pt x="364" y="372"/>
                  </a:lnTo>
                  <a:lnTo>
                    <a:pt x="358" y="372"/>
                  </a:lnTo>
                  <a:lnTo>
                    <a:pt x="342" y="378"/>
                  </a:lnTo>
                  <a:lnTo>
                    <a:pt x="338" y="376"/>
                  </a:lnTo>
                  <a:lnTo>
                    <a:pt x="332" y="378"/>
                  </a:lnTo>
                  <a:lnTo>
                    <a:pt x="328" y="372"/>
                  </a:lnTo>
                  <a:lnTo>
                    <a:pt x="316" y="368"/>
                  </a:lnTo>
                  <a:lnTo>
                    <a:pt x="312" y="362"/>
                  </a:lnTo>
                  <a:lnTo>
                    <a:pt x="306" y="362"/>
                  </a:lnTo>
                  <a:lnTo>
                    <a:pt x="308" y="366"/>
                  </a:lnTo>
                  <a:lnTo>
                    <a:pt x="300" y="362"/>
                  </a:lnTo>
                  <a:lnTo>
                    <a:pt x="304" y="358"/>
                  </a:lnTo>
                  <a:lnTo>
                    <a:pt x="308" y="356"/>
                  </a:lnTo>
                  <a:lnTo>
                    <a:pt x="320" y="364"/>
                  </a:lnTo>
                  <a:lnTo>
                    <a:pt x="326" y="364"/>
                  </a:lnTo>
                  <a:lnTo>
                    <a:pt x="328" y="362"/>
                  </a:lnTo>
                  <a:lnTo>
                    <a:pt x="330" y="362"/>
                  </a:lnTo>
                  <a:lnTo>
                    <a:pt x="338" y="366"/>
                  </a:lnTo>
                  <a:lnTo>
                    <a:pt x="340" y="364"/>
                  </a:lnTo>
                  <a:lnTo>
                    <a:pt x="338" y="362"/>
                  </a:lnTo>
                  <a:lnTo>
                    <a:pt x="338" y="360"/>
                  </a:lnTo>
                  <a:lnTo>
                    <a:pt x="346" y="360"/>
                  </a:lnTo>
                  <a:lnTo>
                    <a:pt x="344" y="356"/>
                  </a:lnTo>
                  <a:lnTo>
                    <a:pt x="346" y="352"/>
                  </a:lnTo>
                  <a:lnTo>
                    <a:pt x="346" y="350"/>
                  </a:lnTo>
                  <a:lnTo>
                    <a:pt x="346" y="350"/>
                  </a:lnTo>
                  <a:lnTo>
                    <a:pt x="354" y="350"/>
                  </a:lnTo>
                  <a:lnTo>
                    <a:pt x="352" y="346"/>
                  </a:lnTo>
                  <a:lnTo>
                    <a:pt x="356" y="346"/>
                  </a:lnTo>
                  <a:lnTo>
                    <a:pt x="356" y="342"/>
                  </a:lnTo>
                  <a:lnTo>
                    <a:pt x="348" y="342"/>
                  </a:lnTo>
                  <a:lnTo>
                    <a:pt x="350" y="338"/>
                  </a:lnTo>
                  <a:lnTo>
                    <a:pt x="348" y="338"/>
                  </a:lnTo>
                  <a:lnTo>
                    <a:pt x="344" y="330"/>
                  </a:lnTo>
                  <a:lnTo>
                    <a:pt x="338" y="330"/>
                  </a:lnTo>
                  <a:lnTo>
                    <a:pt x="338" y="326"/>
                  </a:lnTo>
                  <a:lnTo>
                    <a:pt x="334" y="322"/>
                  </a:lnTo>
                  <a:lnTo>
                    <a:pt x="334" y="320"/>
                  </a:lnTo>
                  <a:lnTo>
                    <a:pt x="330" y="316"/>
                  </a:lnTo>
                  <a:lnTo>
                    <a:pt x="338" y="316"/>
                  </a:lnTo>
                  <a:lnTo>
                    <a:pt x="340" y="314"/>
                  </a:lnTo>
                  <a:lnTo>
                    <a:pt x="338" y="320"/>
                  </a:lnTo>
                  <a:lnTo>
                    <a:pt x="340" y="324"/>
                  </a:lnTo>
                  <a:lnTo>
                    <a:pt x="354" y="334"/>
                  </a:lnTo>
                  <a:lnTo>
                    <a:pt x="358" y="330"/>
                  </a:lnTo>
                  <a:lnTo>
                    <a:pt x="356" y="320"/>
                  </a:lnTo>
                  <a:lnTo>
                    <a:pt x="360" y="326"/>
                  </a:lnTo>
                  <a:lnTo>
                    <a:pt x="360" y="332"/>
                  </a:lnTo>
                  <a:lnTo>
                    <a:pt x="364" y="338"/>
                  </a:lnTo>
                  <a:lnTo>
                    <a:pt x="368" y="340"/>
                  </a:lnTo>
                  <a:lnTo>
                    <a:pt x="370" y="334"/>
                  </a:lnTo>
                  <a:lnTo>
                    <a:pt x="370" y="336"/>
                  </a:lnTo>
                  <a:lnTo>
                    <a:pt x="370" y="342"/>
                  </a:lnTo>
                  <a:lnTo>
                    <a:pt x="374" y="344"/>
                  </a:lnTo>
                  <a:lnTo>
                    <a:pt x="382" y="342"/>
                  </a:lnTo>
                  <a:lnTo>
                    <a:pt x="390" y="334"/>
                  </a:lnTo>
                  <a:lnTo>
                    <a:pt x="394" y="326"/>
                  </a:lnTo>
                  <a:lnTo>
                    <a:pt x="404" y="320"/>
                  </a:lnTo>
                  <a:lnTo>
                    <a:pt x="416" y="318"/>
                  </a:lnTo>
                  <a:lnTo>
                    <a:pt x="426" y="320"/>
                  </a:lnTo>
                  <a:lnTo>
                    <a:pt x="428" y="324"/>
                  </a:lnTo>
                  <a:lnTo>
                    <a:pt x="424" y="328"/>
                  </a:lnTo>
                  <a:lnTo>
                    <a:pt x="418" y="324"/>
                  </a:lnTo>
                  <a:lnTo>
                    <a:pt x="416" y="326"/>
                  </a:lnTo>
                  <a:lnTo>
                    <a:pt x="412" y="328"/>
                  </a:lnTo>
                  <a:lnTo>
                    <a:pt x="418" y="330"/>
                  </a:lnTo>
                  <a:lnTo>
                    <a:pt x="418" y="332"/>
                  </a:lnTo>
                  <a:lnTo>
                    <a:pt x="408" y="332"/>
                  </a:lnTo>
                  <a:lnTo>
                    <a:pt x="402" y="330"/>
                  </a:lnTo>
                  <a:lnTo>
                    <a:pt x="404" y="336"/>
                  </a:lnTo>
                  <a:lnTo>
                    <a:pt x="392" y="342"/>
                  </a:lnTo>
                  <a:lnTo>
                    <a:pt x="392" y="348"/>
                  </a:lnTo>
                  <a:close/>
                  <a:moveTo>
                    <a:pt x="450" y="422"/>
                  </a:moveTo>
                  <a:lnTo>
                    <a:pt x="440" y="424"/>
                  </a:lnTo>
                  <a:lnTo>
                    <a:pt x="428" y="422"/>
                  </a:lnTo>
                  <a:lnTo>
                    <a:pt x="414" y="428"/>
                  </a:lnTo>
                  <a:lnTo>
                    <a:pt x="414" y="434"/>
                  </a:lnTo>
                  <a:lnTo>
                    <a:pt x="412" y="434"/>
                  </a:lnTo>
                  <a:lnTo>
                    <a:pt x="404" y="436"/>
                  </a:lnTo>
                  <a:lnTo>
                    <a:pt x="400" y="434"/>
                  </a:lnTo>
                  <a:lnTo>
                    <a:pt x="402" y="430"/>
                  </a:lnTo>
                  <a:lnTo>
                    <a:pt x="404" y="430"/>
                  </a:lnTo>
                  <a:lnTo>
                    <a:pt x="410" y="422"/>
                  </a:lnTo>
                  <a:lnTo>
                    <a:pt x="412" y="422"/>
                  </a:lnTo>
                  <a:lnTo>
                    <a:pt x="418" y="414"/>
                  </a:lnTo>
                  <a:lnTo>
                    <a:pt x="420" y="410"/>
                  </a:lnTo>
                  <a:lnTo>
                    <a:pt x="426" y="408"/>
                  </a:lnTo>
                  <a:lnTo>
                    <a:pt x="424" y="404"/>
                  </a:lnTo>
                  <a:lnTo>
                    <a:pt x="426" y="402"/>
                  </a:lnTo>
                  <a:lnTo>
                    <a:pt x="436" y="402"/>
                  </a:lnTo>
                  <a:lnTo>
                    <a:pt x="428" y="408"/>
                  </a:lnTo>
                  <a:lnTo>
                    <a:pt x="428" y="412"/>
                  </a:lnTo>
                  <a:lnTo>
                    <a:pt x="434" y="412"/>
                  </a:lnTo>
                  <a:lnTo>
                    <a:pt x="432" y="416"/>
                  </a:lnTo>
                  <a:lnTo>
                    <a:pt x="446" y="414"/>
                  </a:lnTo>
                  <a:lnTo>
                    <a:pt x="450" y="418"/>
                  </a:lnTo>
                  <a:lnTo>
                    <a:pt x="464" y="418"/>
                  </a:lnTo>
                  <a:lnTo>
                    <a:pt x="450" y="422"/>
                  </a:lnTo>
                  <a:close/>
                  <a:moveTo>
                    <a:pt x="588" y="468"/>
                  </a:moveTo>
                  <a:lnTo>
                    <a:pt x="588" y="470"/>
                  </a:lnTo>
                  <a:lnTo>
                    <a:pt x="586" y="470"/>
                  </a:lnTo>
                  <a:lnTo>
                    <a:pt x="582" y="468"/>
                  </a:lnTo>
                  <a:lnTo>
                    <a:pt x="588" y="468"/>
                  </a:lnTo>
                  <a:close/>
                  <a:moveTo>
                    <a:pt x="558" y="478"/>
                  </a:moveTo>
                  <a:lnTo>
                    <a:pt x="562" y="478"/>
                  </a:lnTo>
                  <a:lnTo>
                    <a:pt x="564" y="474"/>
                  </a:lnTo>
                  <a:lnTo>
                    <a:pt x="562" y="478"/>
                  </a:lnTo>
                  <a:lnTo>
                    <a:pt x="566" y="478"/>
                  </a:lnTo>
                  <a:lnTo>
                    <a:pt x="564" y="474"/>
                  </a:lnTo>
                  <a:lnTo>
                    <a:pt x="568" y="476"/>
                  </a:lnTo>
                  <a:lnTo>
                    <a:pt x="568" y="472"/>
                  </a:lnTo>
                  <a:lnTo>
                    <a:pt x="568" y="470"/>
                  </a:lnTo>
                  <a:lnTo>
                    <a:pt x="570" y="470"/>
                  </a:lnTo>
                  <a:lnTo>
                    <a:pt x="568" y="464"/>
                  </a:lnTo>
                  <a:lnTo>
                    <a:pt x="572" y="460"/>
                  </a:lnTo>
                  <a:lnTo>
                    <a:pt x="576" y="460"/>
                  </a:lnTo>
                  <a:lnTo>
                    <a:pt x="572" y="466"/>
                  </a:lnTo>
                  <a:lnTo>
                    <a:pt x="574" y="468"/>
                  </a:lnTo>
                  <a:lnTo>
                    <a:pt x="578" y="466"/>
                  </a:lnTo>
                  <a:lnTo>
                    <a:pt x="572" y="474"/>
                  </a:lnTo>
                  <a:lnTo>
                    <a:pt x="568" y="476"/>
                  </a:lnTo>
                  <a:lnTo>
                    <a:pt x="564" y="482"/>
                  </a:lnTo>
                  <a:lnTo>
                    <a:pt x="562" y="480"/>
                  </a:lnTo>
                  <a:lnTo>
                    <a:pt x="560" y="484"/>
                  </a:lnTo>
                  <a:lnTo>
                    <a:pt x="556" y="484"/>
                  </a:lnTo>
                  <a:lnTo>
                    <a:pt x="556" y="486"/>
                  </a:lnTo>
                  <a:lnTo>
                    <a:pt x="554" y="486"/>
                  </a:lnTo>
                  <a:lnTo>
                    <a:pt x="554" y="484"/>
                  </a:lnTo>
                  <a:lnTo>
                    <a:pt x="558" y="478"/>
                  </a:lnTo>
                  <a:close/>
                  <a:moveTo>
                    <a:pt x="550" y="600"/>
                  </a:moveTo>
                  <a:lnTo>
                    <a:pt x="548" y="586"/>
                  </a:lnTo>
                  <a:lnTo>
                    <a:pt x="550" y="582"/>
                  </a:lnTo>
                  <a:lnTo>
                    <a:pt x="550" y="574"/>
                  </a:lnTo>
                  <a:lnTo>
                    <a:pt x="546" y="572"/>
                  </a:lnTo>
                  <a:lnTo>
                    <a:pt x="548" y="578"/>
                  </a:lnTo>
                  <a:lnTo>
                    <a:pt x="546" y="578"/>
                  </a:lnTo>
                  <a:lnTo>
                    <a:pt x="544" y="570"/>
                  </a:lnTo>
                  <a:lnTo>
                    <a:pt x="542" y="570"/>
                  </a:lnTo>
                  <a:lnTo>
                    <a:pt x="542" y="572"/>
                  </a:lnTo>
                  <a:lnTo>
                    <a:pt x="542" y="574"/>
                  </a:lnTo>
                  <a:lnTo>
                    <a:pt x="540" y="576"/>
                  </a:lnTo>
                  <a:lnTo>
                    <a:pt x="538" y="576"/>
                  </a:lnTo>
                  <a:lnTo>
                    <a:pt x="538" y="574"/>
                  </a:lnTo>
                  <a:lnTo>
                    <a:pt x="538" y="570"/>
                  </a:lnTo>
                  <a:lnTo>
                    <a:pt x="534" y="568"/>
                  </a:lnTo>
                  <a:lnTo>
                    <a:pt x="544" y="566"/>
                  </a:lnTo>
                  <a:lnTo>
                    <a:pt x="554" y="572"/>
                  </a:lnTo>
                  <a:lnTo>
                    <a:pt x="554" y="580"/>
                  </a:lnTo>
                  <a:lnTo>
                    <a:pt x="552" y="586"/>
                  </a:lnTo>
                  <a:lnTo>
                    <a:pt x="554" y="596"/>
                  </a:lnTo>
                  <a:lnTo>
                    <a:pt x="556" y="596"/>
                  </a:lnTo>
                  <a:lnTo>
                    <a:pt x="556" y="600"/>
                  </a:lnTo>
                  <a:lnTo>
                    <a:pt x="552" y="602"/>
                  </a:lnTo>
                  <a:lnTo>
                    <a:pt x="550" y="598"/>
                  </a:lnTo>
                  <a:lnTo>
                    <a:pt x="550" y="600"/>
                  </a:lnTo>
                  <a:close/>
                  <a:moveTo>
                    <a:pt x="552" y="610"/>
                  </a:moveTo>
                  <a:lnTo>
                    <a:pt x="550" y="604"/>
                  </a:lnTo>
                  <a:lnTo>
                    <a:pt x="552" y="604"/>
                  </a:lnTo>
                  <a:lnTo>
                    <a:pt x="556" y="610"/>
                  </a:lnTo>
                  <a:lnTo>
                    <a:pt x="552" y="610"/>
                  </a:lnTo>
                  <a:close/>
                  <a:moveTo>
                    <a:pt x="556" y="566"/>
                  </a:moveTo>
                  <a:lnTo>
                    <a:pt x="550" y="568"/>
                  </a:lnTo>
                  <a:lnTo>
                    <a:pt x="546" y="566"/>
                  </a:lnTo>
                  <a:lnTo>
                    <a:pt x="544" y="564"/>
                  </a:lnTo>
                  <a:lnTo>
                    <a:pt x="544" y="564"/>
                  </a:lnTo>
                  <a:lnTo>
                    <a:pt x="538" y="560"/>
                  </a:lnTo>
                  <a:lnTo>
                    <a:pt x="544" y="558"/>
                  </a:lnTo>
                  <a:lnTo>
                    <a:pt x="550" y="558"/>
                  </a:lnTo>
                  <a:lnTo>
                    <a:pt x="552" y="562"/>
                  </a:lnTo>
                  <a:lnTo>
                    <a:pt x="550" y="564"/>
                  </a:lnTo>
                  <a:lnTo>
                    <a:pt x="558" y="562"/>
                  </a:lnTo>
                  <a:lnTo>
                    <a:pt x="560" y="568"/>
                  </a:lnTo>
                  <a:lnTo>
                    <a:pt x="558" y="570"/>
                  </a:lnTo>
                  <a:lnTo>
                    <a:pt x="556" y="568"/>
                  </a:lnTo>
                  <a:lnTo>
                    <a:pt x="556" y="566"/>
                  </a:lnTo>
                  <a:close/>
                  <a:moveTo>
                    <a:pt x="570" y="630"/>
                  </a:moveTo>
                  <a:lnTo>
                    <a:pt x="568" y="620"/>
                  </a:lnTo>
                  <a:lnTo>
                    <a:pt x="564" y="612"/>
                  </a:lnTo>
                  <a:lnTo>
                    <a:pt x="564" y="610"/>
                  </a:lnTo>
                  <a:lnTo>
                    <a:pt x="562" y="606"/>
                  </a:lnTo>
                  <a:lnTo>
                    <a:pt x="562" y="602"/>
                  </a:lnTo>
                  <a:lnTo>
                    <a:pt x="560" y="602"/>
                  </a:lnTo>
                  <a:lnTo>
                    <a:pt x="560" y="600"/>
                  </a:lnTo>
                  <a:lnTo>
                    <a:pt x="558" y="600"/>
                  </a:lnTo>
                  <a:lnTo>
                    <a:pt x="556" y="604"/>
                  </a:lnTo>
                  <a:lnTo>
                    <a:pt x="556" y="600"/>
                  </a:lnTo>
                  <a:lnTo>
                    <a:pt x="558" y="596"/>
                  </a:lnTo>
                  <a:lnTo>
                    <a:pt x="560" y="600"/>
                  </a:lnTo>
                  <a:lnTo>
                    <a:pt x="562" y="600"/>
                  </a:lnTo>
                  <a:lnTo>
                    <a:pt x="562" y="598"/>
                  </a:lnTo>
                  <a:lnTo>
                    <a:pt x="564" y="606"/>
                  </a:lnTo>
                  <a:lnTo>
                    <a:pt x="564" y="600"/>
                  </a:lnTo>
                  <a:lnTo>
                    <a:pt x="566" y="600"/>
                  </a:lnTo>
                  <a:lnTo>
                    <a:pt x="568" y="602"/>
                  </a:lnTo>
                  <a:lnTo>
                    <a:pt x="566" y="606"/>
                  </a:lnTo>
                  <a:lnTo>
                    <a:pt x="570" y="610"/>
                  </a:lnTo>
                  <a:lnTo>
                    <a:pt x="566" y="614"/>
                  </a:lnTo>
                  <a:lnTo>
                    <a:pt x="568" y="616"/>
                  </a:lnTo>
                  <a:lnTo>
                    <a:pt x="572" y="618"/>
                  </a:lnTo>
                  <a:lnTo>
                    <a:pt x="576" y="624"/>
                  </a:lnTo>
                  <a:lnTo>
                    <a:pt x="578" y="628"/>
                  </a:lnTo>
                  <a:lnTo>
                    <a:pt x="570" y="630"/>
                  </a:lnTo>
                  <a:close/>
                  <a:moveTo>
                    <a:pt x="600" y="612"/>
                  </a:moveTo>
                  <a:lnTo>
                    <a:pt x="600" y="624"/>
                  </a:lnTo>
                  <a:lnTo>
                    <a:pt x="598" y="622"/>
                  </a:lnTo>
                  <a:lnTo>
                    <a:pt x="596" y="626"/>
                  </a:lnTo>
                  <a:lnTo>
                    <a:pt x="594" y="628"/>
                  </a:lnTo>
                  <a:lnTo>
                    <a:pt x="592" y="620"/>
                  </a:lnTo>
                  <a:lnTo>
                    <a:pt x="594" y="614"/>
                  </a:lnTo>
                  <a:lnTo>
                    <a:pt x="596" y="608"/>
                  </a:lnTo>
                  <a:lnTo>
                    <a:pt x="594" y="610"/>
                  </a:lnTo>
                  <a:lnTo>
                    <a:pt x="596" y="600"/>
                  </a:lnTo>
                  <a:lnTo>
                    <a:pt x="592" y="598"/>
                  </a:lnTo>
                  <a:lnTo>
                    <a:pt x="592" y="598"/>
                  </a:lnTo>
                  <a:lnTo>
                    <a:pt x="590" y="604"/>
                  </a:lnTo>
                  <a:lnTo>
                    <a:pt x="588" y="604"/>
                  </a:lnTo>
                  <a:lnTo>
                    <a:pt x="586" y="600"/>
                  </a:lnTo>
                  <a:lnTo>
                    <a:pt x="588" y="596"/>
                  </a:lnTo>
                  <a:lnTo>
                    <a:pt x="582" y="592"/>
                  </a:lnTo>
                  <a:lnTo>
                    <a:pt x="584" y="590"/>
                  </a:lnTo>
                  <a:lnTo>
                    <a:pt x="582" y="590"/>
                  </a:lnTo>
                  <a:lnTo>
                    <a:pt x="582" y="594"/>
                  </a:lnTo>
                  <a:lnTo>
                    <a:pt x="576" y="594"/>
                  </a:lnTo>
                  <a:lnTo>
                    <a:pt x="576" y="586"/>
                  </a:lnTo>
                  <a:lnTo>
                    <a:pt x="572" y="584"/>
                  </a:lnTo>
                  <a:lnTo>
                    <a:pt x="568" y="578"/>
                  </a:lnTo>
                  <a:lnTo>
                    <a:pt x="566" y="572"/>
                  </a:lnTo>
                  <a:lnTo>
                    <a:pt x="572" y="570"/>
                  </a:lnTo>
                  <a:lnTo>
                    <a:pt x="564" y="570"/>
                  </a:lnTo>
                  <a:lnTo>
                    <a:pt x="562" y="566"/>
                  </a:lnTo>
                  <a:lnTo>
                    <a:pt x="562" y="566"/>
                  </a:lnTo>
                  <a:lnTo>
                    <a:pt x="562" y="562"/>
                  </a:lnTo>
                  <a:lnTo>
                    <a:pt x="566" y="552"/>
                  </a:lnTo>
                  <a:lnTo>
                    <a:pt x="578" y="554"/>
                  </a:lnTo>
                  <a:lnTo>
                    <a:pt x="574" y="548"/>
                  </a:lnTo>
                  <a:lnTo>
                    <a:pt x="576" y="544"/>
                  </a:lnTo>
                  <a:lnTo>
                    <a:pt x="574" y="544"/>
                  </a:lnTo>
                  <a:lnTo>
                    <a:pt x="574" y="542"/>
                  </a:lnTo>
                  <a:lnTo>
                    <a:pt x="570" y="542"/>
                  </a:lnTo>
                  <a:lnTo>
                    <a:pt x="570" y="540"/>
                  </a:lnTo>
                  <a:lnTo>
                    <a:pt x="576" y="538"/>
                  </a:lnTo>
                  <a:lnTo>
                    <a:pt x="578" y="540"/>
                  </a:lnTo>
                  <a:lnTo>
                    <a:pt x="578" y="540"/>
                  </a:lnTo>
                  <a:lnTo>
                    <a:pt x="580" y="544"/>
                  </a:lnTo>
                  <a:lnTo>
                    <a:pt x="576" y="548"/>
                  </a:lnTo>
                  <a:lnTo>
                    <a:pt x="582" y="546"/>
                  </a:lnTo>
                  <a:lnTo>
                    <a:pt x="584" y="548"/>
                  </a:lnTo>
                  <a:lnTo>
                    <a:pt x="580" y="550"/>
                  </a:lnTo>
                  <a:lnTo>
                    <a:pt x="580" y="554"/>
                  </a:lnTo>
                  <a:lnTo>
                    <a:pt x="584" y="566"/>
                  </a:lnTo>
                  <a:lnTo>
                    <a:pt x="588" y="570"/>
                  </a:lnTo>
                  <a:lnTo>
                    <a:pt x="586" y="572"/>
                  </a:lnTo>
                  <a:lnTo>
                    <a:pt x="590" y="582"/>
                  </a:lnTo>
                  <a:lnTo>
                    <a:pt x="590" y="588"/>
                  </a:lnTo>
                  <a:lnTo>
                    <a:pt x="602" y="608"/>
                  </a:lnTo>
                  <a:lnTo>
                    <a:pt x="600" y="612"/>
                  </a:lnTo>
                  <a:close/>
                  <a:moveTo>
                    <a:pt x="710" y="642"/>
                  </a:moveTo>
                  <a:lnTo>
                    <a:pt x="708" y="646"/>
                  </a:lnTo>
                  <a:lnTo>
                    <a:pt x="706" y="646"/>
                  </a:lnTo>
                  <a:lnTo>
                    <a:pt x="706" y="648"/>
                  </a:lnTo>
                  <a:lnTo>
                    <a:pt x="704" y="646"/>
                  </a:lnTo>
                  <a:lnTo>
                    <a:pt x="700" y="646"/>
                  </a:lnTo>
                  <a:lnTo>
                    <a:pt x="700" y="644"/>
                  </a:lnTo>
                  <a:lnTo>
                    <a:pt x="698" y="646"/>
                  </a:lnTo>
                  <a:lnTo>
                    <a:pt x="698" y="644"/>
                  </a:lnTo>
                  <a:lnTo>
                    <a:pt x="700" y="644"/>
                  </a:lnTo>
                  <a:lnTo>
                    <a:pt x="700" y="642"/>
                  </a:lnTo>
                  <a:lnTo>
                    <a:pt x="696" y="640"/>
                  </a:lnTo>
                  <a:lnTo>
                    <a:pt x="696" y="638"/>
                  </a:lnTo>
                  <a:lnTo>
                    <a:pt x="700" y="636"/>
                  </a:lnTo>
                  <a:lnTo>
                    <a:pt x="698" y="634"/>
                  </a:lnTo>
                  <a:lnTo>
                    <a:pt x="700" y="630"/>
                  </a:lnTo>
                  <a:lnTo>
                    <a:pt x="706" y="628"/>
                  </a:lnTo>
                  <a:lnTo>
                    <a:pt x="712" y="636"/>
                  </a:lnTo>
                  <a:lnTo>
                    <a:pt x="710" y="642"/>
                  </a:lnTo>
                  <a:close/>
                  <a:moveTo>
                    <a:pt x="972" y="614"/>
                  </a:moveTo>
                  <a:lnTo>
                    <a:pt x="970" y="620"/>
                  </a:lnTo>
                  <a:lnTo>
                    <a:pt x="970" y="616"/>
                  </a:lnTo>
                  <a:lnTo>
                    <a:pt x="966" y="608"/>
                  </a:lnTo>
                  <a:lnTo>
                    <a:pt x="964" y="606"/>
                  </a:lnTo>
                  <a:lnTo>
                    <a:pt x="964" y="602"/>
                  </a:lnTo>
                  <a:lnTo>
                    <a:pt x="962" y="596"/>
                  </a:lnTo>
                  <a:lnTo>
                    <a:pt x="964" y="596"/>
                  </a:lnTo>
                  <a:lnTo>
                    <a:pt x="962" y="598"/>
                  </a:lnTo>
                  <a:lnTo>
                    <a:pt x="966" y="600"/>
                  </a:lnTo>
                  <a:lnTo>
                    <a:pt x="966" y="594"/>
                  </a:lnTo>
                  <a:lnTo>
                    <a:pt x="966" y="602"/>
                  </a:lnTo>
                  <a:lnTo>
                    <a:pt x="972" y="598"/>
                  </a:lnTo>
                  <a:lnTo>
                    <a:pt x="974" y="592"/>
                  </a:lnTo>
                  <a:lnTo>
                    <a:pt x="974" y="594"/>
                  </a:lnTo>
                  <a:lnTo>
                    <a:pt x="974" y="598"/>
                  </a:lnTo>
                  <a:lnTo>
                    <a:pt x="976" y="600"/>
                  </a:lnTo>
                  <a:lnTo>
                    <a:pt x="978" y="608"/>
                  </a:lnTo>
                  <a:lnTo>
                    <a:pt x="972" y="614"/>
                  </a:lnTo>
                  <a:close/>
                  <a:moveTo>
                    <a:pt x="1046" y="548"/>
                  </a:moveTo>
                  <a:lnTo>
                    <a:pt x="1040" y="548"/>
                  </a:lnTo>
                  <a:lnTo>
                    <a:pt x="1038" y="552"/>
                  </a:lnTo>
                  <a:lnTo>
                    <a:pt x="1032" y="552"/>
                  </a:lnTo>
                  <a:lnTo>
                    <a:pt x="1032" y="548"/>
                  </a:lnTo>
                  <a:lnTo>
                    <a:pt x="1024" y="546"/>
                  </a:lnTo>
                  <a:lnTo>
                    <a:pt x="1024" y="550"/>
                  </a:lnTo>
                  <a:lnTo>
                    <a:pt x="1018" y="552"/>
                  </a:lnTo>
                  <a:lnTo>
                    <a:pt x="1016" y="554"/>
                  </a:lnTo>
                  <a:lnTo>
                    <a:pt x="1018" y="558"/>
                  </a:lnTo>
                  <a:lnTo>
                    <a:pt x="1026" y="560"/>
                  </a:lnTo>
                  <a:lnTo>
                    <a:pt x="1026" y="570"/>
                  </a:lnTo>
                  <a:lnTo>
                    <a:pt x="1024" y="564"/>
                  </a:lnTo>
                  <a:lnTo>
                    <a:pt x="1022" y="562"/>
                  </a:lnTo>
                  <a:lnTo>
                    <a:pt x="1012" y="558"/>
                  </a:lnTo>
                  <a:lnTo>
                    <a:pt x="1016" y="558"/>
                  </a:lnTo>
                  <a:lnTo>
                    <a:pt x="1014" y="554"/>
                  </a:lnTo>
                  <a:lnTo>
                    <a:pt x="1016" y="546"/>
                  </a:lnTo>
                  <a:lnTo>
                    <a:pt x="1018" y="548"/>
                  </a:lnTo>
                  <a:lnTo>
                    <a:pt x="1022" y="546"/>
                  </a:lnTo>
                  <a:lnTo>
                    <a:pt x="1020" y="544"/>
                  </a:lnTo>
                  <a:lnTo>
                    <a:pt x="1018" y="536"/>
                  </a:lnTo>
                  <a:lnTo>
                    <a:pt x="1018" y="536"/>
                  </a:lnTo>
                  <a:lnTo>
                    <a:pt x="1022" y="544"/>
                  </a:lnTo>
                  <a:lnTo>
                    <a:pt x="1028" y="542"/>
                  </a:lnTo>
                  <a:lnTo>
                    <a:pt x="1028" y="532"/>
                  </a:lnTo>
                  <a:lnTo>
                    <a:pt x="1030" y="534"/>
                  </a:lnTo>
                  <a:lnTo>
                    <a:pt x="1030" y="536"/>
                  </a:lnTo>
                  <a:lnTo>
                    <a:pt x="1036" y="546"/>
                  </a:lnTo>
                  <a:lnTo>
                    <a:pt x="1038" y="546"/>
                  </a:lnTo>
                  <a:lnTo>
                    <a:pt x="1042" y="546"/>
                  </a:lnTo>
                  <a:lnTo>
                    <a:pt x="1042" y="544"/>
                  </a:lnTo>
                  <a:lnTo>
                    <a:pt x="1046" y="546"/>
                  </a:lnTo>
                  <a:lnTo>
                    <a:pt x="1044" y="546"/>
                  </a:lnTo>
                  <a:lnTo>
                    <a:pt x="1046" y="5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2" name="Freeform 827"/>
            <p:cNvSpPr>
              <a:spLocks/>
            </p:cNvSpPr>
            <p:nvPr/>
          </p:nvSpPr>
          <p:spPr bwMode="auto">
            <a:xfrm>
              <a:off x="2820988" y="2617788"/>
              <a:ext cx="34925" cy="44450"/>
            </a:xfrm>
            <a:custGeom>
              <a:avLst/>
              <a:gdLst/>
              <a:ahLst/>
              <a:cxnLst>
                <a:cxn ang="0">
                  <a:pos x="4" y="0"/>
                </a:cxn>
                <a:cxn ang="0">
                  <a:pos x="4" y="2"/>
                </a:cxn>
                <a:cxn ang="0">
                  <a:pos x="4" y="6"/>
                </a:cxn>
                <a:cxn ang="0">
                  <a:pos x="4" y="8"/>
                </a:cxn>
                <a:cxn ang="0">
                  <a:pos x="6" y="8"/>
                </a:cxn>
                <a:cxn ang="0">
                  <a:pos x="6" y="12"/>
                </a:cxn>
                <a:cxn ang="0">
                  <a:pos x="4" y="14"/>
                </a:cxn>
                <a:cxn ang="0">
                  <a:pos x="8" y="18"/>
                </a:cxn>
                <a:cxn ang="0">
                  <a:pos x="4" y="20"/>
                </a:cxn>
                <a:cxn ang="0">
                  <a:pos x="0" y="16"/>
                </a:cxn>
                <a:cxn ang="0">
                  <a:pos x="0" y="18"/>
                </a:cxn>
                <a:cxn ang="0">
                  <a:pos x="2" y="22"/>
                </a:cxn>
                <a:cxn ang="0">
                  <a:pos x="6" y="26"/>
                </a:cxn>
                <a:cxn ang="0">
                  <a:pos x="12" y="26"/>
                </a:cxn>
                <a:cxn ang="0">
                  <a:pos x="12" y="22"/>
                </a:cxn>
                <a:cxn ang="0">
                  <a:pos x="16" y="20"/>
                </a:cxn>
                <a:cxn ang="0">
                  <a:pos x="18" y="22"/>
                </a:cxn>
                <a:cxn ang="0">
                  <a:pos x="18" y="26"/>
                </a:cxn>
                <a:cxn ang="0">
                  <a:pos x="22" y="28"/>
                </a:cxn>
                <a:cxn ang="0">
                  <a:pos x="20" y="26"/>
                </a:cxn>
                <a:cxn ang="0">
                  <a:pos x="22" y="24"/>
                </a:cxn>
                <a:cxn ang="0">
                  <a:pos x="18" y="12"/>
                </a:cxn>
                <a:cxn ang="0">
                  <a:pos x="4" y="0"/>
                </a:cxn>
                <a:cxn ang="0">
                  <a:pos x="4" y="0"/>
                </a:cxn>
              </a:cxnLst>
              <a:rect l="0" t="0" r="r" b="b"/>
              <a:pathLst>
                <a:path w="22" h="28">
                  <a:moveTo>
                    <a:pt x="4" y="0"/>
                  </a:moveTo>
                  <a:lnTo>
                    <a:pt x="4" y="2"/>
                  </a:lnTo>
                  <a:lnTo>
                    <a:pt x="4" y="6"/>
                  </a:lnTo>
                  <a:lnTo>
                    <a:pt x="4" y="8"/>
                  </a:lnTo>
                  <a:lnTo>
                    <a:pt x="6" y="8"/>
                  </a:lnTo>
                  <a:lnTo>
                    <a:pt x="6" y="12"/>
                  </a:lnTo>
                  <a:lnTo>
                    <a:pt x="4" y="14"/>
                  </a:lnTo>
                  <a:lnTo>
                    <a:pt x="8" y="18"/>
                  </a:lnTo>
                  <a:lnTo>
                    <a:pt x="4" y="20"/>
                  </a:lnTo>
                  <a:lnTo>
                    <a:pt x="0" y="16"/>
                  </a:lnTo>
                  <a:lnTo>
                    <a:pt x="0" y="18"/>
                  </a:lnTo>
                  <a:lnTo>
                    <a:pt x="2" y="22"/>
                  </a:lnTo>
                  <a:lnTo>
                    <a:pt x="6" y="26"/>
                  </a:lnTo>
                  <a:lnTo>
                    <a:pt x="12" y="26"/>
                  </a:lnTo>
                  <a:lnTo>
                    <a:pt x="12" y="22"/>
                  </a:lnTo>
                  <a:lnTo>
                    <a:pt x="16" y="20"/>
                  </a:lnTo>
                  <a:lnTo>
                    <a:pt x="18" y="22"/>
                  </a:lnTo>
                  <a:lnTo>
                    <a:pt x="18" y="26"/>
                  </a:lnTo>
                  <a:lnTo>
                    <a:pt x="22" y="28"/>
                  </a:lnTo>
                  <a:lnTo>
                    <a:pt x="20" y="26"/>
                  </a:lnTo>
                  <a:lnTo>
                    <a:pt x="22" y="24"/>
                  </a:lnTo>
                  <a:lnTo>
                    <a:pt x="18" y="1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3" name="Freeform 828"/>
            <p:cNvSpPr>
              <a:spLocks/>
            </p:cNvSpPr>
            <p:nvPr/>
          </p:nvSpPr>
          <p:spPr bwMode="auto">
            <a:xfrm>
              <a:off x="6237288" y="3846513"/>
              <a:ext cx="73025" cy="38100"/>
            </a:xfrm>
            <a:custGeom>
              <a:avLst/>
              <a:gdLst/>
              <a:ahLst/>
              <a:cxnLst>
                <a:cxn ang="0">
                  <a:pos x="16" y="0"/>
                </a:cxn>
                <a:cxn ang="0">
                  <a:pos x="10" y="4"/>
                </a:cxn>
                <a:cxn ang="0">
                  <a:pos x="2" y="14"/>
                </a:cxn>
                <a:cxn ang="0">
                  <a:pos x="0" y="16"/>
                </a:cxn>
                <a:cxn ang="0">
                  <a:pos x="2" y="22"/>
                </a:cxn>
                <a:cxn ang="0">
                  <a:pos x="12" y="24"/>
                </a:cxn>
                <a:cxn ang="0">
                  <a:pos x="16" y="22"/>
                </a:cxn>
                <a:cxn ang="0">
                  <a:pos x="42" y="20"/>
                </a:cxn>
                <a:cxn ang="0">
                  <a:pos x="44" y="18"/>
                </a:cxn>
                <a:cxn ang="0">
                  <a:pos x="46" y="14"/>
                </a:cxn>
                <a:cxn ang="0">
                  <a:pos x="40" y="10"/>
                </a:cxn>
                <a:cxn ang="0">
                  <a:pos x="40" y="8"/>
                </a:cxn>
                <a:cxn ang="0">
                  <a:pos x="34" y="4"/>
                </a:cxn>
                <a:cxn ang="0">
                  <a:pos x="30" y="4"/>
                </a:cxn>
                <a:cxn ang="0">
                  <a:pos x="24" y="2"/>
                </a:cxn>
                <a:cxn ang="0">
                  <a:pos x="20" y="0"/>
                </a:cxn>
                <a:cxn ang="0">
                  <a:pos x="16" y="0"/>
                </a:cxn>
                <a:cxn ang="0">
                  <a:pos x="16" y="0"/>
                </a:cxn>
                <a:cxn ang="0">
                  <a:pos x="16" y="0"/>
                </a:cxn>
              </a:cxnLst>
              <a:rect l="0" t="0" r="r" b="b"/>
              <a:pathLst>
                <a:path w="46" h="24">
                  <a:moveTo>
                    <a:pt x="16" y="0"/>
                  </a:moveTo>
                  <a:lnTo>
                    <a:pt x="10" y="4"/>
                  </a:lnTo>
                  <a:lnTo>
                    <a:pt x="2" y="14"/>
                  </a:lnTo>
                  <a:lnTo>
                    <a:pt x="0" y="16"/>
                  </a:lnTo>
                  <a:lnTo>
                    <a:pt x="2" y="22"/>
                  </a:lnTo>
                  <a:lnTo>
                    <a:pt x="12" y="24"/>
                  </a:lnTo>
                  <a:lnTo>
                    <a:pt x="16" y="22"/>
                  </a:lnTo>
                  <a:lnTo>
                    <a:pt x="42" y="20"/>
                  </a:lnTo>
                  <a:lnTo>
                    <a:pt x="44" y="18"/>
                  </a:lnTo>
                  <a:lnTo>
                    <a:pt x="46" y="14"/>
                  </a:lnTo>
                  <a:lnTo>
                    <a:pt x="40" y="10"/>
                  </a:lnTo>
                  <a:lnTo>
                    <a:pt x="40" y="8"/>
                  </a:lnTo>
                  <a:lnTo>
                    <a:pt x="34" y="4"/>
                  </a:lnTo>
                  <a:lnTo>
                    <a:pt x="30" y="4"/>
                  </a:lnTo>
                  <a:lnTo>
                    <a:pt x="24" y="2"/>
                  </a:lnTo>
                  <a:lnTo>
                    <a:pt x="20" y="0"/>
                  </a:lnTo>
                  <a:lnTo>
                    <a:pt x="16" y="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4" name="Freeform 829"/>
            <p:cNvSpPr>
              <a:spLocks/>
            </p:cNvSpPr>
            <p:nvPr/>
          </p:nvSpPr>
          <p:spPr bwMode="auto">
            <a:xfrm>
              <a:off x="6218238" y="3887788"/>
              <a:ext cx="101600" cy="130175"/>
            </a:xfrm>
            <a:custGeom>
              <a:avLst/>
              <a:gdLst/>
              <a:ahLst/>
              <a:cxnLst>
                <a:cxn ang="0">
                  <a:pos x="28" y="64"/>
                </a:cxn>
                <a:cxn ang="0">
                  <a:pos x="24" y="70"/>
                </a:cxn>
                <a:cxn ang="0">
                  <a:pos x="22" y="68"/>
                </a:cxn>
                <a:cxn ang="0">
                  <a:pos x="14" y="72"/>
                </a:cxn>
                <a:cxn ang="0">
                  <a:pos x="10" y="58"/>
                </a:cxn>
                <a:cxn ang="0">
                  <a:pos x="8" y="56"/>
                </a:cxn>
                <a:cxn ang="0">
                  <a:pos x="10" y="48"/>
                </a:cxn>
                <a:cxn ang="0">
                  <a:pos x="6" y="42"/>
                </a:cxn>
                <a:cxn ang="0">
                  <a:pos x="8" y="32"/>
                </a:cxn>
                <a:cxn ang="0">
                  <a:pos x="0" y="24"/>
                </a:cxn>
                <a:cxn ang="0">
                  <a:pos x="0" y="22"/>
                </a:cxn>
                <a:cxn ang="0">
                  <a:pos x="4" y="20"/>
                </a:cxn>
                <a:cxn ang="0">
                  <a:pos x="4" y="18"/>
                </a:cxn>
                <a:cxn ang="0">
                  <a:pos x="10" y="18"/>
                </a:cxn>
                <a:cxn ang="0">
                  <a:pos x="8" y="14"/>
                </a:cxn>
                <a:cxn ang="0">
                  <a:pos x="4" y="14"/>
                </a:cxn>
                <a:cxn ang="0">
                  <a:pos x="2" y="10"/>
                </a:cxn>
                <a:cxn ang="0">
                  <a:pos x="6" y="0"/>
                </a:cxn>
                <a:cxn ang="0">
                  <a:pos x="10" y="6"/>
                </a:cxn>
                <a:cxn ang="0">
                  <a:pos x="12" y="0"/>
                </a:cxn>
                <a:cxn ang="0">
                  <a:pos x="14" y="2"/>
                </a:cxn>
                <a:cxn ang="0">
                  <a:pos x="16" y="8"/>
                </a:cxn>
                <a:cxn ang="0">
                  <a:pos x="18" y="6"/>
                </a:cxn>
                <a:cxn ang="0">
                  <a:pos x="20" y="8"/>
                </a:cxn>
                <a:cxn ang="0">
                  <a:pos x="22" y="4"/>
                </a:cxn>
                <a:cxn ang="0">
                  <a:pos x="24" y="14"/>
                </a:cxn>
                <a:cxn ang="0">
                  <a:pos x="28" y="18"/>
                </a:cxn>
                <a:cxn ang="0">
                  <a:pos x="28" y="18"/>
                </a:cxn>
                <a:cxn ang="0">
                  <a:pos x="48" y="18"/>
                </a:cxn>
                <a:cxn ang="0">
                  <a:pos x="58" y="20"/>
                </a:cxn>
                <a:cxn ang="0">
                  <a:pos x="52" y="30"/>
                </a:cxn>
                <a:cxn ang="0">
                  <a:pos x="42" y="36"/>
                </a:cxn>
                <a:cxn ang="0">
                  <a:pos x="42" y="38"/>
                </a:cxn>
                <a:cxn ang="0">
                  <a:pos x="44" y="46"/>
                </a:cxn>
                <a:cxn ang="0">
                  <a:pos x="46" y="48"/>
                </a:cxn>
                <a:cxn ang="0">
                  <a:pos x="50" y="50"/>
                </a:cxn>
                <a:cxn ang="0">
                  <a:pos x="52" y="44"/>
                </a:cxn>
                <a:cxn ang="0">
                  <a:pos x="56" y="40"/>
                </a:cxn>
                <a:cxn ang="0">
                  <a:pos x="56" y="40"/>
                </a:cxn>
                <a:cxn ang="0">
                  <a:pos x="60" y="52"/>
                </a:cxn>
                <a:cxn ang="0">
                  <a:pos x="64" y="68"/>
                </a:cxn>
                <a:cxn ang="0">
                  <a:pos x="64" y="76"/>
                </a:cxn>
                <a:cxn ang="0">
                  <a:pos x="60" y="74"/>
                </a:cxn>
                <a:cxn ang="0">
                  <a:pos x="60" y="76"/>
                </a:cxn>
                <a:cxn ang="0">
                  <a:pos x="58" y="82"/>
                </a:cxn>
                <a:cxn ang="0">
                  <a:pos x="56" y="78"/>
                </a:cxn>
                <a:cxn ang="0">
                  <a:pos x="54" y="62"/>
                </a:cxn>
                <a:cxn ang="0">
                  <a:pos x="50" y="56"/>
                </a:cxn>
                <a:cxn ang="0">
                  <a:pos x="48" y="54"/>
                </a:cxn>
                <a:cxn ang="0">
                  <a:pos x="42" y="56"/>
                </a:cxn>
                <a:cxn ang="0">
                  <a:pos x="38" y="52"/>
                </a:cxn>
                <a:cxn ang="0">
                  <a:pos x="34" y="56"/>
                </a:cxn>
                <a:cxn ang="0">
                  <a:pos x="36" y="62"/>
                </a:cxn>
                <a:cxn ang="0">
                  <a:pos x="30" y="68"/>
                </a:cxn>
                <a:cxn ang="0">
                  <a:pos x="28" y="66"/>
                </a:cxn>
                <a:cxn ang="0">
                  <a:pos x="28" y="64"/>
                </a:cxn>
                <a:cxn ang="0">
                  <a:pos x="28" y="64"/>
                </a:cxn>
              </a:cxnLst>
              <a:rect l="0" t="0" r="r" b="b"/>
              <a:pathLst>
                <a:path w="64" h="82">
                  <a:moveTo>
                    <a:pt x="28" y="64"/>
                  </a:moveTo>
                  <a:lnTo>
                    <a:pt x="24" y="70"/>
                  </a:lnTo>
                  <a:lnTo>
                    <a:pt x="22" y="68"/>
                  </a:lnTo>
                  <a:lnTo>
                    <a:pt x="14" y="72"/>
                  </a:lnTo>
                  <a:lnTo>
                    <a:pt x="10" y="58"/>
                  </a:lnTo>
                  <a:lnTo>
                    <a:pt x="8" y="56"/>
                  </a:lnTo>
                  <a:lnTo>
                    <a:pt x="10" y="48"/>
                  </a:lnTo>
                  <a:lnTo>
                    <a:pt x="6" y="42"/>
                  </a:lnTo>
                  <a:lnTo>
                    <a:pt x="8" y="32"/>
                  </a:lnTo>
                  <a:lnTo>
                    <a:pt x="0" y="24"/>
                  </a:lnTo>
                  <a:lnTo>
                    <a:pt x="0" y="22"/>
                  </a:lnTo>
                  <a:lnTo>
                    <a:pt x="4" y="20"/>
                  </a:lnTo>
                  <a:lnTo>
                    <a:pt x="4" y="18"/>
                  </a:lnTo>
                  <a:lnTo>
                    <a:pt x="10" y="18"/>
                  </a:lnTo>
                  <a:lnTo>
                    <a:pt x="8" y="14"/>
                  </a:lnTo>
                  <a:lnTo>
                    <a:pt x="4" y="14"/>
                  </a:lnTo>
                  <a:lnTo>
                    <a:pt x="2" y="10"/>
                  </a:lnTo>
                  <a:lnTo>
                    <a:pt x="6" y="0"/>
                  </a:lnTo>
                  <a:lnTo>
                    <a:pt x="10" y="6"/>
                  </a:lnTo>
                  <a:lnTo>
                    <a:pt x="12" y="0"/>
                  </a:lnTo>
                  <a:lnTo>
                    <a:pt x="14" y="2"/>
                  </a:lnTo>
                  <a:lnTo>
                    <a:pt x="16" y="8"/>
                  </a:lnTo>
                  <a:lnTo>
                    <a:pt x="18" y="6"/>
                  </a:lnTo>
                  <a:lnTo>
                    <a:pt x="20" y="8"/>
                  </a:lnTo>
                  <a:lnTo>
                    <a:pt x="22" y="4"/>
                  </a:lnTo>
                  <a:lnTo>
                    <a:pt x="24" y="14"/>
                  </a:lnTo>
                  <a:lnTo>
                    <a:pt x="28" y="18"/>
                  </a:lnTo>
                  <a:lnTo>
                    <a:pt x="28" y="18"/>
                  </a:lnTo>
                  <a:lnTo>
                    <a:pt x="48" y="18"/>
                  </a:lnTo>
                  <a:lnTo>
                    <a:pt x="58" y="20"/>
                  </a:lnTo>
                  <a:lnTo>
                    <a:pt x="52" y="30"/>
                  </a:lnTo>
                  <a:lnTo>
                    <a:pt x="42" y="36"/>
                  </a:lnTo>
                  <a:lnTo>
                    <a:pt x="42" y="38"/>
                  </a:lnTo>
                  <a:lnTo>
                    <a:pt x="44" y="46"/>
                  </a:lnTo>
                  <a:lnTo>
                    <a:pt x="46" y="48"/>
                  </a:lnTo>
                  <a:lnTo>
                    <a:pt x="50" y="50"/>
                  </a:lnTo>
                  <a:lnTo>
                    <a:pt x="52" y="44"/>
                  </a:lnTo>
                  <a:lnTo>
                    <a:pt x="56" y="40"/>
                  </a:lnTo>
                  <a:lnTo>
                    <a:pt x="56" y="40"/>
                  </a:lnTo>
                  <a:lnTo>
                    <a:pt x="60" y="52"/>
                  </a:lnTo>
                  <a:lnTo>
                    <a:pt x="64" y="68"/>
                  </a:lnTo>
                  <a:lnTo>
                    <a:pt x="64" y="76"/>
                  </a:lnTo>
                  <a:lnTo>
                    <a:pt x="60" y="74"/>
                  </a:lnTo>
                  <a:lnTo>
                    <a:pt x="60" y="76"/>
                  </a:lnTo>
                  <a:lnTo>
                    <a:pt x="58" y="82"/>
                  </a:lnTo>
                  <a:lnTo>
                    <a:pt x="56" y="78"/>
                  </a:lnTo>
                  <a:lnTo>
                    <a:pt x="54" y="62"/>
                  </a:lnTo>
                  <a:lnTo>
                    <a:pt x="50" y="56"/>
                  </a:lnTo>
                  <a:lnTo>
                    <a:pt x="48" y="54"/>
                  </a:lnTo>
                  <a:lnTo>
                    <a:pt x="42" y="56"/>
                  </a:lnTo>
                  <a:lnTo>
                    <a:pt x="38" y="52"/>
                  </a:lnTo>
                  <a:lnTo>
                    <a:pt x="34" y="56"/>
                  </a:lnTo>
                  <a:lnTo>
                    <a:pt x="36" y="62"/>
                  </a:lnTo>
                  <a:lnTo>
                    <a:pt x="30" y="68"/>
                  </a:lnTo>
                  <a:lnTo>
                    <a:pt x="28" y="66"/>
                  </a:lnTo>
                  <a:lnTo>
                    <a:pt x="28" y="64"/>
                  </a:lnTo>
                  <a:lnTo>
                    <a:pt x="28" y="6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5" name="Freeform 830"/>
            <p:cNvSpPr>
              <a:spLocks/>
            </p:cNvSpPr>
            <p:nvPr/>
          </p:nvSpPr>
          <p:spPr bwMode="auto">
            <a:xfrm>
              <a:off x="5795963" y="3652838"/>
              <a:ext cx="625475" cy="644525"/>
            </a:xfrm>
            <a:custGeom>
              <a:avLst/>
              <a:gdLst/>
              <a:ahLst/>
              <a:cxnLst>
                <a:cxn ang="0">
                  <a:pos x="308" y="184"/>
                </a:cxn>
                <a:cxn ang="0">
                  <a:pos x="318" y="192"/>
                </a:cxn>
                <a:cxn ang="0">
                  <a:pos x="336" y="212"/>
                </a:cxn>
                <a:cxn ang="0">
                  <a:pos x="340" y="186"/>
                </a:cxn>
                <a:cxn ang="0">
                  <a:pos x="364" y="160"/>
                </a:cxn>
                <a:cxn ang="0">
                  <a:pos x="384" y="136"/>
                </a:cxn>
                <a:cxn ang="0">
                  <a:pos x="392" y="120"/>
                </a:cxn>
                <a:cxn ang="0">
                  <a:pos x="378" y="106"/>
                </a:cxn>
                <a:cxn ang="0">
                  <a:pos x="318" y="130"/>
                </a:cxn>
                <a:cxn ang="0">
                  <a:pos x="294" y="144"/>
                </a:cxn>
                <a:cxn ang="0">
                  <a:pos x="278" y="134"/>
                </a:cxn>
                <a:cxn ang="0">
                  <a:pos x="266" y="138"/>
                </a:cxn>
                <a:cxn ang="0">
                  <a:pos x="226" y="144"/>
                </a:cxn>
                <a:cxn ang="0">
                  <a:pos x="172" y="118"/>
                </a:cxn>
                <a:cxn ang="0">
                  <a:pos x="162" y="112"/>
                </a:cxn>
                <a:cxn ang="0">
                  <a:pos x="160" y="84"/>
                </a:cxn>
                <a:cxn ang="0">
                  <a:pos x="146" y="78"/>
                </a:cxn>
                <a:cxn ang="0">
                  <a:pos x="142" y="54"/>
                </a:cxn>
                <a:cxn ang="0">
                  <a:pos x="154" y="54"/>
                </a:cxn>
                <a:cxn ang="0">
                  <a:pos x="148" y="36"/>
                </a:cxn>
                <a:cxn ang="0">
                  <a:pos x="158" y="26"/>
                </a:cxn>
                <a:cxn ang="0">
                  <a:pos x="160" y="10"/>
                </a:cxn>
                <a:cxn ang="0">
                  <a:pos x="150" y="0"/>
                </a:cxn>
                <a:cxn ang="0">
                  <a:pos x="118" y="20"/>
                </a:cxn>
                <a:cxn ang="0">
                  <a:pos x="84" y="18"/>
                </a:cxn>
                <a:cxn ang="0">
                  <a:pos x="82" y="32"/>
                </a:cxn>
                <a:cxn ang="0">
                  <a:pos x="84" y="50"/>
                </a:cxn>
                <a:cxn ang="0">
                  <a:pos x="96" y="64"/>
                </a:cxn>
                <a:cxn ang="0">
                  <a:pos x="90" y="80"/>
                </a:cxn>
                <a:cxn ang="0">
                  <a:pos x="72" y="98"/>
                </a:cxn>
                <a:cxn ang="0">
                  <a:pos x="38" y="130"/>
                </a:cxn>
                <a:cxn ang="0">
                  <a:pos x="28" y="158"/>
                </a:cxn>
                <a:cxn ang="0">
                  <a:pos x="40" y="178"/>
                </a:cxn>
                <a:cxn ang="0">
                  <a:pos x="22" y="182"/>
                </a:cxn>
                <a:cxn ang="0">
                  <a:pos x="2" y="184"/>
                </a:cxn>
                <a:cxn ang="0">
                  <a:pos x="12" y="202"/>
                </a:cxn>
                <a:cxn ang="0">
                  <a:pos x="28" y="204"/>
                </a:cxn>
                <a:cxn ang="0">
                  <a:pos x="12" y="212"/>
                </a:cxn>
                <a:cxn ang="0">
                  <a:pos x="54" y="208"/>
                </a:cxn>
                <a:cxn ang="0">
                  <a:pos x="58" y="214"/>
                </a:cxn>
                <a:cxn ang="0">
                  <a:pos x="62" y="236"/>
                </a:cxn>
                <a:cxn ang="0">
                  <a:pos x="64" y="264"/>
                </a:cxn>
                <a:cxn ang="0">
                  <a:pos x="78" y="306"/>
                </a:cxn>
                <a:cxn ang="0">
                  <a:pos x="90" y="332"/>
                </a:cxn>
                <a:cxn ang="0">
                  <a:pos x="128" y="406"/>
                </a:cxn>
                <a:cxn ang="0">
                  <a:pos x="150" y="376"/>
                </a:cxn>
                <a:cxn ang="0">
                  <a:pos x="160" y="332"/>
                </a:cxn>
                <a:cxn ang="0">
                  <a:pos x="164" y="302"/>
                </a:cxn>
                <a:cxn ang="0">
                  <a:pos x="176" y="294"/>
                </a:cxn>
                <a:cxn ang="0">
                  <a:pos x="226" y="252"/>
                </a:cxn>
                <a:cxn ang="0">
                  <a:pos x="254" y="222"/>
                </a:cxn>
                <a:cxn ang="0">
                  <a:pos x="274" y="220"/>
                </a:cxn>
                <a:cxn ang="0">
                  <a:pos x="274" y="204"/>
                </a:cxn>
                <a:cxn ang="0">
                  <a:pos x="266" y="170"/>
                </a:cxn>
                <a:cxn ang="0">
                  <a:pos x="270" y="162"/>
                </a:cxn>
                <a:cxn ang="0">
                  <a:pos x="280" y="150"/>
                </a:cxn>
                <a:cxn ang="0">
                  <a:pos x="290" y="162"/>
                </a:cxn>
              </a:cxnLst>
              <a:rect l="0" t="0" r="r" b="b"/>
              <a:pathLst>
                <a:path w="394" h="406">
                  <a:moveTo>
                    <a:pt x="294" y="166"/>
                  </a:moveTo>
                  <a:lnTo>
                    <a:pt x="314" y="166"/>
                  </a:lnTo>
                  <a:lnTo>
                    <a:pt x="324" y="168"/>
                  </a:lnTo>
                  <a:lnTo>
                    <a:pt x="318" y="178"/>
                  </a:lnTo>
                  <a:lnTo>
                    <a:pt x="308" y="184"/>
                  </a:lnTo>
                  <a:lnTo>
                    <a:pt x="308" y="186"/>
                  </a:lnTo>
                  <a:lnTo>
                    <a:pt x="310" y="194"/>
                  </a:lnTo>
                  <a:lnTo>
                    <a:pt x="312" y="196"/>
                  </a:lnTo>
                  <a:lnTo>
                    <a:pt x="316" y="198"/>
                  </a:lnTo>
                  <a:lnTo>
                    <a:pt x="318" y="192"/>
                  </a:lnTo>
                  <a:lnTo>
                    <a:pt x="322" y="188"/>
                  </a:lnTo>
                  <a:lnTo>
                    <a:pt x="322" y="188"/>
                  </a:lnTo>
                  <a:lnTo>
                    <a:pt x="326" y="200"/>
                  </a:lnTo>
                  <a:lnTo>
                    <a:pt x="330" y="216"/>
                  </a:lnTo>
                  <a:lnTo>
                    <a:pt x="336" y="212"/>
                  </a:lnTo>
                  <a:lnTo>
                    <a:pt x="334" y="204"/>
                  </a:lnTo>
                  <a:lnTo>
                    <a:pt x="336" y="200"/>
                  </a:lnTo>
                  <a:lnTo>
                    <a:pt x="338" y="200"/>
                  </a:lnTo>
                  <a:lnTo>
                    <a:pt x="338" y="188"/>
                  </a:lnTo>
                  <a:lnTo>
                    <a:pt x="340" y="186"/>
                  </a:lnTo>
                  <a:lnTo>
                    <a:pt x="350" y="186"/>
                  </a:lnTo>
                  <a:lnTo>
                    <a:pt x="350" y="186"/>
                  </a:lnTo>
                  <a:lnTo>
                    <a:pt x="356" y="172"/>
                  </a:lnTo>
                  <a:lnTo>
                    <a:pt x="356" y="168"/>
                  </a:lnTo>
                  <a:lnTo>
                    <a:pt x="364" y="160"/>
                  </a:lnTo>
                  <a:lnTo>
                    <a:pt x="364" y="152"/>
                  </a:lnTo>
                  <a:lnTo>
                    <a:pt x="366" y="148"/>
                  </a:lnTo>
                  <a:lnTo>
                    <a:pt x="372" y="144"/>
                  </a:lnTo>
                  <a:lnTo>
                    <a:pt x="376" y="138"/>
                  </a:lnTo>
                  <a:lnTo>
                    <a:pt x="384" y="136"/>
                  </a:lnTo>
                  <a:lnTo>
                    <a:pt x="388" y="138"/>
                  </a:lnTo>
                  <a:lnTo>
                    <a:pt x="390" y="130"/>
                  </a:lnTo>
                  <a:lnTo>
                    <a:pt x="394" y="126"/>
                  </a:lnTo>
                  <a:lnTo>
                    <a:pt x="394" y="124"/>
                  </a:lnTo>
                  <a:lnTo>
                    <a:pt x="392" y="120"/>
                  </a:lnTo>
                  <a:lnTo>
                    <a:pt x="390" y="120"/>
                  </a:lnTo>
                  <a:lnTo>
                    <a:pt x="380" y="118"/>
                  </a:lnTo>
                  <a:lnTo>
                    <a:pt x="380" y="112"/>
                  </a:lnTo>
                  <a:lnTo>
                    <a:pt x="378" y="110"/>
                  </a:lnTo>
                  <a:lnTo>
                    <a:pt x="378" y="106"/>
                  </a:lnTo>
                  <a:lnTo>
                    <a:pt x="374" y="104"/>
                  </a:lnTo>
                  <a:lnTo>
                    <a:pt x="364" y="108"/>
                  </a:lnTo>
                  <a:lnTo>
                    <a:pt x="356" y="106"/>
                  </a:lnTo>
                  <a:lnTo>
                    <a:pt x="336" y="122"/>
                  </a:lnTo>
                  <a:lnTo>
                    <a:pt x="318" y="130"/>
                  </a:lnTo>
                  <a:lnTo>
                    <a:pt x="318" y="132"/>
                  </a:lnTo>
                  <a:lnTo>
                    <a:pt x="324" y="136"/>
                  </a:lnTo>
                  <a:lnTo>
                    <a:pt x="322" y="140"/>
                  </a:lnTo>
                  <a:lnTo>
                    <a:pt x="320" y="142"/>
                  </a:lnTo>
                  <a:lnTo>
                    <a:pt x="294" y="144"/>
                  </a:lnTo>
                  <a:lnTo>
                    <a:pt x="290" y="146"/>
                  </a:lnTo>
                  <a:lnTo>
                    <a:pt x="280" y="144"/>
                  </a:lnTo>
                  <a:lnTo>
                    <a:pt x="278" y="138"/>
                  </a:lnTo>
                  <a:lnTo>
                    <a:pt x="280" y="136"/>
                  </a:lnTo>
                  <a:lnTo>
                    <a:pt x="278" y="134"/>
                  </a:lnTo>
                  <a:lnTo>
                    <a:pt x="278" y="128"/>
                  </a:lnTo>
                  <a:lnTo>
                    <a:pt x="276" y="126"/>
                  </a:lnTo>
                  <a:lnTo>
                    <a:pt x="268" y="128"/>
                  </a:lnTo>
                  <a:lnTo>
                    <a:pt x="266" y="132"/>
                  </a:lnTo>
                  <a:lnTo>
                    <a:pt x="266" y="138"/>
                  </a:lnTo>
                  <a:lnTo>
                    <a:pt x="266" y="142"/>
                  </a:lnTo>
                  <a:lnTo>
                    <a:pt x="268" y="144"/>
                  </a:lnTo>
                  <a:lnTo>
                    <a:pt x="268" y="150"/>
                  </a:lnTo>
                  <a:lnTo>
                    <a:pt x="256" y="150"/>
                  </a:lnTo>
                  <a:lnTo>
                    <a:pt x="226" y="144"/>
                  </a:lnTo>
                  <a:lnTo>
                    <a:pt x="218" y="136"/>
                  </a:lnTo>
                  <a:lnTo>
                    <a:pt x="198" y="136"/>
                  </a:lnTo>
                  <a:lnTo>
                    <a:pt x="194" y="132"/>
                  </a:lnTo>
                  <a:lnTo>
                    <a:pt x="182" y="126"/>
                  </a:lnTo>
                  <a:lnTo>
                    <a:pt x="172" y="118"/>
                  </a:lnTo>
                  <a:lnTo>
                    <a:pt x="168" y="118"/>
                  </a:lnTo>
                  <a:lnTo>
                    <a:pt x="166" y="118"/>
                  </a:lnTo>
                  <a:lnTo>
                    <a:pt x="164" y="114"/>
                  </a:lnTo>
                  <a:lnTo>
                    <a:pt x="162" y="114"/>
                  </a:lnTo>
                  <a:lnTo>
                    <a:pt x="162" y="112"/>
                  </a:lnTo>
                  <a:lnTo>
                    <a:pt x="164" y="106"/>
                  </a:lnTo>
                  <a:lnTo>
                    <a:pt x="166" y="98"/>
                  </a:lnTo>
                  <a:lnTo>
                    <a:pt x="172" y="92"/>
                  </a:lnTo>
                  <a:lnTo>
                    <a:pt x="174" y="92"/>
                  </a:lnTo>
                  <a:lnTo>
                    <a:pt x="160" y="84"/>
                  </a:lnTo>
                  <a:lnTo>
                    <a:pt x="160" y="82"/>
                  </a:lnTo>
                  <a:lnTo>
                    <a:pt x="154" y="82"/>
                  </a:lnTo>
                  <a:lnTo>
                    <a:pt x="154" y="80"/>
                  </a:lnTo>
                  <a:lnTo>
                    <a:pt x="146" y="80"/>
                  </a:lnTo>
                  <a:lnTo>
                    <a:pt x="146" y="78"/>
                  </a:lnTo>
                  <a:lnTo>
                    <a:pt x="142" y="74"/>
                  </a:lnTo>
                  <a:lnTo>
                    <a:pt x="144" y="64"/>
                  </a:lnTo>
                  <a:lnTo>
                    <a:pt x="140" y="60"/>
                  </a:lnTo>
                  <a:lnTo>
                    <a:pt x="140" y="56"/>
                  </a:lnTo>
                  <a:lnTo>
                    <a:pt x="142" y="54"/>
                  </a:lnTo>
                  <a:lnTo>
                    <a:pt x="146" y="58"/>
                  </a:lnTo>
                  <a:lnTo>
                    <a:pt x="148" y="58"/>
                  </a:lnTo>
                  <a:lnTo>
                    <a:pt x="150" y="54"/>
                  </a:lnTo>
                  <a:lnTo>
                    <a:pt x="152" y="56"/>
                  </a:lnTo>
                  <a:lnTo>
                    <a:pt x="154" y="54"/>
                  </a:lnTo>
                  <a:lnTo>
                    <a:pt x="152" y="48"/>
                  </a:lnTo>
                  <a:lnTo>
                    <a:pt x="152" y="46"/>
                  </a:lnTo>
                  <a:lnTo>
                    <a:pt x="148" y="46"/>
                  </a:lnTo>
                  <a:lnTo>
                    <a:pt x="146" y="42"/>
                  </a:lnTo>
                  <a:lnTo>
                    <a:pt x="148" y="36"/>
                  </a:lnTo>
                  <a:lnTo>
                    <a:pt x="146" y="32"/>
                  </a:lnTo>
                  <a:lnTo>
                    <a:pt x="152" y="32"/>
                  </a:lnTo>
                  <a:lnTo>
                    <a:pt x="154" y="30"/>
                  </a:lnTo>
                  <a:lnTo>
                    <a:pt x="154" y="26"/>
                  </a:lnTo>
                  <a:lnTo>
                    <a:pt x="158" y="26"/>
                  </a:lnTo>
                  <a:lnTo>
                    <a:pt x="158" y="24"/>
                  </a:lnTo>
                  <a:lnTo>
                    <a:pt x="160" y="20"/>
                  </a:lnTo>
                  <a:lnTo>
                    <a:pt x="164" y="8"/>
                  </a:lnTo>
                  <a:lnTo>
                    <a:pt x="164" y="8"/>
                  </a:lnTo>
                  <a:lnTo>
                    <a:pt x="160" y="10"/>
                  </a:lnTo>
                  <a:lnTo>
                    <a:pt x="160" y="6"/>
                  </a:lnTo>
                  <a:lnTo>
                    <a:pt x="158" y="6"/>
                  </a:lnTo>
                  <a:lnTo>
                    <a:pt x="156" y="4"/>
                  </a:lnTo>
                  <a:lnTo>
                    <a:pt x="156" y="2"/>
                  </a:lnTo>
                  <a:lnTo>
                    <a:pt x="150" y="0"/>
                  </a:lnTo>
                  <a:lnTo>
                    <a:pt x="144" y="2"/>
                  </a:lnTo>
                  <a:lnTo>
                    <a:pt x="132" y="8"/>
                  </a:lnTo>
                  <a:lnTo>
                    <a:pt x="128" y="8"/>
                  </a:lnTo>
                  <a:lnTo>
                    <a:pt x="120" y="14"/>
                  </a:lnTo>
                  <a:lnTo>
                    <a:pt x="118" y="20"/>
                  </a:lnTo>
                  <a:lnTo>
                    <a:pt x="112" y="20"/>
                  </a:lnTo>
                  <a:lnTo>
                    <a:pt x="110" y="22"/>
                  </a:lnTo>
                  <a:lnTo>
                    <a:pt x="106" y="20"/>
                  </a:lnTo>
                  <a:lnTo>
                    <a:pt x="100" y="24"/>
                  </a:lnTo>
                  <a:lnTo>
                    <a:pt x="84" y="18"/>
                  </a:lnTo>
                  <a:lnTo>
                    <a:pt x="78" y="20"/>
                  </a:lnTo>
                  <a:lnTo>
                    <a:pt x="76" y="26"/>
                  </a:lnTo>
                  <a:lnTo>
                    <a:pt x="80" y="28"/>
                  </a:lnTo>
                  <a:lnTo>
                    <a:pt x="78" y="30"/>
                  </a:lnTo>
                  <a:lnTo>
                    <a:pt x="82" y="32"/>
                  </a:lnTo>
                  <a:lnTo>
                    <a:pt x="80" y="36"/>
                  </a:lnTo>
                  <a:lnTo>
                    <a:pt x="82" y="40"/>
                  </a:lnTo>
                  <a:lnTo>
                    <a:pt x="78" y="44"/>
                  </a:lnTo>
                  <a:lnTo>
                    <a:pt x="84" y="48"/>
                  </a:lnTo>
                  <a:lnTo>
                    <a:pt x="84" y="50"/>
                  </a:lnTo>
                  <a:lnTo>
                    <a:pt x="88" y="52"/>
                  </a:lnTo>
                  <a:lnTo>
                    <a:pt x="90" y="56"/>
                  </a:lnTo>
                  <a:lnTo>
                    <a:pt x="96" y="58"/>
                  </a:lnTo>
                  <a:lnTo>
                    <a:pt x="98" y="62"/>
                  </a:lnTo>
                  <a:lnTo>
                    <a:pt x="96" y="64"/>
                  </a:lnTo>
                  <a:lnTo>
                    <a:pt x="88" y="66"/>
                  </a:lnTo>
                  <a:lnTo>
                    <a:pt x="88" y="70"/>
                  </a:lnTo>
                  <a:lnTo>
                    <a:pt x="90" y="74"/>
                  </a:lnTo>
                  <a:lnTo>
                    <a:pt x="88" y="76"/>
                  </a:lnTo>
                  <a:lnTo>
                    <a:pt x="90" y="80"/>
                  </a:lnTo>
                  <a:lnTo>
                    <a:pt x="88" y="80"/>
                  </a:lnTo>
                  <a:lnTo>
                    <a:pt x="84" y="82"/>
                  </a:lnTo>
                  <a:lnTo>
                    <a:pt x="78" y="90"/>
                  </a:lnTo>
                  <a:lnTo>
                    <a:pt x="76" y="94"/>
                  </a:lnTo>
                  <a:lnTo>
                    <a:pt x="72" y="98"/>
                  </a:lnTo>
                  <a:lnTo>
                    <a:pt x="64" y="110"/>
                  </a:lnTo>
                  <a:lnTo>
                    <a:pt x="58" y="116"/>
                  </a:lnTo>
                  <a:lnTo>
                    <a:pt x="50" y="126"/>
                  </a:lnTo>
                  <a:lnTo>
                    <a:pt x="42" y="128"/>
                  </a:lnTo>
                  <a:lnTo>
                    <a:pt x="38" y="130"/>
                  </a:lnTo>
                  <a:lnTo>
                    <a:pt x="32" y="126"/>
                  </a:lnTo>
                  <a:lnTo>
                    <a:pt x="20" y="140"/>
                  </a:lnTo>
                  <a:lnTo>
                    <a:pt x="20" y="146"/>
                  </a:lnTo>
                  <a:lnTo>
                    <a:pt x="28" y="148"/>
                  </a:lnTo>
                  <a:lnTo>
                    <a:pt x="28" y="158"/>
                  </a:lnTo>
                  <a:lnTo>
                    <a:pt x="30" y="160"/>
                  </a:lnTo>
                  <a:lnTo>
                    <a:pt x="34" y="160"/>
                  </a:lnTo>
                  <a:lnTo>
                    <a:pt x="36" y="166"/>
                  </a:lnTo>
                  <a:lnTo>
                    <a:pt x="40" y="174"/>
                  </a:lnTo>
                  <a:lnTo>
                    <a:pt x="40" y="178"/>
                  </a:lnTo>
                  <a:lnTo>
                    <a:pt x="40" y="180"/>
                  </a:lnTo>
                  <a:lnTo>
                    <a:pt x="36" y="182"/>
                  </a:lnTo>
                  <a:lnTo>
                    <a:pt x="32" y="178"/>
                  </a:lnTo>
                  <a:lnTo>
                    <a:pt x="26" y="182"/>
                  </a:lnTo>
                  <a:lnTo>
                    <a:pt x="22" y="182"/>
                  </a:lnTo>
                  <a:lnTo>
                    <a:pt x="20" y="180"/>
                  </a:lnTo>
                  <a:lnTo>
                    <a:pt x="12" y="180"/>
                  </a:lnTo>
                  <a:lnTo>
                    <a:pt x="10" y="180"/>
                  </a:lnTo>
                  <a:lnTo>
                    <a:pt x="10" y="184"/>
                  </a:lnTo>
                  <a:lnTo>
                    <a:pt x="2" y="184"/>
                  </a:lnTo>
                  <a:lnTo>
                    <a:pt x="0" y="188"/>
                  </a:lnTo>
                  <a:lnTo>
                    <a:pt x="0" y="190"/>
                  </a:lnTo>
                  <a:lnTo>
                    <a:pt x="2" y="192"/>
                  </a:lnTo>
                  <a:lnTo>
                    <a:pt x="6" y="198"/>
                  </a:lnTo>
                  <a:lnTo>
                    <a:pt x="12" y="202"/>
                  </a:lnTo>
                  <a:lnTo>
                    <a:pt x="22" y="202"/>
                  </a:lnTo>
                  <a:lnTo>
                    <a:pt x="28" y="200"/>
                  </a:lnTo>
                  <a:lnTo>
                    <a:pt x="30" y="198"/>
                  </a:lnTo>
                  <a:lnTo>
                    <a:pt x="30" y="198"/>
                  </a:lnTo>
                  <a:lnTo>
                    <a:pt x="28" y="204"/>
                  </a:lnTo>
                  <a:lnTo>
                    <a:pt x="24" y="208"/>
                  </a:lnTo>
                  <a:lnTo>
                    <a:pt x="14" y="210"/>
                  </a:lnTo>
                  <a:lnTo>
                    <a:pt x="12" y="208"/>
                  </a:lnTo>
                  <a:lnTo>
                    <a:pt x="12" y="208"/>
                  </a:lnTo>
                  <a:lnTo>
                    <a:pt x="12" y="212"/>
                  </a:lnTo>
                  <a:lnTo>
                    <a:pt x="30" y="230"/>
                  </a:lnTo>
                  <a:lnTo>
                    <a:pt x="42" y="230"/>
                  </a:lnTo>
                  <a:lnTo>
                    <a:pt x="50" y="226"/>
                  </a:lnTo>
                  <a:lnTo>
                    <a:pt x="54" y="222"/>
                  </a:lnTo>
                  <a:lnTo>
                    <a:pt x="54" y="208"/>
                  </a:lnTo>
                  <a:lnTo>
                    <a:pt x="56" y="210"/>
                  </a:lnTo>
                  <a:lnTo>
                    <a:pt x="64" y="210"/>
                  </a:lnTo>
                  <a:lnTo>
                    <a:pt x="62" y="212"/>
                  </a:lnTo>
                  <a:lnTo>
                    <a:pt x="60" y="212"/>
                  </a:lnTo>
                  <a:lnTo>
                    <a:pt x="58" y="214"/>
                  </a:lnTo>
                  <a:lnTo>
                    <a:pt x="58" y="218"/>
                  </a:lnTo>
                  <a:lnTo>
                    <a:pt x="60" y="220"/>
                  </a:lnTo>
                  <a:lnTo>
                    <a:pt x="60" y="226"/>
                  </a:lnTo>
                  <a:lnTo>
                    <a:pt x="62" y="226"/>
                  </a:lnTo>
                  <a:lnTo>
                    <a:pt x="62" y="236"/>
                  </a:lnTo>
                  <a:lnTo>
                    <a:pt x="60" y="246"/>
                  </a:lnTo>
                  <a:lnTo>
                    <a:pt x="62" y="256"/>
                  </a:lnTo>
                  <a:lnTo>
                    <a:pt x="64" y="254"/>
                  </a:lnTo>
                  <a:lnTo>
                    <a:pt x="64" y="256"/>
                  </a:lnTo>
                  <a:lnTo>
                    <a:pt x="64" y="264"/>
                  </a:lnTo>
                  <a:lnTo>
                    <a:pt x="68" y="280"/>
                  </a:lnTo>
                  <a:lnTo>
                    <a:pt x="68" y="292"/>
                  </a:lnTo>
                  <a:lnTo>
                    <a:pt x="74" y="302"/>
                  </a:lnTo>
                  <a:lnTo>
                    <a:pt x="76" y="306"/>
                  </a:lnTo>
                  <a:lnTo>
                    <a:pt x="78" y="306"/>
                  </a:lnTo>
                  <a:lnTo>
                    <a:pt x="78" y="308"/>
                  </a:lnTo>
                  <a:lnTo>
                    <a:pt x="78" y="312"/>
                  </a:lnTo>
                  <a:lnTo>
                    <a:pt x="78" y="312"/>
                  </a:lnTo>
                  <a:lnTo>
                    <a:pt x="82" y="316"/>
                  </a:lnTo>
                  <a:lnTo>
                    <a:pt x="90" y="332"/>
                  </a:lnTo>
                  <a:lnTo>
                    <a:pt x="94" y="350"/>
                  </a:lnTo>
                  <a:lnTo>
                    <a:pt x="102" y="360"/>
                  </a:lnTo>
                  <a:lnTo>
                    <a:pt x="114" y="394"/>
                  </a:lnTo>
                  <a:lnTo>
                    <a:pt x="124" y="406"/>
                  </a:lnTo>
                  <a:lnTo>
                    <a:pt x="128" y="406"/>
                  </a:lnTo>
                  <a:lnTo>
                    <a:pt x="134" y="400"/>
                  </a:lnTo>
                  <a:lnTo>
                    <a:pt x="136" y="394"/>
                  </a:lnTo>
                  <a:lnTo>
                    <a:pt x="146" y="390"/>
                  </a:lnTo>
                  <a:lnTo>
                    <a:pt x="146" y="386"/>
                  </a:lnTo>
                  <a:lnTo>
                    <a:pt x="150" y="376"/>
                  </a:lnTo>
                  <a:lnTo>
                    <a:pt x="158" y="376"/>
                  </a:lnTo>
                  <a:lnTo>
                    <a:pt x="156" y="358"/>
                  </a:lnTo>
                  <a:lnTo>
                    <a:pt x="164" y="338"/>
                  </a:lnTo>
                  <a:lnTo>
                    <a:pt x="164" y="334"/>
                  </a:lnTo>
                  <a:lnTo>
                    <a:pt x="160" y="332"/>
                  </a:lnTo>
                  <a:lnTo>
                    <a:pt x="162" y="332"/>
                  </a:lnTo>
                  <a:lnTo>
                    <a:pt x="160" y="324"/>
                  </a:lnTo>
                  <a:lnTo>
                    <a:pt x="162" y="318"/>
                  </a:lnTo>
                  <a:lnTo>
                    <a:pt x="160" y="308"/>
                  </a:lnTo>
                  <a:lnTo>
                    <a:pt x="164" y="302"/>
                  </a:lnTo>
                  <a:lnTo>
                    <a:pt x="168" y="300"/>
                  </a:lnTo>
                  <a:lnTo>
                    <a:pt x="170" y="302"/>
                  </a:lnTo>
                  <a:lnTo>
                    <a:pt x="172" y="302"/>
                  </a:lnTo>
                  <a:lnTo>
                    <a:pt x="174" y="298"/>
                  </a:lnTo>
                  <a:lnTo>
                    <a:pt x="176" y="294"/>
                  </a:lnTo>
                  <a:lnTo>
                    <a:pt x="182" y="294"/>
                  </a:lnTo>
                  <a:lnTo>
                    <a:pt x="188" y="292"/>
                  </a:lnTo>
                  <a:lnTo>
                    <a:pt x="192" y="284"/>
                  </a:lnTo>
                  <a:lnTo>
                    <a:pt x="216" y="266"/>
                  </a:lnTo>
                  <a:lnTo>
                    <a:pt x="226" y="252"/>
                  </a:lnTo>
                  <a:lnTo>
                    <a:pt x="236" y="246"/>
                  </a:lnTo>
                  <a:lnTo>
                    <a:pt x="244" y="244"/>
                  </a:lnTo>
                  <a:lnTo>
                    <a:pt x="254" y="232"/>
                  </a:lnTo>
                  <a:lnTo>
                    <a:pt x="252" y="226"/>
                  </a:lnTo>
                  <a:lnTo>
                    <a:pt x="254" y="222"/>
                  </a:lnTo>
                  <a:lnTo>
                    <a:pt x="266" y="218"/>
                  </a:lnTo>
                  <a:lnTo>
                    <a:pt x="268" y="212"/>
                  </a:lnTo>
                  <a:lnTo>
                    <a:pt x="268" y="218"/>
                  </a:lnTo>
                  <a:lnTo>
                    <a:pt x="270" y="220"/>
                  </a:lnTo>
                  <a:lnTo>
                    <a:pt x="274" y="220"/>
                  </a:lnTo>
                  <a:lnTo>
                    <a:pt x="276" y="216"/>
                  </a:lnTo>
                  <a:lnTo>
                    <a:pt x="278" y="220"/>
                  </a:lnTo>
                  <a:lnTo>
                    <a:pt x="280" y="220"/>
                  </a:lnTo>
                  <a:lnTo>
                    <a:pt x="276" y="206"/>
                  </a:lnTo>
                  <a:lnTo>
                    <a:pt x="274" y="204"/>
                  </a:lnTo>
                  <a:lnTo>
                    <a:pt x="276" y="196"/>
                  </a:lnTo>
                  <a:lnTo>
                    <a:pt x="272" y="190"/>
                  </a:lnTo>
                  <a:lnTo>
                    <a:pt x="274" y="180"/>
                  </a:lnTo>
                  <a:lnTo>
                    <a:pt x="266" y="172"/>
                  </a:lnTo>
                  <a:lnTo>
                    <a:pt x="266" y="170"/>
                  </a:lnTo>
                  <a:lnTo>
                    <a:pt x="270" y="168"/>
                  </a:lnTo>
                  <a:lnTo>
                    <a:pt x="270" y="166"/>
                  </a:lnTo>
                  <a:lnTo>
                    <a:pt x="276" y="166"/>
                  </a:lnTo>
                  <a:lnTo>
                    <a:pt x="274" y="162"/>
                  </a:lnTo>
                  <a:lnTo>
                    <a:pt x="270" y="162"/>
                  </a:lnTo>
                  <a:lnTo>
                    <a:pt x="268" y="158"/>
                  </a:lnTo>
                  <a:lnTo>
                    <a:pt x="272" y="148"/>
                  </a:lnTo>
                  <a:lnTo>
                    <a:pt x="276" y="154"/>
                  </a:lnTo>
                  <a:lnTo>
                    <a:pt x="278" y="148"/>
                  </a:lnTo>
                  <a:lnTo>
                    <a:pt x="280" y="150"/>
                  </a:lnTo>
                  <a:lnTo>
                    <a:pt x="282" y="156"/>
                  </a:lnTo>
                  <a:lnTo>
                    <a:pt x="284" y="154"/>
                  </a:lnTo>
                  <a:lnTo>
                    <a:pt x="286" y="156"/>
                  </a:lnTo>
                  <a:lnTo>
                    <a:pt x="288" y="152"/>
                  </a:lnTo>
                  <a:lnTo>
                    <a:pt x="290" y="162"/>
                  </a:lnTo>
                  <a:lnTo>
                    <a:pt x="294" y="166"/>
                  </a:lnTo>
                  <a:lnTo>
                    <a:pt x="294" y="166"/>
                  </a:lnTo>
                  <a:lnTo>
                    <a:pt x="294" y="16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6" name="Freeform 831"/>
            <p:cNvSpPr>
              <a:spLocks/>
            </p:cNvSpPr>
            <p:nvPr/>
          </p:nvSpPr>
          <p:spPr bwMode="auto">
            <a:xfrm>
              <a:off x="6215063" y="3170238"/>
              <a:ext cx="673100" cy="330200"/>
            </a:xfrm>
            <a:custGeom>
              <a:avLst/>
              <a:gdLst/>
              <a:ahLst/>
              <a:cxnLst>
                <a:cxn ang="0">
                  <a:pos x="18" y="88"/>
                </a:cxn>
                <a:cxn ang="0">
                  <a:pos x="14" y="88"/>
                </a:cxn>
                <a:cxn ang="0">
                  <a:pos x="4" y="78"/>
                </a:cxn>
                <a:cxn ang="0">
                  <a:pos x="6" y="58"/>
                </a:cxn>
                <a:cxn ang="0">
                  <a:pos x="54" y="34"/>
                </a:cxn>
                <a:cxn ang="0">
                  <a:pos x="94" y="46"/>
                </a:cxn>
                <a:cxn ang="0">
                  <a:pos x="136" y="44"/>
                </a:cxn>
                <a:cxn ang="0">
                  <a:pos x="138" y="32"/>
                </a:cxn>
                <a:cxn ang="0">
                  <a:pos x="152" y="0"/>
                </a:cxn>
                <a:cxn ang="0">
                  <a:pos x="192" y="30"/>
                </a:cxn>
                <a:cxn ang="0">
                  <a:pos x="212" y="40"/>
                </a:cxn>
                <a:cxn ang="0">
                  <a:pos x="238" y="34"/>
                </a:cxn>
                <a:cxn ang="0">
                  <a:pos x="280" y="58"/>
                </a:cxn>
                <a:cxn ang="0">
                  <a:pos x="336" y="56"/>
                </a:cxn>
                <a:cxn ang="0">
                  <a:pos x="374" y="50"/>
                </a:cxn>
                <a:cxn ang="0">
                  <a:pos x="372" y="62"/>
                </a:cxn>
                <a:cxn ang="0">
                  <a:pos x="370" y="80"/>
                </a:cxn>
                <a:cxn ang="0">
                  <a:pos x="374" y="94"/>
                </a:cxn>
                <a:cxn ang="0">
                  <a:pos x="396" y="94"/>
                </a:cxn>
                <a:cxn ang="0">
                  <a:pos x="412" y="92"/>
                </a:cxn>
                <a:cxn ang="0">
                  <a:pos x="420" y="102"/>
                </a:cxn>
                <a:cxn ang="0">
                  <a:pos x="424" y="110"/>
                </a:cxn>
                <a:cxn ang="0">
                  <a:pos x="406" y="114"/>
                </a:cxn>
                <a:cxn ang="0">
                  <a:pos x="372" y="132"/>
                </a:cxn>
                <a:cxn ang="0">
                  <a:pos x="360" y="136"/>
                </a:cxn>
                <a:cxn ang="0">
                  <a:pos x="344" y="150"/>
                </a:cxn>
                <a:cxn ang="0">
                  <a:pos x="328" y="144"/>
                </a:cxn>
                <a:cxn ang="0">
                  <a:pos x="318" y="158"/>
                </a:cxn>
                <a:cxn ang="0">
                  <a:pos x="322" y="168"/>
                </a:cxn>
                <a:cxn ang="0">
                  <a:pos x="282" y="194"/>
                </a:cxn>
                <a:cxn ang="0">
                  <a:pos x="266" y="192"/>
                </a:cxn>
                <a:cxn ang="0">
                  <a:pos x="248" y="200"/>
                </a:cxn>
                <a:cxn ang="0">
                  <a:pos x="220" y="204"/>
                </a:cxn>
                <a:cxn ang="0">
                  <a:pos x="196" y="198"/>
                </a:cxn>
                <a:cxn ang="0">
                  <a:pos x="174" y="186"/>
                </a:cxn>
                <a:cxn ang="0">
                  <a:pos x="120" y="186"/>
                </a:cxn>
                <a:cxn ang="0">
                  <a:pos x="100" y="158"/>
                </a:cxn>
                <a:cxn ang="0">
                  <a:pos x="60" y="146"/>
                </a:cxn>
                <a:cxn ang="0">
                  <a:pos x="40" y="132"/>
                </a:cxn>
                <a:cxn ang="0">
                  <a:pos x="32" y="96"/>
                </a:cxn>
                <a:cxn ang="0">
                  <a:pos x="30" y="92"/>
                </a:cxn>
              </a:cxnLst>
              <a:rect l="0" t="0" r="r" b="b"/>
              <a:pathLst>
                <a:path w="424" h="208">
                  <a:moveTo>
                    <a:pt x="30" y="92"/>
                  </a:moveTo>
                  <a:lnTo>
                    <a:pt x="18" y="88"/>
                  </a:lnTo>
                  <a:lnTo>
                    <a:pt x="16" y="90"/>
                  </a:lnTo>
                  <a:lnTo>
                    <a:pt x="14" y="88"/>
                  </a:lnTo>
                  <a:lnTo>
                    <a:pt x="10" y="84"/>
                  </a:lnTo>
                  <a:lnTo>
                    <a:pt x="4" y="78"/>
                  </a:lnTo>
                  <a:lnTo>
                    <a:pt x="0" y="68"/>
                  </a:lnTo>
                  <a:lnTo>
                    <a:pt x="6" y="58"/>
                  </a:lnTo>
                  <a:lnTo>
                    <a:pt x="30" y="46"/>
                  </a:lnTo>
                  <a:lnTo>
                    <a:pt x="54" y="34"/>
                  </a:lnTo>
                  <a:lnTo>
                    <a:pt x="86" y="38"/>
                  </a:lnTo>
                  <a:lnTo>
                    <a:pt x="94" y="46"/>
                  </a:lnTo>
                  <a:lnTo>
                    <a:pt x="134" y="46"/>
                  </a:lnTo>
                  <a:lnTo>
                    <a:pt x="136" y="44"/>
                  </a:lnTo>
                  <a:lnTo>
                    <a:pt x="136" y="36"/>
                  </a:lnTo>
                  <a:lnTo>
                    <a:pt x="138" y="32"/>
                  </a:lnTo>
                  <a:lnTo>
                    <a:pt x="134" y="16"/>
                  </a:lnTo>
                  <a:lnTo>
                    <a:pt x="152" y="0"/>
                  </a:lnTo>
                  <a:lnTo>
                    <a:pt x="188" y="14"/>
                  </a:lnTo>
                  <a:lnTo>
                    <a:pt x="192" y="30"/>
                  </a:lnTo>
                  <a:lnTo>
                    <a:pt x="202" y="38"/>
                  </a:lnTo>
                  <a:lnTo>
                    <a:pt x="212" y="40"/>
                  </a:lnTo>
                  <a:lnTo>
                    <a:pt x="230" y="32"/>
                  </a:lnTo>
                  <a:lnTo>
                    <a:pt x="238" y="34"/>
                  </a:lnTo>
                  <a:lnTo>
                    <a:pt x="270" y="50"/>
                  </a:lnTo>
                  <a:lnTo>
                    <a:pt x="280" y="58"/>
                  </a:lnTo>
                  <a:lnTo>
                    <a:pt x="308" y="64"/>
                  </a:lnTo>
                  <a:lnTo>
                    <a:pt x="336" y="56"/>
                  </a:lnTo>
                  <a:lnTo>
                    <a:pt x="358" y="42"/>
                  </a:lnTo>
                  <a:lnTo>
                    <a:pt x="374" y="50"/>
                  </a:lnTo>
                  <a:lnTo>
                    <a:pt x="382" y="46"/>
                  </a:lnTo>
                  <a:lnTo>
                    <a:pt x="372" y="62"/>
                  </a:lnTo>
                  <a:lnTo>
                    <a:pt x="374" y="72"/>
                  </a:lnTo>
                  <a:lnTo>
                    <a:pt x="370" y="80"/>
                  </a:lnTo>
                  <a:lnTo>
                    <a:pt x="370" y="86"/>
                  </a:lnTo>
                  <a:lnTo>
                    <a:pt x="374" y="94"/>
                  </a:lnTo>
                  <a:lnTo>
                    <a:pt x="390" y="96"/>
                  </a:lnTo>
                  <a:lnTo>
                    <a:pt x="396" y="94"/>
                  </a:lnTo>
                  <a:lnTo>
                    <a:pt x="408" y="86"/>
                  </a:lnTo>
                  <a:lnTo>
                    <a:pt x="412" y="92"/>
                  </a:lnTo>
                  <a:lnTo>
                    <a:pt x="418" y="98"/>
                  </a:lnTo>
                  <a:lnTo>
                    <a:pt x="420" y="102"/>
                  </a:lnTo>
                  <a:lnTo>
                    <a:pt x="420" y="108"/>
                  </a:lnTo>
                  <a:lnTo>
                    <a:pt x="424" y="110"/>
                  </a:lnTo>
                  <a:lnTo>
                    <a:pt x="424" y="112"/>
                  </a:lnTo>
                  <a:lnTo>
                    <a:pt x="406" y="114"/>
                  </a:lnTo>
                  <a:lnTo>
                    <a:pt x="388" y="114"/>
                  </a:lnTo>
                  <a:lnTo>
                    <a:pt x="372" y="132"/>
                  </a:lnTo>
                  <a:lnTo>
                    <a:pt x="366" y="136"/>
                  </a:lnTo>
                  <a:lnTo>
                    <a:pt x="360" y="136"/>
                  </a:lnTo>
                  <a:lnTo>
                    <a:pt x="352" y="146"/>
                  </a:lnTo>
                  <a:lnTo>
                    <a:pt x="344" y="150"/>
                  </a:lnTo>
                  <a:lnTo>
                    <a:pt x="336" y="148"/>
                  </a:lnTo>
                  <a:lnTo>
                    <a:pt x="328" y="144"/>
                  </a:lnTo>
                  <a:lnTo>
                    <a:pt x="324" y="146"/>
                  </a:lnTo>
                  <a:lnTo>
                    <a:pt x="318" y="158"/>
                  </a:lnTo>
                  <a:lnTo>
                    <a:pt x="322" y="166"/>
                  </a:lnTo>
                  <a:lnTo>
                    <a:pt x="322" y="168"/>
                  </a:lnTo>
                  <a:lnTo>
                    <a:pt x="298" y="190"/>
                  </a:lnTo>
                  <a:lnTo>
                    <a:pt x="282" y="194"/>
                  </a:lnTo>
                  <a:lnTo>
                    <a:pt x="276" y="192"/>
                  </a:lnTo>
                  <a:lnTo>
                    <a:pt x="266" y="192"/>
                  </a:lnTo>
                  <a:lnTo>
                    <a:pt x="250" y="198"/>
                  </a:lnTo>
                  <a:lnTo>
                    <a:pt x="248" y="200"/>
                  </a:lnTo>
                  <a:lnTo>
                    <a:pt x="228" y="208"/>
                  </a:lnTo>
                  <a:lnTo>
                    <a:pt x="220" y="204"/>
                  </a:lnTo>
                  <a:lnTo>
                    <a:pt x="214" y="204"/>
                  </a:lnTo>
                  <a:lnTo>
                    <a:pt x="196" y="198"/>
                  </a:lnTo>
                  <a:lnTo>
                    <a:pt x="184" y="188"/>
                  </a:lnTo>
                  <a:lnTo>
                    <a:pt x="174" y="186"/>
                  </a:lnTo>
                  <a:lnTo>
                    <a:pt x="124" y="188"/>
                  </a:lnTo>
                  <a:lnTo>
                    <a:pt x="120" y="186"/>
                  </a:lnTo>
                  <a:lnTo>
                    <a:pt x="110" y="176"/>
                  </a:lnTo>
                  <a:lnTo>
                    <a:pt x="100" y="158"/>
                  </a:lnTo>
                  <a:lnTo>
                    <a:pt x="68" y="144"/>
                  </a:lnTo>
                  <a:lnTo>
                    <a:pt x="60" y="146"/>
                  </a:lnTo>
                  <a:lnTo>
                    <a:pt x="38" y="140"/>
                  </a:lnTo>
                  <a:lnTo>
                    <a:pt x="40" y="132"/>
                  </a:lnTo>
                  <a:lnTo>
                    <a:pt x="40" y="116"/>
                  </a:lnTo>
                  <a:lnTo>
                    <a:pt x="32" y="96"/>
                  </a:lnTo>
                  <a:lnTo>
                    <a:pt x="30" y="92"/>
                  </a:lnTo>
                  <a:lnTo>
                    <a:pt x="30" y="92"/>
                  </a:lnTo>
                  <a:close/>
                </a:path>
              </a:pathLst>
            </a:custGeom>
            <a:grpFill/>
            <a:ln w="3175" cmpd="sng">
              <a:solidFill>
                <a:schemeClr val="tx1">
                  <a:lumMod val="85000"/>
                  <a:lumOff val="15000"/>
                </a:schemeClr>
              </a:solidFill>
              <a:prstDash val="solid"/>
              <a:round/>
              <a:headEnd/>
              <a:tailEnd/>
            </a:ln>
          </p:spPr>
          <p:txBody>
            <a:bodyPr/>
            <a:lstStyle/>
            <a:p>
              <a:endParaRPr lang="en-US" dirty="0"/>
            </a:p>
          </p:txBody>
        </p:sp>
      </p:grpSp>
      <p:grpSp>
        <p:nvGrpSpPr>
          <p:cNvPr id="4" name="Group 3">
            <a:extLst>
              <a:ext uri="{C183D7F6-B498-43B3-948B-1728B52AA6E4}">
                <adec:decorative xmlns:adec="http://schemas.microsoft.com/office/drawing/2017/decorative" val="1"/>
              </a:ext>
            </a:extLst>
          </p:cNvPr>
          <p:cNvGrpSpPr/>
          <p:nvPr/>
        </p:nvGrpSpPr>
        <p:grpSpPr>
          <a:xfrm>
            <a:off x="603934" y="850900"/>
            <a:ext cx="4320459" cy="2362168"/>
            <a:chOff x="603934" y="850900"/>
            <a:chExt cx="4320459" cy="2362168"/>
          </a:xfrm>
        </p:grpSpPr>
        <p:grpSp>
          <p:nvGrpSpPr>
            <p:cNvPr id="1677" name="Group 1676" descr="Location Marker North America 1"/>
            <p:cNvGrpSpPr/>
            <p:nvPr/>
          </p:nvGrpSpPr>
          <p:grpSpPr>
            <a:xfrm>
              <a:off x="603934" y="1403382"/>
              <a:ext cx="165068" cy="165068"/>
              <a:chOff x="5029200" y="3276600"/>
              <a:chExt cx="244398" cy="244398"/>
            </a:xfrm>
            <a:solidFill>
              <a:schemeClr val="bg1"/>
            </a:solidFill>
          </p:grpSpPr>
          <p:sp>
            <p:nvSpPr>
              <p:cNvPr id="1678" name="Oval 1677"/>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79" name="Oval 1678"/>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0" name="Group 1679" descr="Location Marker North America 2"/>
            <p:cNvGrpSpPr/>
            <p:nvPr/>
          </p:nvGrpSpPr>
          <p:grpSpPr>
            <a:xfrm>
              <a:off x="1711325" y="1981200"/>
              <a:ext cx="165068" cy="165068"/>
              <a:chOff x="5029200" y="3276600"/>
              <a:chExt cx="244398" cy="244398"/>
            </a:xfrm>
            <a:solidFill>
              <a:schemeClr val="bg1"/>
            </a:solidFill>
          </p:grpSpPr>
          <p:sp>
            <p:nvSpPr>
              <p:cNvPr id="1681" name="Oval 1680"/>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82" name="Oval 1681"/>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3" name="Group 1682" descr="Location Marker Europe 1"/>
            <p:cNvGrpSpPr/>
            <p:nvPr/>
          </p:nvGrpSpPr>
          <p:grpSpPr>
            <a:xfrm>
              <a:off x="2930525" y="1828800"/>
              <a:ext cx="165068" cy="165068"/>
              <a:chOff x="5029200" y="3276600"/>
              <a:chExt cx="244398" cy="244398"/>
            </a:xfrm>
            <a:solidFill>
              <a:schemeClr val="bg1"/>
            </a:solidFill>
          </p:grpSpPr>
          <p:sp>
            <p:nvSpPr>
              <p:cNvPr id="1684" name="Oval 1683"/>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85" name="Oval 1684"/>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6" name="Group 1685" descr="Location Marker Asia"/>
            <p:cNvGrpSpPr/>
            <p:nvPr/>
          </p:nvGrpSpPr>
          <p:grpSpPr>
            <a:xfrm>
              <a:off x="4759325" y="1447800"/>
              <a:ext cx="165068" cy="165068"/>
              <a:chOff x="5029200" y="3276600"/>
              <a:chExt cx="244398" cy="244398"/>
            </a:xfrm>
            <a:solidFill>
              <a:schemeClr val="bg1"/>
            </a:solidFill>
          </p:grpSpPr>
          <p:sp>
            <p:nvSpPr>
              <p:cNvPr id="1687" name="Oval 1686"/>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88" name="Oval 1687"/>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9" name="Group 1688" descr="Location Marker Australia"/>
            <p:cNvGrpSpPr/>
            <p:nvPr/>
          </p:nvGrpSpPr>
          <p:grpSpPr>
            <a:xfrm>
              <a:off x="4759325" y="3048000"/>
              <a:ext cx="165068" cy="165068"/>
              <a:chOff x="5029200" y="3276600"/>
              <a:chExt cx="244398" cy="244398"/>
            </a:xfrm>
            <a:solidFill>
              <a:schemeClr val="bg1"/>
            </a:solidFill>
          </p:grpSpPr>
          <p:sp>
            <p:nvSpPr>
              <p:cNvPr id="1690" name="Oval 1689"/>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91" name="Oval 1690"/>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92" name="Group 1691" descr="Location Marker Africa"/>
            <p:cNvGrpSpPr/>
            <p:nvPr/>
          </p:nvGrpSpPr>
          <p:grpSpPr>
            <a:xfrm>
              <a:off x="2701925" y="2438400"/>
              <a:ext cx="165068" cy="165068"/>
              <a:chOff x="5029200" y="3276600"/>
              <a:chExt cx="244398" cy="244398"/>
            </a:xfrm>
            <a:solidFill>
              <a:schemeClr val="bg1"/>
            </a:solidFill>
          </p:grpSpPr>
          <p:sp>
            <p:nvSpPr>
              <p:cNvPr id="1693" name="Oval 1692"/>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94" name="Oval 1693"/>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95" name="Group 1694" descr="Location Marker South America 1"/>
            <p:cNvGrpSpPr/>
            <p:nvPr/>
          </p:nvGrpSpPr>
          <p:grpSpPr>
            <a:xfrm>
              <a:off x="1939925" y="2438400"/>
              <a:ext cx="165068" cy="165068"/>
              <a:chOff x="5029200" y="3276600"/>
              <a:chExt cx="244398" cy="244398"/>
            </a:xfrm>
            <a:solidFill>
              <a:schemeClr val="bg1"/>
            </a:solidFill>
          </p:grpSpPr>
          <p:sp>
            <p:nvSpPr>
              <p:cNvPr id="1696" name="Oval 1695"/>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97" name="Oval 1696"/>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98" name="Group 1697" descr="Location Marker South America 2"/>
            <p:cNvGrpSpPr/>
            <p:nvPr/>
          </p:nvGrpSpPr>
          <p:grpSpPr>
            <a:xfrm>
              <a:off x="2168525" y="2590800"/>
              <a:ext cx="165068" cy="165068"/>
              <a:chOff x="5029200" y="3276600"/>
              <a:chExt cx="244398" cy="244398"/>
            </a:xfrm>
            <a:solidFill>
              <a:schemeClr val="bg1"/>
            </a:solidFill>
          </p:grpSpPr>
          <p:sp>
            <p:nvSpPr>
              <p:cNvPr id="1699" name="Oval 1698"/>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700" name="Oval 1699"/>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701" name="Group 1700" descr="Location Marker Europe 2"/>
            <p:cNvGrpSpPr/>
            <p:nvPr/>
          </p:nvGrpSpPr>
          <p:grpSpPr>
            <a:xfrm>
              <a:off x="3006725" y="1295400"/>
              <a:ext cx="165068" cy="165068"/>
              <a:chOff x="5029200" y="3276600"/>
              <a:chExt cx="244398" cy="244398"/>
            </a:xfrm>
            <a:solidFill>
              <a:schemeClr val="bg1"/>
            </a:solidFill>
          </p:grpSpPr>
          <p:sp>
            <p:nvSpPr>
              <p:cNvPr id="1702" name="Oval 1701"/>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703" name="Oval 1702"/>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sp>
          <p:nvSpPr>
            <p:cNvPr id="1721" name="Line Callout 2 (Accent Bar) 1720"/>
            <p:cNvSpPr/>
            <p:nvPr/>
          </p:nvSpPr>
          <p:spPr bwMode="auto">
            <a:xfrm>
              <a:off x="3568700" y="850900"/>
              <a:ext cx="990600" cy="457200"/>
            </a:xfrm>
            <a:prstGeom prst="accentCallout2">
              <a:avLst/>
            </a:prstGeom>
            <a:solidFill>
              <a:schemeClr val="tx2">
                <a:lumMod val="60000"/>
                <a:lumOff val="4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5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a:cs typeface="Arial"/>
                </a:rPr>
                <a:t>Locations Measured</a:t>
              </a:r>
            </a:p>
          </p:txBody>
        </p:sp>
      </p:grpSp>
      <p:grpSp>
        <p:nvGrpSpPr>
          <p:cNvPr id="5" name="Group 4" descr="Guage chart group."/>
          <p:cNvGrpSpPr/>
          <p:nvPr/>
        </p:nvGrpSpPr>
        <p:grpSpPr>
          <a:xfrm>
            <a:off x="304800" y="3429000"/>
            <a:ext cx="5568115" cy="3371013"/>
            <a:chOff x="304800" y="3429000"/>
            <a:chExt cx="5568115" cy="3371013"/>
          </a:xfrm>
        </p:grpSpPr>
        <p:grpSp>
          <p:nvGrpSpPr>
            <p:cNvPr id="837" name="Group 836" descr="Callout A Dashboard Graphic"/>
            <p:cNvGrpSpPr/>
            <p:nvPr/>
          </p:nvGrpSpPr>
          <p:grpSpPr>
            <a:xfrm>
              <a:off x="304800" y="3429000"/>
              <a:ext cx="1704641" cy="1723383"/>
              <a:chOff x="864853" y="1993832"/>
              <a:chExt cx="2839120" cy="2870336"/>
            </a:xfrm>
          </p:grpSpPr>
          <p:graphicFrame>
            <p:nvGraphicFramePr>
              <p:cNvPr id="838" name="Chart 837"/>
              <p:cNvGraphicFramePr/>
              <p:nvPr>
                <p:extLst>
                  <p:ext uri="{D42A27DB-BD31-4B8C-83A1-F6EECF244321}">
                    <p14:modId xmlns:p14="http://schemas.microsoft.com/office/powerpoint/2010/main" val="1058632433"/>
                  </p:ext>
                </p:extLst>
              </p:nvPr>
            </p:nvGraphicFramePr>
            <p:xfrm>
              <a:off x="864853" y="1993832"/>
              <a:ext cx="2839120" cy="2870336"/>
            </p:xfrm>
            <a:graphic>
              <a:graphicData uri="http://schemas.openxmlformats.org/drawingml/2006/chart">
                <c:chart xmlns:c="http://schemas.openxmlformats.org/drawingml/2006/chart" xmlns:r="http://schemas.openxmlformats.org/officeDocument/2006/relationships" r:id="rId3"/>
              </a:graphicData>
            </a:graphic>
          </p:graphicFrame>
          <p:sp>
            <p:nvSpPr>
              <p:cNvPr id="839" name="Oval 838">
                <a:extLst>
                  <a:ext uri="{C183D7F6-B498-43B3-948B-1728B52AA6E4}">
                    <adec:decorative xmlns:adec="http://schemas.microsoft.com/office/drawing/2017/decorative" val="1"/>
                  </a:ext>
                </a:extLst>
              </p:cNvPr>
              <p:cNvSpPr/>
              <p:nvPr/>
            </p:nvSpPr>
            <p:spPr>
              <a:xfrm>
                <a:off x="1736448" y="2868803"/>
                <a:ext cx="1113692" cy="1113692"/>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85000"/>
                  </a:lnSpc>
                </a:pPr>
                <a:endParaRPr lang="en-US" sz="2000" dirty="0">
                  <a:latin typeface="Arial Narrow"/>
                  <a:cs typeface="Arial Narrow"/>
                </a:endParaRPr>
              </a:p>
            </p:txBody>
          </p:sp>
          <p:sp>
            <p:nvSpPr>
              <p:cNvPr id="840" name="Freeform 6">
                <a:extLst>
                  <a:ext uri="{C183D7F6-B498-43B3-948B-1728B52AA6E4}">
                    <adec:decorative xmlns:adec="http://schemas.microsoft.com/office/drawing/2017/decorative" val="1"/>
                  </a:ext>
                </a:extLst>
              </p:cNvPr>
              <p:cNvSpPr>
                <a:spLocks noEditPoints="1"/>
              </p:cNvSpPr>
              <p:nvPr/>
            </p:nvSpPr>
            <p:spPr bwMode="auto">
              <a:xfrm rot="5400000">
                <a:off x="989012" y="2133600"/>
                <a:ext cx="2590800" cy="2590800"/>
              </a:xfrm>
              <a:custGeom>
                <a:avLst/>
                <a:gdLst/>
                <a:ahLst/>
                <a:cxnLst>
                  <a:cxn ang="0">
                    <a:pos x="3663" y="50"/>
                  </a:cxn>
                  <a:cxn ang="0">
                    <a:pos x="2835" y="263"/>
                  </a:cxn>
                  <a:cxn ang="0">
                    <a:pos x="2081" y="625"/>
                  </a:cxn>
                  <a:cxn ang="0">
                    <a:pos x="1416" y="1123"/>
                  </a:cxn>
                  <a:cxn ang="0">
                    <a:pos x="859" y="1735"/>
                  </a:cxn>
                  <a:cxn ang="0">
                    <a:pos x="427" y="2447"/>
                  </a:cxn>
                  <a:cxn ang="0">
                    <a:pos x="136" y="3241"/>
                  </a:cxn>
                  <a:cxn ang="0">
                    <a:pos x="6" y="4098"/>
                  </a:cxn>
                  <a:cxn ang="0">
                    <a:pos x="34" y="4870"/>
                  </a:cxn>
                  <a:cxn ang="0">
                    <a:pos x="228" y="5706"/>
                  </a:cxn>
                  <a:cxn ang="0">
                    <a:pos x="573" y="6470"/>
                  </a:cxn>
                  <a:cxn ang="0">
                    <a:pos x="1054" y="7147"/>
                  </a:cxn>
                  <a:cxn ang="0">
                    <a:pos x="1654" y="7718"/>
                  </a:cxn>
                  <a:cxn ang="0">
                    <a:pos x="2354" y="8167"/>
                  </a:cxn>
                  <a:cxn ang="0">
                    <a:pos x="3137" y="8475"/>
                  </a:cxn>
                  <a:cxn ang="0">
                    <a:pos x="3988" y="8627"/>
                  </a:cxn>
                  <a:cxn ang="0">
                    <a:pos x="4763" y="8617"/>
                  </a:cxn>
                  <a:cxn ang="0">
                    <a:pos x="5606" y="8446"/>
                  </a:cxn>
                  <a:cxn ang="0">
                    <a:pos x="6380" y="8119"/>
                  </a:cxn>
                  <a:cxn ang="0">
                    <a:pos x="7068" y="7653"/>
                  </a:cxn>
                  <a:cxn ang="0">
                    <a:pos x="7655" y="7068"/>
                  </a:cxn>
                  <a:cxn ang="0">
                    <a:pos x="8119" y="6378"/>
                  </a:cxn>
                  <a:cxn ang="0">
                    <a:pos x="8446" y="5604"/>
                  </a:cxn>
                  <a:cxn ang="0">
                    <a:pos x="8619" y="4761"/>
                  </a:cxn>
                  <a:cxn ang="0">
                    <a:pos x="4320" y="0"/>
                  </a:cxn>
                  <a:cxn ang="0">
                    <a:pos x="3804" y="8337"/>
                  </a:cxn>
                  <a:cxn ang="0">
                    <a:pos x="3022" y="8157"/>
                  </a:cxn>
                  <a:cxn ang="0">
                    <a:pos x="2306" y="7833"/>
                  </a:cxn>
                  <a:cxn ang="0">
                    <a:pos x="1671" y="7381"/>
                  </a:cxn>
                  <a:cxn ang="0">
                    <a:pos x="1135" y="6819"/>
                  </a:cxn>
                  <a:cxn ang="0">
                    <a:pos x="715" y="6164"/>
                  </a:cxn>
                  <a:cxn ang="0">
                    <a:pos x="425" y="5428"/>
                  </a:cxn>
                  <a:cxn ang="0">
                    <a:pos x="284" y="4632"/>
                  </a:cxn>
                  <a:cxn ang="0">
                    <a:pos x="293" y="3906"/>
                  </a:cxn>
                  <a:cxn ang="0">
                    <a:pos x="454" y="3116"/>
                  </a:cxn>
                  <a:cxn ang="0">
                    <a:pos x="761" y="2390"/>
                  </a:cxn>
                  <a:cxn ang="0">
                    <a:pos x="1196" y="1744"/>
                  </a:cxn>
                  <a:cxn ang="0">
                    <a:pos x="1746" y="1196"/>
                  </a:cxn>
                  <a:cxn ang="0">
                    <a:pos x="2390" y="759"/>
                  </a:cxn>
                  <a:cxn ang="0">
                    <a:pos x="3116" y="452"/>
                  </a:cxn>
                  <a:cxn ang="0">
                    <a:pos x="3906" y="291"/>
                  </a:cxn>
                  <a:cxn ang="0">
                    <a:pos x="4632" y="284"/>
                  </a:cxn>
                  <a:cxn ang="0">
                    <a:pos x="5430" y="425"/>
                  </a:cxn>
                  <a:cxn ang="0">
                    <a:pos x="6164" y="715"/>
                  </a:cxn>
                  <a:cxn ang="0">
                    <a:pos x="6821" y="1135"/>
                  </a:cxn>
                  <a:cxn ang="0">
                    <a:pos x="7383" y="1671"/>
                  </a:cxn>
                  <a:cxn ang="0">
                    <a:pos x="7833" y="2304"/>
                  </a:cxn>
                  <a:cxn ang="0">
                    <a:pos x="8157" y="3021"/>
                  </a:cxn>
                  <a:cxn ang="0">
                    <a:pos x="8337" y="3804"/>
                  </a:cxn>
                  <a:cxn ang="0">
                    <a:pos x="8364" y="4529"/>
                  </a:cxn>
                  <a:cxn ang="0">
                    <a:pos x="8241" y="5332"/>
                  </a:cxn>
                  <a:cxn ang="0">
                    <a:pos x="7971" y="6076"/>
                  </a:cxn>
                  <a:cxn ang="0">
                    <a:pos x="7565" y="6743"/>
                  </a:cxn>
                  <a:cxn ang="0">
                    <a:pos x="7043" y="7318"/>
                  </a:cxn>
                  <a:cxn ang="0">
                    <a:pos x="6421" y="7783"/>
                  </a:cxn>
                  <a:cxn ang="0">
                    <a:pos x="5713" y="8123"/>
                  </a:cxn>
                  <a:cxn ang="0">
                    <a:pos x="4937" y="8322"/>
                  </a:cxn>
                </a:cxnLst>
                <a:rect l="0" t="0" r="r" b="b"/>
                <a:pathLst>
                  <a:path w="8640" h="8640">
                    <a:moveTo>
                      <a:pt x="4320" y="0"/>
                    </a:moveTo>
                    <a:lnTo>
                      <a:pt x="4320" y="0"/>
                    </a:lnTo>
                    <a:lnTo>
                      <a:pt x="4209" y="2"/>
                    </a:lnTo>
                    <a:lnTo>
                      <a:pt x="4098" y="6"/>
                    </a:lnTo>
                    <a:lnTo>
                      <a:pt x="3988" y="13"/>
                    </a:lnTo>
                    <a:lnTo>
                      <a:pt x="3879" y="23"/>
                    </a:lnTo>
                    <a:lnTo>
                      <a:pt x="3770" y="34"/>
                    </a:lnTo>
                    <a:lnTo>
                      <a:pt x="3663" y="50"/>
                    </a:lnTo>
                    <a:lnTo>
                      <a:pt x="3555" y="67"/>
                    </a:lnTo>
                    <a:lnTo>
                      <a:pt x="3450" y="88"/>
                    </a:lnTo>
                    <a:lnTo>
                      <a:pt x="3344" y="111"/>
                    </a:lnTo>
                    <a:lnTo>
                      <a:pt x="3241" y="136"/>
                    </a:lnTo>
                    <a:lnTo>
                      <a:pt x="3137" y="165"/>
                    </a:lnTo>
                    <a:lnTo>
                      <a:pt x="3036" y="194"/>
                    </a:lnTo>
                    <a:lnTo>
                      <a:pt x="2934" y="226"/>
                    </a:lnTo>
                    <a:lnTo>
                      <a:pt x="2835" y="263"/>
                    </a:lnTo>
                    <a:lnTo>
                      <a:pt x="2737" y="299"/>
                    </a:lnTo>
                    <a:lnTo>
                      <a:pt x="2639" y="339"/>
                    </a:lnTo>
                    <a:lnTo>
                      <a:pt x="2543" y="381"/>
                    </a:lnTo>
                    <a:lnTo>
                      <a:pt x="2447" y="425"/>
                    </a:lnTo>
                    <a:lnTo>
                      <a:pt x="2354" y="473"/>
                    </a:lnTo>
                    <a:lnTo>
                      <a:pt x="2262" y="521"/>
                    </a:lnTo>
                    <a:lnTo>
                      <a:pt x="2170" y="573"/>
                    </a:lnTo>
                    <a:lnTo>
                      <a:pt x="2081" y="625"/>
                    </a:lnTo>
                    <a:lnTo>
                      <a:pt x="1991" y="680"/>
                    </a:lnTo>
                    <a:lnTo>
                      <a:pt x="1905" y="738"/>
                    </a:lnTo>
                    <a:lnTo>
                      <a:pt x="1821" y="797"/>
                    </a:lnTo>
                    <a:lnTo>
                      <a:pt x="1736" y="859"/>
                    </a:lnTo>
                    <a:lnTo>
                      <a:pt x="1654" y="922"/>
                    </a:lnTo>
                    <a:lnTo>
                      <a:pt x="1574" y="987"/>
                    </a:lnTo>
                    <a:lnTo>
                      <a:pt x="1493" y="1054"/>
                    </a:lnTo>
                    <a:lnTo>
                      <a:pt x="1416" y="1123"/>
                    </a:lnTo>
                    <a:lnTo>
                      <a:pt x="1340" y="1192"/>
                    </a:lnTo>
                    <a:lnTo>
                      <a:pt x="1267" y="1265"/>
                    </a:lnTo>
                    <a:lnTo>
                      <a:pt x="1194" y="1340"/>
                    </a:lnTo>
                    <a:lnTo>
                      <a:pt x="1123" y="1414"/>
                    </a:lnTo>
                    <a:lnTo>
                      <a:pt x="1054" y="1493"/>
                    </a:lnTo>
                    <a:lnTo>
                      <a:pt x="987" y="1572"/>
                    </a:lnTo>
                    <a:lnTo>
                      <a:pt x="922" y="1652"/>
                    </a:lnTo>
                    <a:lnTo>
                      <a:pt x="859" y="1735"/>
                    </a:lnTo>
                    <a:lnTo>
                      <a:pt x="797" y="1819"/>
                    </a:lnTo>
                    <a:lnTo>
                      <a:pt x="738" y="1905"/>
                    </a:lnTo>
                    <a:lnTo>
                      <a:pt x="680" y="1991"/>
                    </a:lnTo>
                    <a:lnTo>
                      <a:pt x="627" y="2080"/>
                    </a:lnTo>
                    <a:lnTo>
                      <a:pt x="573" y="2170"/>
                    </a:lnTo>
                    <a:lnTo>
                      <a:pt x="521" y="2262"/>
                    </a:lnTo>
                    <a:lnTo>
                      <a:pt x="473" y="2354"/>
                    </a:lnTo>
                    <a:lnTo>
                      <a:pt x="427" y="2447"/>
                    </a:lnTo>
                    <a:lnTo>
                      <a:pt x="381" y="2541"/>
                    </a:lnTo>
                    <a:lnTo>
                      <a:pt x="339" y="2639"/>
                    </a:lnTo>
                    <a:lnTo>
                      <a:pt x="301" y="2737"/>
                    </a:lnTo>
                    <a:lnTo>
                      <a:pt x="263" y="2835"/>
                    </a:lnTo>
                    <a:lnTo>
                      <a:pt x="228" y="2934"/>
                    </a:lnTo>
                    <a:lnTo>
                      <a:pt x="195" y="3036"/>
                    </a:lnTo>
                    <a:lnTo>
                      <a:pt x="165" y="3137"/>
                    </a:lnTo>
                    <a:lnTo>
                      <a:pt x="136" y="3241"/>
                    </a:lnTo>
                    <a:lnTo>
                      <a:pt x="111" y="3344"/>
                    </a:lnTo>
                    <a:lnTo>
                      <a:pt x="88" y="3450"/>
                    </a:lnTo>
                    <a:lnTo>
                      <a:pt x="69" y="3555"/>
                    </a:lnTo>
                    <a:lnTo>
                      <a:pt x="50" y="3663"/>
                    </a:lnTo>
                    <a:lnTo>
                      <a:pt x="34" y="3770"/>
                    </a:lnTo>
                    <a:lnTo>
                      <a:pt x="23" y="3879"/>
                    </a:lnTo>
                    <a:lnTo>
                      <a:pt x="13" y="3988"/>
                    </a:lnTo>
                    <a:lnTo>
                      <a:pt x="6" y="4098"/>
                    </a:lnTo>
                    <a:lnTo>
                      <a:pt x="2" y="4209"/>
                    </a:lnTo>
                    <a:lnTo>
                      <a:pt x="0" y="4320"/>
                    </a:lnTo>
                    <a:lnTo>
                      <a:pt x="0" y="4320"/>
                    </a:lnTo>
                    <a:lnTo>
                      <a:pt x="2" y="4431"/>
                    </a:lnTo>
                    <a:lnTo>
                      <a:pt x="6" y="4542"/>
                    </a:lnTo>
                    <a:lnTo>
                      <a:pt x="13" y="4652"/>
                    </a:lnTo>
                    <a:lnTo>
                      <a:pt x="23" y="4761"/>
                    </a:lnTo>
                    <a:lnTo>
                      <a:pt x="34" y="4870"/>
                    </a:lnTo>
                    <a:lnTo>
                      <a:pt x="50" y="4977"/>
                    </a:lnTo>
                    <a:lnTo>
                      <a:pt x="69" y="5085"/>
                    </a:lnTo>
                    <a:lnTo>
                      <a:pt x="88" y="5190"/>
                    </a:lnTo>
                    <a:lnTo>
                      <a:pt x="111" y="5296"/>
                    </a:lnTo>
                    <a:lnTo>
                      <a:pt x="136" y="5399"/>
                    </a:lnTo>
                    <a:lnTo>
                      <a:pt x="165" y="5503"/>
                    </a:lnTo>
                    <a:lnTo>
                      <a:pt x="195" y="5604"/>
                    </a:lnTo>
                    <a:lnTo>
                      <a:pt x="228" y="5706"/>
                    </a:lnTo>
                    <a:lnTo>
                      <a:pt x="263" y="5805"/>
                    </a:lnTo>
                    <a:lnTo>
                      <a:pt x="301" y="5903"/>
                    </a:lnTo>
                    <a:lnTo>
                      <a:pt x="339" y="6001"/>
                    </a:lnTo>
                    <a:lnTo>
                      <a:pt x="381" y="6099"/>
                    </a:lnTo>
                    <a:lnTo>
                      <a:pt x="427" y="6193"/>
                    </a:lnTo>
                    <a:lnTo>
                      <a:pt x="473" y="6286"/>
                    </a:lnTo>
                    <a:lnTo>
                      <a:pt x="521" y="6378"/>
                    </a:lnTo>
                    <a:lnTo>
                      <a:pt x="573" y="6470"/>
                    </a:lnTo>
                    <a:lnTo>
                      <a:pt x="627" y="6560"/>
                    </a:lnTo>
                    <a:lnTo>
                      <a:pt x="680" y="6649"/>
                    </a:lnTo>
                    <a:lnTo>
                      <a:pt x="738" y="6735"/>
                    </a:lnTo>
                    <a:lnTo>
                      <a:pt x="797" y="6821"/>
                    </a:lnTo>
                    <a:lnTo>
                      <a:pt x="859" y="6905"/>
                    </a:lnTo>
                    <a:lnTo>
                      <a:pt x="922" y="6988"/>
                    </a:lnTo>
                    <a:lnTo>
                      <a:pt x="987" y="7068"/>
                    </a:lnTo>
                    <a:lnTo>
                      <a:pt x="1054" y="7147"/>
                    </a:lnTo>
                    <a:lnTo>
                      <a:pt x="1123" y="7226"/>
                    </a:lnTo>
                    <a:lnTo>
                      <a:pt x="1194" y="7300"/>
                    </a:lnTo>
                    <a:lnTo>
                      <a:pt x="1267" y="7375"/>
                    </a:lnTo>
                    <a:lnTo>
                      <a:pt x="1340" y="7448"/>
                    </a:lnTo>
                    <a:lnTo>
                      <a:pt x="1416" y="7517"/>
                    </a:lnTo>
                    <a:lnTo>
                      <a:pt x="1493" y="7586"/>
                    </a:lnTo>
                    <a:lnTo>
                      <a:pt x="1574" y="7653"/>
                    </a:lnTo>
                    <a:lnTo>
                      <a:pt x="1654" y="7718"/>
                    </a:lnTo>
                    <a:lnTo>
                      <a:pt x="1736" y="7781"/>
                    </a:lnTo>
                    <a:lnTo>
                      <a:pt x="1821" y="7843"/>
                    </a:lnTo>
                    <a:lnTo>
                      <a:pt x="1905" y="7902"/>
                    </a:lnTo>
                    <a:lnTo>
                      <a:pt x="1991" y="7960"/>
                    </a:lnTo>
                    <a:lnTo>
                      <a:pt x="2081" y="8015"/>
                    </a:lnTo>
                    <a:lnTo>
                      <a:pt x="2170" y="8067"/>
                    </a:lnTo>
                    <a:lnTo>
                      <a:pt x="2262" y="8119"/>
                    </a:lnTo>
                    <a:lnTo>
                      <a:pt x="2354" y="8167"/>
                    </a:lnTo>
                    <a:lnTo>
                      <a:pt x="2447" y="8215"/>
                    </a:lnTo>
                    <a:lnTo>
                      <a:pt x="2543" y="8259"/>
                    </a:lnTo>
                    <a:lnTo>
                      <a:pt x="2639" y="8301"/>
                    </a:lnTo>
                    <a:lnTo>
                      <a:pt x="2737" y="8341"/>
                    </a:lnTo>
                    <a:lnTo>
                      <a:pt x="2835" y="8377"/>
                    </a:lnTo>
                    <a:lnTo>
                      <a:pt x="2934" y="8414"/>
                    </a:lnTo>
                    <a:lnTo>
                      <a:pt x="3036" y="8446"/>
                    </a:lnTo>
                    <a:lnTo>
                      <a:pt x="3137" y="8475"/>
                    </a:lnTo>
                    <a:lnTo>
                      <a:pt x="3241" y="8504"/>
                    </a:lnTo>
                    <a:lnTo>
                      <a:pt x="3344" y="8529"/>
                    </a:lnTo>
                    <a:lnTo>
                      <a:pt x="3450" y="8552"/>
                    </a:lnTo>
                    <a:lnTo>
                      <a:pt x="3555" y="8573"/>
                    </a:lnTo>
                    <a:lnTo>
                      <a:pt x="3663" y="8590"/>
                    </a:lnTo>
                    <a:lnTo>
                      <a:pt x="3770" y="8606"/>
                    </a:lnTo>
                    <a:lnTo>
                      <a:pt x="3879" y="8617"/>
                    </a:lnTo>
                    <a:lnTo>
                      <a:pt x="3988" y="8627"/>
                    </a:lnTo>
                    <a:lnTo>
                      <a:pt x="4098" y="8634"/>
                    </a:lnTo>
                    <a:lnTo>
                      <a:pt x="4209" y="8638"/>
                    </a:lnTo>
                    <a:lnTo>
                      <a:pt x="4320" y="8640"/>
                    </a:lnTo>
                    <a:lnTo>
                      <a:pt x="4320" y="8640"/>
                    </a:lnTo>
                    <a:lnTo>
                      <a:pt x="4431" y="8638"/>
                    </a:lnTo>
                    <a:lnTo>
                      <a:pt x="4542" y="8634"/>
                    </a:lnTo>
                    <a:lnTo>
                      <a:pt x="4653" y="8627"/>
                    </a:lnTo>
                    <a:lnTo>
                      <a:pt x="4763" y="8617"/>
                    </a:lnTo>
                    <a:lnTo>
                      <a:pt x="4870" y="8606"/>
                    </a:lnTo>
                    <a:lnTo>
                      <a:pt x="4979" y="8590"/>
                    </a:lnTo>
                    <a:lnTo>
                      <a:pt x="5085" y="8573"/>
                    </a:lnTo>
                    <a:lnTo>
                      <a:pt x="5192" y="8552"/>
                    </a:lnTo>
                    <a:lnTo>
                      <a:pt x="5296" y="8529"/>
                    </a:lnTo>
                    <a:lnTo>
                      <a:pt x="5401" y="8504"/>
                    </a:lnTo>
                    <a:lnTo>
                      <a:pt x="5503" y="8475"/>
                    </a:lnTo>
                    <a:lnTo>
                      <a:pt x="5606" y="8446"/>
                    </a:lnTo>
                    <a:lnTo>
                      <a:pt x="5706" y="8414"/>
                    </a:lnTo>
                    <a:lnTo>
                      <a:pt x="5805" y="8377"/>
                    </a:lnTo>
                    <a:lnTo>
                      <a:pt x="5905" y="8341"/>
                    </a:lnTo>
                    <a:lnTo>
                      <a:pt x="6003" y="8301"/>
                    </a:lnTo>
                    <a:lnTo>
                      <a:pt x="6099" y="8259"/>
                    </a:lnTo>
                    <a:lnTo>
                      <a:pt x="6194" y="8215"/>
                    </a:lnTo>
                    <a:lnTo>
                      <a:pt x="6286" y="8167"/>
                    </a:lnTo>
                    <a:lnTo>
                      <a:pt x="6380" y="8119"/>
                    </a:lnTo>
                    <a:lnTo>
                      <a:pt x="6470" y="8067"/>
                    </a:lnTo>
                    <a:lnTo>
                      <a:pt x="6560" y="8015"/>
                    </a:lnTo>
                    <a:lnTo>
                      <a:pt x="6649" y="7960"/>
                    </a:lnTo>
                    <a:lnTo>
                      <a:pt x="6737" y="7902"/>
                    </a:lnTo>
                    <a:lnTo>
                      <a:pt x="6821" y="7843"/>
                    </a:lnTo>
                    <a:lnTo>
                      <a:pt x="6905" y="7781"/>
                    </a:lnTo>
                    <a:lnTo>
                      <a:pt x="6988" y="7718"/>
                    </a:lnTo>
                    <a:lnTo>
                      <a:pt x="7068" y="7653"/>
                    </a:lnTo>
                    <a:lnTo>
                      <a:pt x="7147" y="7586"/>
                    </a:lnTo>
                    <a:lnTo>
                      <a:pt x="7226" y="7517"/>
                    </a:lnTo>
                    <a:lnTo>
                      <a:pt x="7300" y="7448"/>
                    </a:lnTo>
                    <a:lnTo>
                      <a:pt x="7375" y="7375"/>
                    </a:lnTo>
                    <a:lnTo>
                      <a:pt x="7448" y="7300"/>
                    </a:lnTo>
                    <a:lnTo>
                      <a:pt x="7519" y="7226"/>
                    </a:lnTo>
                    <a:lnTo>
                      <a:pt x="7588" y="7147"/>
                    </a:lnTo>
                    <a:lnTo>
                      <a:pt x="7655" y="7068"/>
                    </a:lnTo>
                    <a:lnTo>
                      <a:pt x="7720" y="6988"/>
                    </a:lnTo>
                    <a:lnTo>
                      <a:pt x="7783" y="6905"/>
                    </a:lnTo>
                    <a:lnTo>
                      <a:pt x="7843" y="6821"/>
                    </a:lnTo>
                    <a:lnTo>
                      <a:pt x="7902" y="6735"/>
                    </a:lnTo>
                    <a:lnTo>
                      <a:pt x="7960" y="6649"/>
                    </a:lnTo>
                    <a:lnTo>
                      <a:pt x="8015" y="6560"/>
                    </a:lnTo>
                    <a:lnTo>
                      <a:pt x="8069" y="6470"/>
                    </a:lnTo>
                    <a:lnTo>
                      <a:pt x="8119" y="6378"/>
                    </a:lnTo>
                    <a:lnTo>
                      <a:pt x="8169" y="6286"/>
                    </a:lnTo>
                    <a:lnTo>
                      <a:pt x="8215" y="6193"/>
                    </a:lnTo>
                    <a:lnTo>
                      <a:pt x="8259" y="6099"/>
                    </a:lnTo>
                    <a:lnTo>
                      <a:pt x="8301" y="6001"/>
                    </a:lnTo>
                    <a:lnTo>
                      <a:pt x="8341" y="5903"/>
                    </a:lnTo>
                    <a:lnTo>
                      <a:pt x="8379" y="5805"/>
                    </a:lnTo>
                    <a:lnTo>
                      <a:pt x="8414" y="5706"/>
                    </a:lnTo>
                    <a:lnTo>
                      <a:pt x="8446" y="5604"/>
                    </a:lnTo>
                    <a:lnTo>
                      <a:pt x="8477" y="5503"/>
                    </a:lnTo>
                    <a:lnTo>
                      <a:pt x="8504" y="5399"/>
                    </a:lnTo>
                    <a:lnTo>
                      <a:pt x="8531" y="5296"/>
                    </a:lnTo>
                    <a:lnTo>
                      <a:pt x="8554" y="5190"/>
                    </a:lnTo>
                    <a:lnTo>
                      <a:pt x="8573" y="5085"/>
                    </a:lnTo>
                    <a:lnTo>
                      <a:pt x="8590" y="4977"/>
                    </a:lnTo>
                    <a:lnTo>
                      <a:pt x="8606" y="4870"/>
                    </a:lnTo>
                    <a:lnTo>
                      <a:pt x="8619" y="4761"/>
                    </a:lnTo>
                    <a:lnTo>
                      <a:pt x="8629" y="4652"/>
                    </a:lnTo>
                    <a:lnTo>
                      <a:pt x="8634" y="4542"/>
                    </a:lnTo>
                    <a:lnTo>
                      <a:pt x="8640" y="4431"/>
                    </a:lnTo>
                    <a:lnTo>
                      <a:pt x="8640" y="4320"/>
                    </a:lnTo>
                    <a:lnTo>
                      <a:pt x="8640" y="4320"/>
                    </a:lnTo>
                    <a:lnTo>
                      <a:pt x="8640" y="0"/>
                    </a:lnTo>
                    <a:lnTo>
                      <a:pt x="8640" y="0"/>
                    </a:lnTo>
                    <a:lnTo>
                      <a:pt x="4320" y="0"/>
                    </a:lnTo>
                    <a:lnTo>
                      <a:pt x="4320" y="0"/>
                    </a:lnTo>
                    <a:close/>
                    <a:moveTo>
                      <a:pt x="4320" y="8370"/>
                    </a:moveTo>
                    <a:lnTo>
                      <a:pt x="4320" y="8370"/>
                    </a:lnTo>
                    <a:lnTo>
                      <a:pt x="4217" y="8368"/>
                    </a:lnTo>
                    <a:lnTo>
                      <a:pt x="4113" y="8364"/>
                    </a:lnTo>
                    <a:lnTo>
                      <a:pt x="4010" y="8356"/>
                    </a:lnTo>
                    <a:lnTo>
                      <a:pt x="3906" y="8349"/>
                    </a:lnTo>
                    <a:lnTo>
                      <a:pt x="3804" y="8337"/>
                    </a:lnTo>
                    <a:lnTo>
                      <a:pt x="3705" y="8322"/>
                    </a:lnTo>
                    <a:lnTo>
                      <a:pt x="3603" y="8307"/>
                    </a:lnTo>
                    <a:lnTo>
                      <a:pt x="3505" y="8287"/>
                    </a:lnTo>
                    <a:lnTo>
                      <a:pt x="3406" y="8264"/>
                    </a:lnTo>
                    <a:lnTo>
                      <a:pt x="3308" y="8241"/>
                    </a:lnTo>
                    <a:lnTo>
                      <a:pt x="3212" y="8215"/>
                    </a:lnTo>
                    <a:lnTo>
                      <a:pt x="3116" y="8188"/>
                    </a:lnTo>
                    <a:lnTo>
                      <a:pt x="3022" y="8157"/>
                    </a:lnTo>
                    <a:lnTo>
                      <a:pt x="2929" y="8123"/>
                    </a:lnTo>
                    <a:lnTo>
                      <a:pt x="2837" y="8088"/>
                    </a:lnTo>
                    <a:lnTo>
                      <a:pt x="2745" y="8052"/>
                    </a:lnTo>
                    <a:lnTo>
                      <a:pt x="2654" y="8011"/>
                    </a:lnTo>
                    <a:lnTo>
                      <a:pt x="2564" y="7969"/>
                    </a:lnTo>
                    <a:lnTo>
                      <a:pt x="2478" y="7925"/>
                    </a:lnTo>
                    <a:lnTo>
                      <a:pt x="2390" y="7881"/>
                    </a:lnTo>
                    <a:lnTo>
                      <a:pt x="2306" y="7833"/>
                    </a:lnTo>
                    <a:lnTo>
                      <a:pt x="2221" y="7783"/>
                    </a:lnTo>
                    <a:lnTo>
                      <a:pt x="2139" y="7732"/>
                    </a:lnTo>
                    <a:lnTo>
                      <a:pt x="2057" y="7678"/>
                    </a:lnTo>
                    <a:lnTo>
                      <a:pt x="1976" y="7622"/>
                    </a:lnTo>
                    <a:lnTo>
                      <a:pt x="1897" y="7565"/>
                    </a:lnTo>
                    <a:lnTo>
                      <a:pt x="1821" y="7505"/>
                    </a:lnTo>
                    <a:lnTo>
                      <a:pt x="1746" y="7444"/>
                    </a:lnTo>
                    <a:lnTo>
                      <a:pt x="1671" y="7381"/>
                    </a:lnTo>
                    <a:lnTo>
                      <a:pt x="1598" y="7318"/>
                    </a:lnTo>
                    <a:lnTo>
                      <a:pt x="1528" y="7250"/>
                    </a:lnTo>
                    <a:lnTo>
                      <a:pt x="1459" y="7183"/>
                    </a:lnTo>
                    <a:lnTo>
                      <a:pt x="1390" y="7114"/>
                    </a:lnTo>
                    <a:lnTo>
                      <a:pt x="1324" y="7042"/>
                    </a:lnTo>
                    <a:lnTo>
                      <a:pt x="1259" y="6969"/>
                    </a:lnTo>
                    <a:lnTo>
                      <a:pt x="1196" y="6896"/>
                    </a:lnTo>
                    <a:lnTo>
                      <a:pt x="1135" y="6819"/>
                    </a:lnTo>
                    <a:lnTo>
                      <a:pt x="1075" y="6743"/>
                    </a:lnTo>
                    <a:lnTo>
                      <a:pt x="1020" y="6664"/>
                    </a:lnTo>
                    <a:lnTo>
                      <a:pt x="964" y="6583"/>
                    </a:lnTo>
                    <a:lnTo>
                      <a:pt x="910" y="6503"/>
                    </a:lnTo>
                    <a:lnTo>
                      <a:pt x="859" y="6419"/>
                    </a:lnTo>
                    <a:lnTo>
                      <a:pt x="809" y="6336"/>
                    </a:lnTo>
                    <a:lnTo>
                      <a:pt x="761" y="6250"/>
                    </a:lnTo>
                    <a:lnTo>
                      <a:pt x="715" y="6164"/>
                    </a:lnTo>
                    <a:lnTo>
                      <a:pt x="671" y="6076"/>
                    </a:lnTo>
                    <a:lnTo>
                      <a:pt x="629" y="5986"/>
                    </a:lnTo>
                    <a:lnTo>
                      <a:pt x="590" y="5895"/>
                    </a:lnTo>
                    <a:lnTo>
                      <a:pt x="552" y="5805"/>
                    </a:lnTo>
                    <a:lnTo>
                      <a:pt x="517" y="5711"/>
                    </a:lnTo>
                    <a:lnTo>
                      <a:pt x="485" y="5619"/>
                    </a:lnTo>
                    <a:lnTo>
                      <a:pt x="454" y="5524"/>
                    </a:lnTo>
                    <a:lnTo>
                      <a:pt x="425" y="5428"/>
                    </a:lnTo>
                    <a:lnTo>
                      <a:pt x="399" y="5332"/>
                    </a:lnTo>
                    <a:lnTo>
                      <a:pt x="376" y="5234"/>
                    </a:lnTo>
                    <a:lnTo>
                      <a:pt x="355" y="5136"/>
                    </a:lnTo>
                    <a:lnTo>
                      <a:pt x="335" y="5037"/>
                    </a:lnTo>
                    <a:lnTo>
                      <a:pt x="318" y="4937"/>
                    </a:lnTo>
                    <a:lnTo>
                      <a:pt x="305" y="4836"/>
                    </a:lnTo>
                    <a:lnTo>
                      <a:pt x="293" y="4734"/>
                    </a:lnTo>
                    <a:lnTo>
                      <a:pt x="284" y="4632"/>
                    </a:lnTo>
                    <a:lnTo>
                      <a:pt x="278" y="4529"/>
                    </a:lnTo>
                    <a:lnTo>
                      <a:pt x="272" y="4425"/>
                    </a:lnTo>
                    <a:lnTo>
                      <a:pt x="272" y="4320"/>
                    </a:lnTo>
                    <a:lnTo>
                      <a:pt x="272" y="4320"/>
                    </a:lnTo>
                    <a:lnTo>
                      <a:pt x="272" y="4215"/>
                    </a:lnTo>
                    <a:lnTo>
                      <a:pt x="278" y="4111"/>
                    </a:lnTo>
                    <a:lnTo>
                      <a:pt x="284" y="4008"/>
                    </a:lnTo>
                    <a:lnTo>
                      <a:pt x="293" y="3906"/>
                    </a:lnTo>
                    <a:lnTo>
                      <a:pt x="305" y="3804"/>
                    </a:lnTo>
                    <a:lnTo>
                      <a:pt x="318" y="3703"/>
                    </a:lnTo>
                    <a:lnTo>
                      <a:pt x="335" y="3603"/>
                    </a:lnTo>
                    <a:lnTo>
                      <a:pt x="355" y="3504"/>
                    </a:lnTo>
                    <a:lnTo>
                      <a:pt x="376" y="3406"/>
                    </a:lnTo>
                    <a:lnTo>
                      <a:pt x="399" y="3308"/>
                    </a:lnTo>
                    <a:lnTo>
                      <a:pt x="425" y="3212"/>
                    </a:lnTo>
                    <a:lnTo>
                      <a:pt x="454" y="3116"/>
                    </a:lnTo>
                    <a:lnTo>
                      <a:pt x="485" y="3021"/>
                    </a:lnTo>
                    <a:lnTo>
                      <a:pt x="517" y="2929"/>
                    </a:lnTo>
                    <a:lnTo>
                      <a:pt x="552" y="2835"/>
                    </a:lnTo>
                    <a:lnTo>
                      <a:pt x="590" y="2745"/>
                    </a:lnTo>
                    <a:lnTo>
                      <a:pt x="629" y="2654"/>
                    </a:lnTo>
                    <a:lnTo>
                      <a:pt x="671" y="2564"/>
                    </a:lnTo>
                    <a:lnTo>
                      <a:pt x="715" y="2476"/>
                    </a:lnTo>
                    <a:lnTo>
                      <a:pt x="761" y="2390"/>
                    </a:lnTo>
                    <a:lnTo>
                      <a:pt x="809" y="2304"/>
                    </a:lnTo>
                    <a:lnTo>
                      <a:pt x="859" y="2221"/>
                    </a:lnTo>
                    <a:lnTo>
                      <a:pt x="910" y="2137"/>
                    </a:lnTo>
                    <a:lnTo>
                      <a:pt x="964" y="2057"/>
                    </a:lnTo>
                    <a:lnTo>
                      <a:pt x="1020" y="1976"/>
                    </a:lnTo>
                    <a:lnTo>
                      <a:pt x="1075" y="1897"/>
                    </a:lnTo>
                    <a:lnTo>
                      <a:pt x="1135" y="1821"/>
                    </a:lnTo>
                    <a:lnTo>
                      <a:pt x="1196" y="1744"/>
                    </a:lnTo>
                    <a:lnTo>
                      <a:pt x="1259" y="1671"/>
                    </a:lnTo>
                    <a:lnTo>
                      <a:pt x="1324" y="1598"/>
                    </a:lnTo>
                    <a:lnTo>
                      <a:pt x="1390" y="1526"/>
                    </a:lnTo>
                    <a:lnTo>
                      <a:pt x="1459" y="1457"/>
                    </a:lnTo>
                    <a:lnTo>
                      <a:pt x="1528" y="1390"/>
                    </a:lnTo>
                    <a:lnTo>
                      <a:pt x="1598" y="1322"/>
                    </a:lnTo>
                    <a:lnTo>
                      <a:pt x="1671" y="1259"/>
                    </a:lnTo>
                    <a:lnTo>
                      <a:pt x="1746" y="1196"/>
                    </a:lnTo>
                    <a:lnTo>
                      <a:pt x="1821" y="1135"/>
                    </a:lnTo>
                    <a:lnTo>
                      <a:pt x="1897" y="1075"/>
                    </a:lnTo>
                    <a:lnTo>
                      <a:pt x="1976" y="1018"/>
                    </a:lnTo>
                    <a:lnTo>
                      <a:pt x="2057" y="962"/>
                    </a:lnTo>
                    <a:lnTo>
                      <a:pt x="2139" y="908"/>
                    </a:lnTo>
                    <a:lnTo>
                      <a:pt x="2221" y="857"/>
                    </a:lnTo>
                    <a:lnTo>
                      <a:pt x="2306" y="807"/>
                    </a:lnTo>
                    <a:lnTo>
                      <a:pt x="2390" y="759"/>
                    </a:lnTo>
                    <a:lnTo>
                      <a:pt x="2478" y="715"/>
                    </a:lnTo>
                    <a:lnTo>
                      <a:pt x="2564" y="671"/>
                    </a:lnTo>
                    <a:lnTo>
                      <a:pt x="2654" y="629"/>
                    </a:lnTo>
                    <a:lnTo>
                      <a:pt x="2745" y="588"/>
                    </a:lnTo>
                    <a:lnTo>
                      <a:pt x="2837" y="552"/>
                    </a:lnTo>
                    <a:lnTo>
                      <a:pt x="2929" y="517"/>
                    </a:lnTo>
                    <a:lnTo>
                      <a:pt x="3022" y="483"/>
                    </a:lnTo>
                    <a:lnTo>
                      <a:pt x="3116" y="452"/>
                    </a:lnTo>
                    <a:lnTo>
                      <a:pt x="3212" y="425"/>
                    </a:lnTo>
                    <a:lnTo>
                      <a:pt x="3308" y="399"/>
                    </a:lnTo>
                    <a:lnTo>
                      <a:pt x="3406" y="376"/>
                    </a:lnTo>
                    <a:lnTo>
                      <a:pt x="3505" y="353"/>
                    </a:lnTo>
                    <a:lnTo>
                      <a:pt x="3603" y="333"/>
                    </a:lnTo>
                    <a:lnTo>
                      <a:pt x="3705" y="318"/>
                    </a:lnTo>
                    <a:lnTo>
                      <a:pt x="3804" y="303"/>
                    </a:lnTo>
                    <a:lnTo>
                      <a:pt x="3906" y="291"/>
                    </a:lnTo>
                    <a:lnTo>
                      <a:pt x="4010" y="284"/>
                    </a:lnTo>
                    <a:lnTo>
                      <a:pt x="4113" y="276"/>
                    </a:lnTo>
                    <a:lnTo>
                      <a:pt x="4217" y="272"/>
                    </a:lnTo>
                    <a:lnTo>
                      <a:pt x="4320" y="270"/>
                    </a:lnTo>
                    <a:lnTo>
                      <a:pt x="4320" y="270"/>
                    </a:lnTo>
                    <a:lnTo>
                      <a:pt x="4425" y="272"/>
                    </a:lnTo>
                    <a:lnTo>
                      <a:pt x="4529" y="276"/>
                    </a:lnTo>
                    <a:lnTo>
                      <a:pt x="4632" y="284"/>
                    </a:lnTo>
                    <a:lnTo>
                      <a:pt x="4734" y="291"/>
                    </a:lnTo>
                    <a:lnTo>
                      <a:pt x="4836" y="303"/>
                    </a:lnTo>
                    <a:lnTo>
                      <a:pt x="4937" y="318"/>
                    </a:lnTo>
                    <a:lnTo>
                      <a:pt x="5037" y="333"/>
                    </a:lnTo>
                    <a:lnTo>
                      <a:pt x="5136" y="353"/>
                    </a:lnTo>
                    <a:lnTo>
                      <a:pt x="5234" y="376"/>
                    </a:lnTo>
                    <a:lnTo>
                      <a:pt x="5332" y="399"/>
                    </a:lnTo>
                    <a:lnTo>
                      <a:pt x="5430" y="425"/>
                    </a:lnTo>
                    <a:lnTo>
                      <a:pt x="5526" y="452"/>
                    </a:lnTo>
                    <a:lnTo>
                      <a:pt x="5619" y="483"/>
                    </a:lnTo>
                    <a:lnTo>
                      <a:pt x="5713" y="517"/>
                    </a:lnTo>
                    <a:lnTo>
                      <a:pt x="5805" y="552"/>
                    </a:lnTo>
                    <a:lnTo>
                      <a:pt x="5897" y="588"/>
                    </a:lnTo>
                    <a:lnTo>
                      <a:pt x="5987" y="629"/>
                    </a:lnTo>
                    <a:lnTo>
                      <a:pt x="6076" y="671"/>
                    </a:lnTo>
                    <a:lnTo>
                      <a:pt x="6164" y="715"/>
                    </a:lnTo>
                    <a:lnTo>
                      <a:pt x="6250" y="759"/>
                    </a:lnTo>
                    <a:lnTo>
                      <a:pt x="6336" y="807"/>
                    </a:lnTo>
                    <a:lnTo>
                      <a:pt x="6421" y="857"/>
                    </a:lnTo>
                    <a:lnTo>
                      <a:pt x="6503" y="908"/>
                    </a:lnTo>
                    <a:lnTo>
                      <a:pt x="6583" y="962"/>
                    </a:lnTo>
                    <a:lnTo>
                      <a:pt x="6664" y="1018"/>
                    </a:lnTo>
                    <a:lnTo>
                      <a:pt x="6743" y="1075"/>
                    </a:lnTo>
                    <a:lnTo>
                      <a:pt x="6821" y="1135"/>
                    </a:lnTo>
                    <a:lnTo>
                      <a:pt x="6896" y="1196"/>
                    </a:lnTo>
                    <a:lnTo>
                      <a:pt x="6971" y="1259"/>
                    </a:lnTo>
                    <a:lnTo>
                      <a:pt x="7043" y="1322"/>
                    </a:lnTo>
                    <a:lnTo>
                      <a:pt x="7114" y="1390"/>
                    </a:lnTo>
                    <a:lnTo>
                      <a:pt x="7183" y="1457"/>
                    </a:lnTo>
                    <a:lnTo>
                      <a:pt x="7252" y="1526"/>
                    </a:lnTo>
                    <a:lnTo>
                      <a:pt x="7318" y="1598"/>
                    </a:lnTo>
                    <a:lnTo>
                      <a:pt x="7383" y="1671"/>
                    </a:lnTo>
                    <a:lnTo>
                      <a:pt x="7444" y="1744"/>
                    </a:lnTo>
                    <a:lnTo>
                      <a:pt x="7505" y="1821"/>
                    </a:lnTo>
                    <a:lnTo>
                      <a:pt x="7565" y="1897"/>
                    </a:lnTo>
                    <a:lnTo>
                      <a:pt x="7622" y="1976"/>
                    </a:lnTo>
                    <a:lnTo>
                      <a:pt x="7678" y="2057"/>
                    </a:lnTo>
                    <a:lnTo>
                      <a:pt x="7732" y="2137"/>
                    </a:lnTo>
                    <a:lnTo>
                      <a:pt x="7783" y="2221"/>
                    </a:lnTo>
                    <a:lnTo>
                      <a:pt x="7833" y="2304"/>
                    </a:lnTo>
                    <a:lnTo>
                      <a:pt x="7881" y="2390"/>
                    </a:lnTo>
                    <a:lnTo>
                      <a:pt x="7927" y="2476"/>
                    </a:lnTo>
                    <a:lnTo>
                      <a:pt x="7971" y="2564"/>
                    </a:lnTo>
                    <a:lnTo>
                      <a:pt x="8011" y="2654"/>
                    </a:lnTo>
                    <a:lnTo>
                      <a:pt x="8052" y="2745"/>
                    </a:lnTo>
                    <a:lnTo>
                      <a:pt x="8088" y="2835"/>
                    </a:lnTo>
                    <a:lnTo>
                      <a:pt x="8124" y="2929"/>
                    </a:lnTo>
                    <a:lnTo>
                      <a:pt x="8157" y="3021"/>
                    </a:lnTo>
                    <a:lnTo>
                      <a:pt x="8188" y="3116"/>
                    </a:lnTo>
                    <a:lnTo>
                      <a:pt x="8216" y="3212"/>
                    </a:lnTo>
                    <a:lnTo>
                      <a:pt x="8241" y="3308"/>
                    </a:lnTo>
                    <a:lnTo>
                      <a:pt x="8266" y="3406"/>
                    </a:lnTo>
                    <a:lnTo>
                      <a:pt x="8287" y="3504"/>
                    </a:lnTo>
                    <a:lnTo>
                      <a:pt x="8307" y="3603"/>
                    </a:lnTo>
                    <a:lnTo>
                      <a:pt x="8322" y="3703"/>
                    </a:lnTo>
                    <a:lnTo>
                      <a:pt x="8337" y="3804"/>
                    </a:lnTo>
                    <a:lnTo>
                      <a:pt x="8349" y="3906"/>
                    </a:lnTo>
                    <a:lnTo>
                      <a:pt x="8358" y="4008"/>
                    </a:lnTo>
                    <a:lnTo>
                      <a:pt x="8364" y="4111"/>
                    </a:lnTo>
                    <a:lnTo>
                      <a:pt x="8368" y="4215"/>
                    </a:lnTo>
                    <a:lnTo>
                      <a:pt x="8370" y="4320"/>
                    </a:lnTo>
                    <a:lnTo>
                      <a:pt x="8370" y="4320"/>
                    </a:lnTo>
                    <a:lnTo>
                      <a:pt x="8368" y="4425"/>
                    </a:lnTo>
                    <a:lnTo>
                      <a:pt x="8364" y="4529"/>
                    </a:lnTo>
                    <a:lnTo>
                      <a:pt x="8358" y="4632"/>
                    </a:lnTo>
                    <a:lnTo>
                      <a:pt x="8349" y="4734"/>
                    </a:lnTo>
                    <a:lnTo>
                      <a:pt x="8337" y="4836"/>
                    </a:lnTo>
                    <a:lnTo>
                      <a:pt x="8322" y="4937"/>
                    </a:lnTo>
                    <a:lnTo>
                      <a:pt x="8307" y="5037"/>
                    </a:lnTo>
                    <a:lnTo>
                      <a:pt x="8287" y="5136"/>
                    </a:lnTo>
                    <a:lnTo>
                      <a:pt x="8266" y="5234"/>
                    </a:lnTo>
                    <a:lnTo>
                      <a:pt x="8241" y="5332"/>
                    </a:lnTo>
                    <a:lnTo>
                      <a:pt x="8216" y="5428"/>
                    </a:lnTo>
                    <a:lnTo>
                      <a:pt x="8188" y="5524"/>
                    </a:lnTo>
                    <a:lnTo>
                      <a:pt x="8157" y="5619"/>
                    </a:lnTo>
                    <a:lnTo>
                      <a:pt x="8124" y="5711"/>
                    </a:lnTo>
                    <a:lnTo>
                      <a:pt x="8088" y="5805"/>
                    </a:lnTo>
                    <a:lnTo>
                      <a:pt x="8052" y="5895"/>
                    </a:lnTo>
                    <a:lnTo>
                      <a:pt x="8011" y="5986"/>
                    </a:lnTo>
                    <a:lnTo>
                      <a:pt x="7971" y="6076"/>
                    </a:lnTo>
                    <a:lnTo>
                      <a:pt x="7927" y="6164"/>
                    </a:lnTo>
                    <a:lnTo>
                      <a:pt x="7881" y="6250"/>
                    </a:lnTo>
                    <a:lnTo>
                      <a:pt x="7833" y="6336"/>
                    </a:lnTo>
                    <a:lnTo>
                      <a:pt x="7783" y="6419"/>
                    </a:lnTo>
                    <a:lnTo>
                      <a:pt x="7732" y="6503"/>
                    </a:lnTo>
                    <a:lnTo>
                      <a:pt x="7678" y="6583"/>
                    </a:lnTo>
                    <a:lnTo>
                      <a:pt x="7622" y="6664"/>
                    </a:lnTo>
                    <a:lnTo>
                      <a:pt x="7565" y="6743"/>
                    </a:lnTo>
                    <a:lnTo>
                      <a:pt x="7505" y="6819"/>
                    </a:lnTo>
                    <a:lnTo>
                      <a:pt x="7444" y="6896"/>
                    </a:lnTo>
                    <a:lnTo>
                      <a:pt x="7383" y="6969"/>
                    </a:lnTo>
                    <a:lnTo>
                      <a:pt x="7318" y="7042"/>
                    </a:lnTo>
                    <a:lnTo>
                      <a:pt x="7252" y="7114"/>
                    </a:lnTo>
                    <a:lnTo>
                      <a:pt x="7183" y="7183"/>
                    </a:lnTo>
                    <a:lnTo>
                      <a:pt x="7114" y="7250"/>
                    </a:lnTo>
                    <a:lnTo>
                      <a:pt x="7043" y="7318"/>
                    </a:lnTo>
                    <a:lnTo>
                      <a:pt x="6971" y="7381"/>
                    </a:lnTo>
                    <a:lnTo>
                      <a:pt x="6896" y="7444"/>
                    </a:lnTo>
                    <a:lnTo>
                      <a:pt x="6821" y="7505"/>
                    </a:lnTo>
                    <a:lnTo>
                      <a:pt x="6743" y="7565"/>
                    </a:lnTo>
                    <a:lnTo>
                      <a:pt x="6664" y="7622"/>
                    </a:lnTo>
                    <a:lnTo>
                      <a:pt x="6583" y="7678"/>
                    </a:lnTo>
                    <a:lnTo>
                      <a:pt x="6503" y="7732"/>
                    </a:lnTo>
                    <a:lnTo>
                      <a:pt x="6421" y="7783"/>
                    </a:lnTo>
                    <a:lnTo>
                      <a:pt x="6336" y="7833"/>
                    </a:lnTo>
                    <a:lnTo>
                      <a:pt x="6250" y="7881"/>
                    </a:lnTo>
                    <a:lnTo>
                      <a:pt x="6164" y="7925"/>
                    </a:lnTo>
                    <a:lnTo>
                      <a:pt x="6076" y="7969"/>
                    </a:lnTo>
                    <a:lnTo>
                      <a:pt x="5987" y="8011"/>
                    </a:lnTo>
                    <a:lnTo>
                      <a:pt x="5897" y="8052"/>
                    </a:lnTo>
                    <a:lnTo>
                      <a:pt x="5805" y="8088"/>
                    </a:lnTo>
                    <a:lnTo>
                      <a:pt x="5713" y="8123"/>
                    </a:lnTo>
                    <a:lnTo>
                      <a:pt x="5619" y="8157"/>
                    </a:lnTo>
                    <a:lnTo>
                      <a:pt x="5526" y="8188"/>
                    </a:lnTo>
                    <a:lnTo>
                      <a:pt x="5430" y="8215"/>
                    </a:lnTo>
                    <a:lnTo>
                      <a:pt x="5332" y="8241"/>
                    </a:lnTo>
                    <a:lnTo>
                      <a:pt x="5234" y="8264"/>
                    </a:lnTo>
                    <a:lnTo>
                      <a:pt x="5136" y="8287"/>
                    </a:lnTo>
                    <a:lnTo>
                      <a:pt x="5037" y="8307"/>
                    </a:lnTo>
                    <a:lnTo>
                      <a:pt x="4937" y="8322"/>
                    </a:lnTo>
                    <a:lnTo>
                      <a:pt x="4836" y="8337"/>
                    </a:lnTo>
                    <a:lnTo>
                      <a:pt x="4734" y="8349"/>
                    </a:lnTo>
                    <a:lnTo>
                      <a:pt x="4632" y="8356"/>
                    </a:lnTo>
                    <a:lnTo>
                      <a:pt x="4529" y="8364"/>
                    </a:lnTo>
                    <a:lnTo>
                      <a:pt x="4425" y="8368"/>
                    </a:lnTo>
                    <a:lnTo>
                      <a:pt x="4320" y="8370"/>
                    </a:lnTo>
                    <a:lnTo>
                      <a:pt x="4320" y="8370"/>
                    </a:lnTo>
                    <a:close/>
                  </a:path>
                </a:pathLst>
              </a:custGeom>
              <a:solidFill>
                <a:srgbClr val="464646"/>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p>
            </p:txBody>
          </p:sp>
          <p:sp>
            <p:nvSpPr>
              <p:cNvPr id="841" name="TextBox 840"/>
              <p:cNvSpPr txBox="1"/>
              <p:nvPr/>
            </p:nvSpPr>
            <p:spPr>
              <a:xfrm>
                <a:off x="2635808" y="4299417"/>
                <a:ext cx="858716" cy="403680"/>
              </a:xfrm>
              <a:prstGeom prst="rect">
                <a:avLst/>
              </a:prstGeom>
              <a:noFill/>
            </p:spPr>
            <p:txBody>
              <a:bodyPr wrap="square" lIns="0" tIns="0" rIns="0" bIns="0" rtlCol="0" anchor="t" anchorCtr="0">
                <a:spAutoFit/>
              </a:bodyPr>
              <a:lstStyle/>
              <a:p>
                <a:pPr algn="r">
                  <a:lnSpc>
                    <a:spcPct val="85000"/>
                  </a:lnSpc>
                </a:pPr>
                <a:r>
                  <a:rPr lang="en-US" sz="1800" dirty="0">
                    <a:solidFill>
                      <a:srgbClr val="FFFFFF"/>
                    </a:solidFill>
                    <a:latin typeface="Arial Narrow"/>
                    <a:cs typeface="Arial Narrow"/>
                  </a:rPr>
                  <a:t>A</a:t>
                </a:r>
              </a:p>
            </p:txBody>
          </p:sp>
        </p:grpSp>
        <p:grpSp>
          <p:nvGrpSpPr>
            <p:cNvPr id="1707" name="Group 1706" descr="Bar Chart Icon"/>
            <p:cNvGrpSpPr/>
            <p:nvPr/>
          </p:nvGrpSpPr>
          <p:grpSpPr>
            <a:xfrm>
              <a:off x="950913" y="4102101"/>
              <a:ext cx="437765" cy="317500"/>
              <a:chOff x="4276165" y="1800411"/>
              <a:chExt cx="516379" cy="442259"/>
            </a:xfrm>
            <a:solidFill>
              <a:srgbClr val="FFFFFF"/>
            </a:solidFill>
            <a:effectLst/>
          </p:grpSpPr>
          <p:sp>
            <p:nvSpPr>
              <p:cNvPr id="1708" name="Rectangle 325">
                <a:extLst>
                  <a:ext uri="{C183D7F6-B498-43B3-948B-1728B52AA6E4}">
                    <adec:decorative xmlns:adec="http://schemas.microsoft.com/office/drawing/2017/decorative" val="1"/>
                  </a:ext>
                </a:extLst>
              </p:cNvPr>
              <p:cNvSpPr>
                <a:spLocks noChangeArrowheads="1"/>
              </p:cNvSpPr>
              <p:nvPr/>
            </p:nvSpPr>
            <p:spPr bwMode="auto">
              <a:xfrm>
                <a:off x="4276165" y="1928888"/>
                <a:ext cx="66710" cy="26189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09" name="Rectangle 326">
                <a:extLst>
                  <a:ext uri="{C183D7F6-B498-43B3-948B-1728B52AA6E4}">
                    <adec:decorative xmlns:adec="http://schemas.microsoft.com/office/drawing/2017/decorative" val="1"/>
                  </a:ext>
                </a:extLst>
              </p:cNvPr>
              <p:cNvSpPr>
                <a:spLocks noChangeArrowheads="1"/>
              </p:cNvSpPr>
              <p:nvPr/>
            </p:nvSpPr>
            <p:spPr bwMode="auto">
              <a:xfrm>
                <a:off x="4276165" y="2215491"/>
                <a:ext cx="66710"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0" name="Rectangle 327">
                <a:extLst>
                  <a:ext uri="{C183D7F6-B498-43B3-948B-1728B52AA6E4}">
                    <adec:decorative xmlns:adec="http://schemas.microsoft.com/office/drawing/2017/decorative" val="1"/>
                  </a:ext>
                </a:extLst>
              </p:cNvPr>
              <p:cNvSpPr>
                <a:spLocks noChangeArrowheads="1"/>
              </p:cNvSpPr>
              <p:nvPr/>
            </p:nvSpPr>
            <p:spPr bwMode="auto">
              <a:xfrm>
                <a:off x="4367581" y="1800411"/>
                <a:ext cx="64239" cy="39037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1" name="Rectangle 328">
                <a:extLst>
                  <a:ext uri="{C183D7F6-B498-43B3-948B-1728B52AA6E4}">
                    <adec:decorative xmlns:adec="http://schemas.microsoft.com/office/drawing/2017/decorative" val="1"/>
                  </a:ext>
                </a:extLst>
              </p:cNvPr>
              <p:cNvSpPr>
                <a:spLocks noChangeArrowheads="1"/>
              </p:cNvSpPr>
              <p:nvPr/>
            </p:nvSpPr>
            <p:spPr bwMode="auto">
              <a:xfrm>
                <a:off x="4367581"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2" name="Rectangle 329">
                <a:extLst>
                  <a:ext uri="{C183D7F6-B498-43B3-948B-1728B52AA6E4}">
                    <adec:decorative xmlns:adec="http://schemas.microsoft.com/office/drawing/2017/decorative" val="1"/>
                  </a:ext>
                </a:extLst>
              </p:cNvPr>
              <p:cNvSpPr>
                <a:spLocks noChangeArrowheads="1"/>
              </p:cNvSpPr>
              <p:nvPr/>
            </p:nvSpPr>
            <p:spPr bwMode="auto">
              <a:xfrm>
                <a:off x="4456527" y="1862180"/>
                <a:ext cx="66710" cy="32860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3" name="Rectangle 330">
                <a:extLst>
                  <a:ext uri="{C183D7F6-B498-43B3-948B-1728B52AA6E4}">
                    <adec:decorative xmlns:adec="http://schemas.microsoft.com/office/drawing/2017/decorative" val="1"/>
                  </a:ext>
                </a:extLst>
              </p:cNvPr>
              <p:cNvSpPr>
                <a:spLocks noChangeArrowheads="1"/>
              </p:cNvSpPr>
              <p:nvPr/>
            </p:nvSpPr>
            <p:spPr bwMode="auto">
              <a:xfrm>
                <a:off x="4456527" y="2215491"/>
                <a:ext cx="66710"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4" name="Rectangle 331">
                <a:extLst>
                  <a:ext uri="{C183D7F6-B498-43B3-948B-1728B52AA6E4}">
                    <adec:decorative xmlns:adec="http://schemas.microsoft.com/office/drawing/2017/decorative" val="1"/>
                  </a:ext>
                </a:extLst>
              </p:cNvPr>
              <p:cNvSpPr>
                <a:spLocks noChangeArrowheads="1"/>
              </p:cNvSpPr>
              <p:nvPr/>
            </p:nvSpPr>
            <p:spPr bwMode="auto">
              <a:xfrm>
                <a:off x="4547944" y="1965950"/>
                <a:ext cx="64239" cy="22483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5" name="Rectangle 332">
                <a:extLst>
                  <a:ext uri="{C183D7F6-B498-43B3-948B-1728B52AA6E4}">
                    <adec:decorative xmlns:adec="http://schemas.microsoft.com/office/drawing/2017/decorative" val="1"/>
                  </a:ext>
                </a:extLst>
              </p:cNvPr>
              <p:cNvSpPr>
                <a:spLocks noChangeArrowheads="1"/>
              </p:cNvSpPr>
              <p:nvPr/>
            </p:nvSpPr>
            <p:spPr bwMode="auto">
              <a:xfrm>
                <a:off x="4547944"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6" name="Rectangle 333">
                <a:extLst>
                  <a:ext uri="{C183D7F6-B498-43B3-948B-1728B52AA6E4}">
                    <adec:decorative xmlns:adec="http://schemas.microsoft.com/office/drawing/2017/decorative" val="1"/>
                  </a:ext>
                </a:extLst>
              </p:cNvPr>
              <p:cNvSpPr>
                <a:spLocks noChangeArrowheads="1"/>
              </p:cNvSpPr>
              <p:nvPr/>
            </p:nvSpPr>
            <p:spPr bwMode="auto">
              <a:xfrm>
                <a:off x="4639360" y="2045013"/>
                <a:ext cx="64239" cy="14824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7" name="Rectangle 334">
                <a:extLst>
                  <a:ext uri="{C183D7F6-B498-43B3-948B-1728B52AA6E4}">
                    <adec:decorative xmlns:adec="http://schemas.microsoft.com/office/drawing/2017/decorative" val="1"/>
                  </a:ext>
                </a:extLst>
              </p:cNvPr>
              <p:cNvSpPr>
                <a:spLocks noChangeArrowheads="1"/>
              </p:cNvSpPr>
              <p:nvPr/>
            </p:nvSpPr>
            <p:spPr bwMode="auto">
              <a:xfrm>
                <a:off x="4639360"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8" name="Rectangle 335">
                <a:extLst>
                  <a:ext uri="{C183D7F6-B498-43B3-948B-1728B52AA6E4}">
                    <adec:decorative xmlns:adec="http://schemas.microsoft.com/office/drawing/2017/decorative" val="1"/>
                  </a:ext>
                </a:extLst>
              </p:cNvPr>
              <p:cNvSpPr>
                <a:spLocks noChangeArrowheads="1"/>
              </p:cNvSpPr>
              <p:nvPr/>
            </p:nvSpPr>
            <p:spPr bwMode="auto">
              <a:xfrm>
                <a:off x="4728305" y="1884415"/>
                <a:ext cx="64239" cy="30389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9" name="Rectangle 336">
                <a:extLst>
                  <a:ext uri="{C183D7F6-B498-43B3-948B-1728B52AA6E4}">
                    <adec:decorative xmlns:adec="http://schemas.microsoft.com/office/drawing/2017/decorative" val="1"/>
                  </a:ext>
                </a:extLst>
              </p:cNvPr>
              <p:cNvSpPr>
                <a:spLocks noChangeArrowheads="1"/>
              </p:cNvSpPr>
              <p:nvPr/>
            </p:nvSpPr>
            <p:spPr bwMode="auto">
              <a:xfrm>
                <a:off x="4728305"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825" name="Group 824" descr="Callout A info"/>
            <p:cNvGrpSpPr/>
            <p:nvPr/>
          </p:nvGrpSpPr>
          <p:grpSpPr>
            <a:xfrm>
              <a:off x="390525" y="4343400"/>
              <a:ext cx="1538287" cy="2456613"/>
              <a:chOff x="506412" y="2743200"/>
              <a:chExt cx="1538287" cy="2456613"/>
            </a:xfrm>
          </p:grpSpPr>
          <p:cxnSp>
            <p:nvCxnSpPr>
              <p:cNvPr id="826" name="Straight Connector 825">
                <a:extLst>
                  <a:ext uri="{C183D7F6-B498-43B3-948B-1728B52AA6E4}">
                    <adec:decorative xmlns:adec="http://schemas.microsoft.com/office/drawing/2017/decorative" val="1"/>
                  </a:ext>
                </a:extLst>
              </p:cNvPr>
              <p:cNvCxnSpPr/>
              <p:nvPr/>
            </p:nvCxnSpPr>
            <p:spPr>
              <a:xfrm>
                <a:off x="5064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27" name="Straight Connector 826">
                <a:extLst>
                  <a:ext uri="{C183D7F6-B498-43B3-948B-1728B52AA6E4}">
                    <adec:decorative xmlns:adec="http://schemas.microsoft.com/office/drawing/2017/decorative" val="1"/>
                  </a:ext>
                </a:extLst>
              </p:cNvPr>
              <p:cNvCxnSpPr/>
              <p:nvPr/>
            </p:nvCxnSpPr>
            <p:spPr>
              <a:xfrm>
                <a:off x="20431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28" name="Rectangle 36">
                <a:extLst>
                  <a:ext uri="{C183D7F6-B498-43B3-948B-1728B52AA6E4}">
                    <adec:decorative xmlns:adec="http://schemas.microsoft.com/office/drawing/2017/decorative" val="0"/>
                  </a:ext>
                </a:extLst>
              </p:cNvPr>
              <p:cNvSpPr>
                <a:spLocks noChangeArrowheads="1"/>
              </p:cNvSpPr>
              <p:nvPr/>
            </p:nvSpPr>
            <p:spPr bwMode="auto">
              <a:xfrm>
                <a:off x="558800" y="3505200"/>
                <a:ext cx="1485899" cy="1694613"/>
              </a:xfrm>
              <a:prstGeom prst="rect">
                <a:avLst/>
              </a:prstGeom>
              <a:noFill/>
              <a:ln w="9525">
                <a:noFill/>
                <a:miter lim="800000"/>
                <a:headEnd/>
                <a:tailEnd/>
              </a:ln>
            </p:spPr>
            <p:txBody>
              <a:bodyPr lIns="0" tIns="0" rIns="27432" bIns="0"/>
              <a:lstStyle/>
              <a:p>
                <a:pPr algn="ctr">
                  <a:lnSpc>
                    <a:spcPct val="85000"/>
                  </a:lnSpc>
                  <a:spcBef>
                    <a:spcPts val="200"/>
                  </a:spcBef>
                </a:pPr>
                <a:r>
                  <a:rPr lang="en-US" sz="4000" dirty="0">
                    <a:solidFill>
                      <a:srgbClr val="FFFFFF"/>
                    </a:solidFill>
                    <a:latin typeface="Arial Narrow" pitchFamily="112" charset="0"/>
                  </a:rPr>
                  <a:t>12%</a:t>
                </a:r>
              </a:p>
              <a:p>
                <a:pPr algn="ctr">
                  <a:lnSpc>
                    <a:spcPct val="85000"/>
                  </a:lnSpc>
                  <a:spcBef>
                    <a:spcPts val="200"/>
                  </a:spcBef>
                </a:pPr>
                <a:r>
                  <a:rPr lang="en-US" sz="1800" dirty="0">
                    <a:solidFill>
                      <a:srgbClr val="FFFFFF"/>
                    </a:solidFill>
                    <a:latin typeface="Arial Narrow" pitchFamily="112" charset="0"/>
                  </a:rPr>
                  <a:t>TITLE</a:t>
                </a:r>
                <a:endParaRPr lang="en-US" sz="1600" dirty="0">
                  <a:solidFill>
                    <a:srgbClr val="FFFFFF"/>
                  </a:solidFill>
                  <a:latin typeface="Arial Narrow" pitchFamily="112" charset="0"/>
                </a:endParaRPr>
              </a:p>
              <a:p>
                <a:pPr marL="111125" indent="-111125">
                  <a:lnSpc>
                    <a:spcPct val="85000"/>
                  </a:lnSpc>
                  <a:spcBef>
                    <a:spcPts val="200"/>
                  </a:spcBef>
                  <a:buFontTx/>
                  <a:buChar char="•"/>
                </a:pPr>
                <a:r>
                  <a:rPr lang="en-US" sz="1600" dirty="0">
                    <a:solidFill>
                      <a:srgbClr val="6C6C6C"/>
                    </a:solidFill>
                    <a:latin typeface="Arial Narrow" pitchFamily="112" charset="0"/>
                  </a:rPr>
                  <a:t>Your content here</a:t>
                </a:r>
              </a:p>
              <a:p>
                <a:pPr marL="111125" indent="-111125">
                  <a:lnSpc>
                    <a:spcPct val="85000"/>
                  </a:lnSpc>
                  <a:spcBef>
                    <a:spcPts val="200"/>
                  </a:spcBef>
                  <a:buFontTx/>
                  <a:buChar char="•"/>
                </a:pPr>
                <a:r>
                  <a:rPr lang="en-US" sz="1600" dirty="0">
                    <a:solidFill>
                      <a:srgbClr val="6C6C6C"/>
                    </a:solidFill>
                    <a:latin typeface="Arial Narrow" pitchFamily="112" charset="0"/>
                  </a:rPr>
                  <a:t>More bullets</a:t>
                </a:r>
              </a:p>
            </p:txBody>
          </p:sp>
        </p:grpSp>
        <p:grpSp>
          <p:nvGrpSpPr>
            <p:cNvPr id="842" name="Group 841" descr="Callout B Dashboard Graphic"/>
            <p:cNvGrpSpPr/>
            <p:nvPr/>
          </p:nvGrpSpPr>
          <p:grpSpPr>
            <a:xfrm>
              <a:off x="2236537" y="3429000"/>
              <a:ext cx="1704641" cy="1723383"/>
              <a:chOff x="864853" y="1993832"/>
              <a:chExt cx="2839120" cy="2870336"/>
            </a:xfrm>
          </p:grpSpPr>
          <p:graphicFrame>
            <p:nvGraphicFramePr>
              <p:cNvPr id="843" name="Chart 842"/>
              <p:cNvGraphicFramePr/>
              <p:nvPr>
                <p:extLst>
                  <p:ext uri="{D42A27DB-BD31-4B8C-83A1-F6EECF244321}">
                    <p14:modId xmlns:p14="http://schemas.microsoft.com/office/powerpoint/2010/main" val="533286036"/>
                  </p:ext>
                </p:extLst>
              </p:nvPr>
            </p:nvGraphicFramePr>
            <p:xfrm>
              <a:off x="864853" y="1993832"/>
              <a:ext cx="2839120" cy="2870336"/>
            </p:xfrm>
            <a:graphic>
              <a:graphicData uri="http://schemas.openxmlformats.org/drawingml/2006/chart">
                <c:chart xmlns:c="http://schemas.openxmlformats.org/drawingml/2006/chart" xmlns:r="http://schemas.openxmlformats.org/officeDocument/2006/relationships" r:id="rId4"/>
              </a:graphicData>
            </a:graphic>
          </p:graphicFrame>
          <p:sp>
            <p:nvSpPr>
              <p:cNvPr id="844" name="Oval 843">
                <a:extLst>
                  <a:ext uri="{C183D7F6-B498-43B3-948B-1728B52AA6E4}">
                    <adec:decorative xmlns:adec="http://schemas.microsoft.com/office/drawing/2017/decorative" val="1"/>
                  </a:ext>
                </a:extLst>
              </p:cNvPr>
              <p:cNvSpPr/>
              <p:nvPr/>
            </p:nvSpPr>
            <p:spPr>
              <a:xfrm>
                <a:off x="1736448" y="2868803"/>
                <a:ext cx="1113692" cy="1113692"/>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85000"/>
                  </a:lnSpc>
                </a:pPr>
                <a:endParaRPr lang="en-US" sz="2000" dirty="0">
                  <a:latin typeface="Arial Narrow"/>
                  <a:cs typeface="Arial Narrow"/>
                </a:endParaRPr>
              </a:p>
            </p:txBody>
          </p:sp>
          <p:sp>
            <p:nvSpPr>
              <p:cNvPr id="845" name="Freeform 6">
                <a:extLst>
                  <a:ext uri="{C183D7F6-B498-43B3-948B-1728B52AA6E4}">
                    <adec:decorative xmlns:adec="http://schemas.microsoft.com/office/drawing/2017/decorative" val="1"/>
                  </a:ext>
                </a:extLst>
              </p:cNvPr>
              <p:cNvSpPr>
                <a:spLocks noEditPoints="1"/>
              </p:cNvSpPr>
              <p:nvPr/>
            </p:nvSpPr>
            <p:spPr bwMode="auto">
              <a:xfrm rot="5400000">
                <a:off x="989012" y="2133600"/>
                <a:ext cx="2590800" cy="2590800"/>
              </a:xfrm>
              <a:custGeom>
                <a:avLst/>
                <a:gdLst/>
                <a:ahLst/>
                <a:cxnLst>
                  <a:cxn ang="0">
                    <a:pos x="3663" y="50"/>
                  </a:cxn>
                  <a:cxn ang="0">
                    <a:pos x="2835" y="263"/>
                  </a:cxn>
                  <a:cxn ang="0">
                    <a:pos x="2081" y="625"/>
                  </a:cxn>
                  <a:cxn ang="0">
                    <a:pos x="1416" y="1123"/>
                  </a:cxn>
                  <a:cxn ang="0">
                    <a:pos x="859" y="1735"/>
                  </a:cxn>
                  <a:cxn ang="0">
                    <a:pos x="427" y="2447"/>
                  </a:cxn>
                  <a:cxn ang="0">
                    <a:pos x="136" y="3241"/>
                  </a:cxn>
                  <a:cxn ang="0">
                    <a:pos x="6" y="4098"/>
                  </a:cxn>
                  <a:cxn ang="0">
                    <a:pos x="34" y="4870"/>
                  </a:cxn>
                  <a:cxn ang="0">
                    <a:pos x="228" y="5706"/>
                  </a:cxn>
                  <a:cxn ang="0">
                    <a:pos x="573" y="6470"/>
                  </a:cxn>
                  <a:cxn ang="0">
                    <a:pos x="1054" y="7147"/>
                  </a:cxn>
                  <a:cxn ang="0">
                    <a:pos x="1654" y="7718"/>
                  </a:cxn>
                  <a:cxn ang="0">
                    <a:pos x="2354" y="8167"/>
                  </a:cxn>
                  <a:cxn ang="0">
                    <a:pos x="3137" y="8475"/>
                  </a:cxn>
                  <a:cxn ang="0">
                    <a:pos x="3988" y="8627"/>
                  </a:cxn>
                  <a:cxn ang="0">
                    <a:pos x="4763" y="8617"/>
                  </a:cxn>
                  <a:cxn ang="0">
                    <a:pos x="5606" y="8446"/>
                  </a:cxn>
                  <a:cxn ang="0">
                    <a:pos x="6380" y="8119"/>
                  </a:cxn>
                  <a:cxn ang="0">
                    <a:pos x="7068" y="7653"/>
                  </a:cxn>
                  <a:cxn ang="0">
                    <a:pos x="7655" y="7068"/>
                  </a:cxn>
                  <a:cxn ang="0">
                    <a:pos x="8119" y="6378"/>
                  </a:cxn>
                  <a:cxn ang="0">
                    <a:pos x="8446" y="5604"/>
                  </a:cxn>
                  <a:cxn ang="0">
                    <a:pos x="8619" y="4761"/>
                  </a:cxn>
                  <a:cxn ang="0">
                    <a:pos x="4320" y="0"/>
                  </a:cxn>
                  <a:cxn ang="0">
                    <a:pos x="3804" y="8337"/>
                  </a:cxn>
                  <a:cxn ang="0">
                    <a:pos x="3022" y="8157"/>
                  </a:cxn>
                  <a:cxn ang="0">
                    <a:pos x="2306" y="7833"/>
                  </a:cxn>
                  <a:cxn ang="0">
                    <a:pos x="1671" y="7381"/>
                  </a:cxn>
                  <a:cxn ang="0">
                    <a:pos x="1135" y="6819"/>
                  </a:cxn>
                  <a:cxn ang="0">
                    <a:pos x="715" y="6164"/>
                  </a:cxn>
                  <a:cxn ang="0">
                    <a:pos x="425" y="5428"/>
                  </a:cxn>
                  <a:cxn ang="0">
                    <a:pos x="284" y="4632"/>
                  </a:cxn>
                  <a:cxn ang="0">
                    <a:pos x="293" y="3906"/>
                  </a:cxn>
                  <a:cxn ang="0">
                    <a:pos x="454" y="3116"/>
                  </a:cxn>
                  <a:cxn ang="0">
                    <a:pos x="761" y="2390"/>
                  </a:cxn>
                  <a:cxn ang="0">
                    <a:pos x="1196" y="1744"/>
                  </a:cxn>
                  <a:cxn ang="0">
                    <a:pos x="1746" y="1196"/>
                  </a:cxn>
                  <a:cxn ang="0">
                    <a:pos x="2390" y="759"/>
                  </a:cxn>
                  <a:cxn ang="0">
                    <a:pos x="3116" y="452"/>
                  </a:cxn>
                  <a:cxn ang="0">
                    <a:pos x="3906" y="291"/>
                  </a:cxn>
                  <a:cxn ang="0">
                    <a:pos x="4632" y="284"/>
                  </a:cxn>
                  <a:cxn ang="0">
                    <a:pos x="5430" y="425"/>
                  </a:cxn>
                  <a:cxn ang="0">
                    <a:pos x="6164" y="715"/>
                  </a:cxn>
                  <a:cxn ang="0">
                    <a:pos x="6821" y="1135"/>
                  </a:cxn>
                  <a:cxn ang="0">
                    <a:pos x="7383" y="1671"/>
                  </a:cxn>
                  <a:cxn ang="0">
                    <a:pos x="7833" y="2304"/>
                  </a:cxn>
                  <a:cxn ang="0">
                    <a:pos x="8157" y="3021"/>
                  </a:cxn>
                  <a:cxn ang="0">
                    <a:pos x="8337" y="3804"/>
                  </a:cxn>
                  <a:cxn ang="0">
                    <a:pos x="8364" y="4529"/>
                  </a:cxn>
                  <a:cxn ang="0">
                    <a:pos x="8241" y="5332"/>
                  </a:cxn>
                  <a:cxn ang="0">
                    <a:pos x="7971" y="6076"/>
                  </a:cxn>
                  <a:cxn ang="0">
                    <a:pos x="7565" y="6743"/>
                  </a:cxn>
                  <a:cxn ang="0">
                    <a:pos x="7043" y="7318"/>
                  </a:cxn>
                  <a:cxn ang="0">
                    <a:pos x="6421" y="7783"/>
                  </a:cxn>
                  <a:cxn ang="0">
                    <a:pos x="5713" y="8123"/>
                  </a:cxn>
                  <a:cxn ang="0">
                    <a:pos x="4937" y="8322"/>
                  </a:cxn>
                </a:cxnLst>
                <a:rect l="0" t="0" r="r" b="b"/>
                <a:pathLst>
                  <a:path w="8640" h="8640">
                    <a:moveTo>
                      <a:pt x="4320" y="0"/>
                    </a:moveTo>
                    <a:lnTo>
                      <a:pt x="4320" y="0"/>
                    </a:lnTo>
                    <a:lnTo>
                      <a:pt x="4209" y="2"/>
                    </a:lnTo>
                    <a:lnTo>
                      <a:pt x="4098" y="6"/>
                    </a:lnTo>
                    <a:lnTo>
                      <a:pt x="3988" y="13"/>
                    </a:lnTo>
                    <a:lnTo>
                      <a:pt x="3879" y="23"/>
                    </a:lnTo>
                    <a:lnTo>
                      <a:pt x="3770" y="34"/>
                    </a:lnTo>
                    <a:lnTo>
                      <a:pt x="3663" y="50"/>
                    </a:lnTo>
                    <a:lnTo>
                      <a:pt x="3555" y="67"/>
                    </a:lnTo>
                    <a:lnTo>
                      <a:pt x="3450" y="88"/>
                    </a:lnTo>
                    <a:lnTo>
                      <a:pt x="3344" y="111"/>
                    </a:lnTo>
                    <a:lnTo>
                      <a:pt x="3241" y="136"/>
                    </a:lnTo>
                    <a:lnTo>
                      <a:pt x="3137" y="165"/>
                    </a:lnTo>
                    <a:lnTo>
                      <a:pt x="3036" y="194"/>
                    </a:lnTo>
                    <a:lnTo>
                      <a:pt x="2934" y="226"/>
                    </a:lnTo>
                    <a:lnTo>
                      <a:pt x="2835" y="263"/>
                    </a:lnTo>
                    <a:lnTo>
                      <a:pt x="2737" y="299"/>
                    </a:lnTo>
                    <a:lnTo>
                      <a:pt x="2639" y="339"/>
                    </a:lnTo>
                    <a:lnTo>
                      <a:pt x="2543" y="381"/>
                    </a:lnTo>
                    <a:lnTo>
                      <a:pt x="2447" y="425"/>
                    </a:lnTo>
                    <a:lnTo>
                      <a:pt x="2354" y="473"/>
                    </a:lnTo>
                    <a:lnTo>
                      <a:pt x="2262" y="521"/>
                    </a:lnTo>
                    <a:lnTo>
                      <a:pt x="2170" y="573"/>
                    </a:lnTo>
                    <a:lnTo>
                      <a:pt x="2081" y="625"/>
                    </a:lnTo>
                    <a:lnTo>
                      <a:pt x="1991" y="680"/>
                    </a:lnTo>
                    <a:lnTo>
                      <a:pt x="1905" y="738"/>
                    </a:lnTo>
                    <a:lnTo>
                      <a:pt x="1821" y="797"/>
                    </a:lnTo>
                    <a:lnTo>
                      <a:pt x="1736" y="859"/>
                    </a:lnTo>
                    <a:lnTo>
                      <a:pt x="1654" y="922"/>
                    </a:lnTo>
                    <a:lnTo>
                      <a:pt x="1574" y="987"/>
                    </a:lnTo>
                    <a:lnTo>
                      <a:pt x="1493" y="1054"/>
                    </a:lnTo>
                    <a:lnTo>
                      <a:pt x="1416" y="1123"/>
                    </a:lnTo>
                    <a:lnTo>
                      <a:pt x="1340" y="1192"/>
                    </a:lnTo>
                    <a:lnTo>
                      <a:pt x="1267" y="1265"/>
                    </a:lnTo>
                    <a:lnTo>
                      <a:pt x="1194" y="1340"/>
                    </a:lnTo>
                    <a:lnTo>
                      <a:pt x="1123" y="1414"/>
                    </a:lnTo>
                    <a:lnTo>
                      <a:pt x="1054" y="1493"/>
                    </a:lnTo>
                    <a:lnTo>
                      <a:pt x="987" y="1572"/>
                    </a:lnTo>
                    <a:lnTo>
                      <a:pt x="922" y="1652"/>
                    </a:lnTo>
                    <a:lnTo>
                      <a:pt x="859" y="1735"/>
                    </a:lnTo>
                    <a:lnTo>
                      <a:pt x="797" y="1819"/>
                    </a:lnTo>
                    <a:lnTo>
                      <a:pt x="738" y="1905"/>
                    </a:lnTo>
                    <a:lnTo>
                      <a:pt x="680" y="1991"/>
                    </a:lnTo>
                    <a:lnTo>
                      <a:pt x="627" y="2080"/>
                    </a:lnTo>
                    <a:lnTo>
                      <a:pt x="573" y="2170"/>
                    </a:lnTo>
                    <a:lnTo>
                      <a:pt x="521" y="2262"/>
                    </a:lnTo>
                    <a:lnTo>
                      <a:pt x="473" y="2354"/>
                    </a:lnTo>
                    <a:lnTo>
                      <a:pt x="427" y="2447"/>
                    </a:lnTo>
                    <a:lnTo>
                      <a:pt x="381" y="2541"/>
                    </a:lnTo>
                    <a:lnTo>
                      <a:pt x="339" y="2639"/>
                    </a:lnTo>
                    <a:lnTo>
                      <a:pt x="301" y="2737"/>
                    </a:lnTo>
                    <a:lnTo>
                      <a:pt x="263" y="2835"/>
                    </a:lnTo>
                    <a:lnTo>
                      <a:pt x="228" y="2934"/>
                    </a:lnTo>
                    <a:lnTo>
                      <a:pt x="195" y="3036"/>
                    </a:lnTo>
                    <a:lnTo>
                      <a:pt x="165" y="3137"/>
                    </a:lnTo>
                    <a:lnTo>
                      <a:pt x="136" y="3241"/>
                    </a:lnTo>
                    <a:lnTo>
                      <a:pt x="111" y="3344"/>
                    </a:lnTo>
                    <a:lnTo>
                      <a:pt x="88" y="3450"/>
                    </a:lnTo>
                    <a:lnTo>
                      <a:pt x="69" y="3555"/>
                    </a:lnTo>
                    <a:lnTo>
                      <a:pt x="50" y="3663"/>
                    </a:lnTo>
                    <a:lnTo>
                      <a:pt x="34" y="3770"/>
                    </a:lnTo>
                    <a:lnTo>
                      <a:pt x="23" y="3879"/>
                    </a:lnTo>
                    <a:lnTo>
                      <a:pt x="13" y="3988"/>
                    </a:lnTo>
                    <a:lnTo>
                      <a:pt x="6" y="4098"/>
                    </a:lnTo>
                    <a:lnTo>
                      <a:pt x="2" y="4209"/>
                    </a:lnTo>
                    <a:lnTo>
                      <a:pt x="0" y="4320"/>
                    </a:lnTo>
                    <a:lnTo>
                      <a:pt x="0" y="4320"/>
                    </a:lnTo>
                    <a:lnTo>
                      <a:pt x="2" y="4431"/>
                    </a:lnTo>
                    <a:lnTo>
                      <a:pt x="6" y="4542"/>
                    </a:lnTo>
                    <a:lnTo>
                      <a:pt x="13" y="4652"/>
                    </a:lnTo>
                    <a:lnTo>
                      <a:pt x="23" y="4761"/>
                    </a:lnTo>
                    <a:lnTo>
                      <a:pt x="34" y="4870"/>
                    </a:lnTo>
                    <a:lnTo>
                      <a:pt x="50" y="4977"/>
                    </a:lnTo>
                    <a:lnTo>
                      <a:pt x="69" y="5085"/>
                    </a:lnTo>
                    <a:lnTo>
                      <a:pt x="88" y="5190"/>
                    </a:lnTo>
                    <a:lnTo>
                      <a:pt x="111" y="5296"/>
                    </a:lnTo>
                    <a:lnTo>
                      <a:pt x="136" y="5399"/>
                    </a:lnTo>
                    <a:lnTo>
                      <a:pt x="165" y="5503"/>
                    </a:lnTo>
                    <a:lnTo>
                      <a:pt x="195" y="5604"/>
                    </a:lnTo>
                    <a:lnTo>
                      <a:pt x="228" y="5706"/>
                    </a:lnTo>
                    <a:lnTo>
                      <a:pt x="263" y="5805"/>
                    </a:lnTo>
                    <a:lnTo>
                      <a:pt x="301" y="5903"/>
                    </a:lnTo>
                    <a:lnTo>
                      <a:pt x="339" y="6001"/>
                    </a:lnTo>
                    <a:lnTo>
                      <a:pt x="381" y="6099"/>
                    </a:lnTo>
                    <a:lnTo>
                      <a:pt x="427" y="6193"/>
                    </a:lnTo>
                    <a:lnTo>
                      <a:pt x="473" y="6286"/>
                    </a:lnTo>
                    <a:lnTo>
                      <a:pt x="521" y="6378"/>
                    </a:lnTo>
                    <a:lnTo>
                      <a:pt x="573" y="6470"/>
                    </a:lnTo>
                    <a:lnTo>
                      <a:pt x="627" y="6560"/>
                    </a:lnTo>
                    <a:lnTo>
                      <a:pt x="680" y="6649"/>
                    </a:lnTo>
                    <a:lnTo>
                      <a:pt x="738" y="6735"/>
                    </a:lnTo>
                    <a:lnTo>
                      <a:pt x="797" y="6821"/>
                    </a:lnTo>
                    <a:lnTo>
                      <a:pt x="859" y="6905"/>
                    </a:lnTo>
                    <a:lnTo>
                      <a:pt x="922" y="6988"/>
                    </a:lnTo>
                    <a:lnTo>
                      <a:pt x="987" y="7068"/>
                    </a:lnTo>
                    <a:lnTo>
                      <a:pt x="1054" y="7147"/>
                    </a:lnTo>
                    <a:lnTo>
                      <a:pt x="1123" y="7226"/>
                    </a:lnTo>
                    <a:lnTo>
                      <a:pt x="1194" y="7300"/>
                    </a:lnTo>
                    <a:lnTo>
                      <a:pt x="1267" y="7375"/>
                    </a:lnTo>
                    <a:lnTo>
                      <a:pt x="1340" y="7448"/>
                    </a:lnTo>
                    <a:lnTo>
                      <a:pt x="1416" y="7517"/>
                    </a:lnTo>
                    <a:lnTo>
                      <a:pt x="1493" y="7586"/>
                    </a:lnTo>
                    <a:lnTo>
                      <a:pt x="1574" y="7653"/>
                    </a:lnTo>
                    <a:lnTo>
                      <a:pt x="1654" y="7718"/>
                    </a:lnTo>
                    <a:lnTo>
                      <a:pt x="1736" y="7781"/>
                    </a:lnTo>
                    <a:lnTo>
                      <a:pt x="1821" y="7843"/>
                    </a:lnTo>
                    <a:lnTo>
                      <a:pt x="1905" y="7902"/>
                    </a:lnTo>
                    <a:lnTo>
                      <a:pt x="1991" y="7960"/>
                    </a:lnTo>
                    <a:lnTo>
                      <a:pt x="2081" y="8015"/>
                    </a:lnTo>
                    <a:lnTo>
                      <a:pt x="2170" y="8067"/>
                    </a:lnTo>
                    <a:lnTo>
                      <a:pt x="2262" y="8119"/>
                    </a:lnTo>
                    <a:lnTo>
                      <a:pt x="2354" y="8167"/>
                    </a:lnTo>
                    <a:lnTo>
                      <a:pt x="2447" y="8215"/>
                    </a:lnTo>
                    <a:lnTo>
                      <a:pt x="2543" y="8259"/>
                    </a:lnTo>
                    <a:lnTo>
                      <a:pt x="2639" y="8301"/>
                    </a:lnTo>
                    <a:lnTo>
                      <a:pt x="2737" y="8341"/>
                    </a:lnTo>
                    <a:lnTo>
                      <a:pt x="2835" y="8377"/>
                    </a:lnTo>
                    <a:lnTo>
                      <a:pt x="2934" y="8414"/>
                    </a:lnTo>
                    <a:lnTo>
                      <a:pt x="3036" y="8446"/>
                    </a:lnTo>
                    <a:lnTo>
                      <a:pt x="3137" y="8475"/>
                    </a:lnTo>
                    <a:lnTo>
                      <a:pt x="3241" y="8504"/>
                    </a:lnTo>
                    <a:lnTo>
                      <a:pt x="3344" y="8529"/>
                    </a:lnTo>
                    <a:lnTo>
                      <a:pt x="3450" y="8552"/>
                    </a:lnTo>
                    <a:lnTo>
                      <a:pt x="3555" y="8573"/>
                    </a:lnTo>
                    <a:lnTo>
                      <a:pt x="3663" y="8590"/>
                    </a:lnTo>
                    <a:lnTo>
                      <a:pt x="3770" y="8606"/>
                    </a:lnTo>
                    <a:lnTo>
                      <a:pt x="3879" y="8617"/>
                    </a:lnTo>
                    <a:lnTo>
                      <a:pt x="3988" y="8627"/>
                    </a:lnTo>
                    <a:lnTo>
                      <a:pt x="4098" y="8634"/>
                    </a:lnTo>
                    <a:lnTo>
                      <a:pt x="4209" y="8638"/>
                    </a:lnTo>
                    <a:lnTo>
                      <a:pt x="4320" y="8640"/>
                    </a:lnTo>
                    <a:lnTo>
                      <a:pt x="4320" y="8640"/>
                    </a:lnTo>
                    <a:lnTo>
                      <a:pt x="4431" y="8638"/>
                    </a:lnTo>
                    <a:lnTo>
                      <a:pt x="4542" y="8634"/>
                    </a:lnTo>
                    <a:lnTo>
                      <a:pt x="4653" y="8627"/>
                    </a:lnTo>
                    <a:lnTo>
                      <a:pt x="4763" y="8617"/>
                    </a:lnTo>
                    <a:lnTo>
                      <a:pt x="4870" y="8606"/>
                    </a:lnTo>
                    <a:lnTo>
                      <a:pt x="4979" y="8590"/>
                    </a:lnTo>
                    <a:lnTo>
                      <a:pt x="5085" y="8573"/>
                    </a:lnTo>
                    <a:lnTo>
                      <a:pt x="5192" y="8552"/>
                    </a:lnTo>
                    <a:lnTo>
                      <a:pt x="5296" y="8529"/>
                    </a:lnTo>
                    <a:lnTo>
                      <a:pt x="5401" y="8504"/>
                    </a:lnTo>
                    <a:lnTo>
                      <a:pt x="5503" y="8475"/>
                    </a:lnTo>
                    <a:lnTo>
                      <a:pt x="5606" y="8446"/>
                    </a:lnTo>
                    <a:lnTo>
                      <a:pt x="5706" y="8414"/>
                    </a:lnTo>
                    <a:lnTo>
                      <a:pt x="5805" y="8377"/>
                    </a:lnTo>
                    <a:lnTo>
                      <a:pt x="5905" y="8341"/>
                    </a:lnTo>
                    <a:lnTo>
                      <a:pt x="6003" y="8301"/>
                    </a:lnTo>
                    <a:lnTo>
                      <a:pt x="6099" y="8259"/>
                    </a:lnTo>
                    <a:lnTo>
                      <a:pt x="6194" y="8215"/>
                    </a:lnTo>
                    <a:lnTo>
                      <a:pt x="6286" y="8167"/>
                    </a:lnTo>
                    <a:lnTo>
                      <a:pt x="6380" y="8119"/>
                    </a:lnTo>
                    <a:lnTo>
                      <a:pt x="6470" y="8067"/>
                    </a:lnTo>
                    <a:lnTo>
                      <a:pt x="6560" y="8015"/>
                    </a:lnTo>
                    <a:lnTo>
                      <a:pt x="6649" y="7960"/>
                    </a:lnTo>
                    <a:lnTo>
                      <a:pt x="6737" y="7902"/>
                    </a:lnTo>
                    <a:lnTo>
                      <a:pt x="6821" y="7843"/>
                    </a:lnTo>
                    <a:lnTo>
                      <a:pt x="6905" y="7781"/>
                    </a:lnTo>
                    <a:lnTo>
                      <a:pt x="6988" y="7718"/>
                    </a:lnTo>
                    <a:lnTo>
                      <a:pt x="7068" y="7653"/>
                    </a:lnTo>
                    <a:lnTo>
                      <a:pt x="7147" y="7586"/>
                    </a:lnTo>
                    <a:lnTo>
                      <a:pt x="7226" y="7517"/>
                    </a:lnTo>
                    <a:lnTo>
                      <a:pt x="7300" y="7448"/>
                    </a:lnTo>
                    <a:lnTo>
                      <a:pt x="7375" y="7375"/>
                    </a:lnTo>
                    <a:lnTo>
                      <a:pt x="7448" y="7300"/>
                    </a:lnTo>
                    <a:lnTo>
                      <a:pt x="7519" y="7226"/>
                    </a:lnTo>
                    <a:lnTo>
                      <a:pt x="7588" y="7147"/>
                    </a:lnTo>
                    <a:lnTo>
                      <a:pt x="7655" y="7068"/>
                    </a:lnTo>
                    <a:lnTo>
                      <a:pt x="7720" y="6988"/>
                    </a:lnTo>
                    <a:lnTo>
                      <a:pt x="7783" y="6905"/>
                    </a:lnTo>
                    <a:lnTo>
                      <a:pt x="7843" y="6821"/>
                    </a:lnTo>
                    <a:lnTo>
                      <a:pt x="7902" y="6735"/>
                    </a:lnTo>
                    <a:lnTo>
                      <a:pt x="7960" y="6649"/>
                    </a:lnTo>
                    <a:lnTo>
                      <a:pt x="8015" y="6560"/>
                    </a:lnTo>
                    <a:lnTo>
                      <a:pt x="8069" y="6470"/>
                    </a:lnTo>
                    <a:lnTo>
                      <a:pt x="8119" y="6378"/>
                    </a:lnTo>
                    <a:lnTo>
                      <a:pt x="8169" y="6286"/>
                    </a:lnTo>
                    <a:lnTo>
                      <a:pt x="8215" y="6193"/>
                    </a:lnTo>
                    <a:lnTo>
                      <a:pt x="8259" y="6099"/>
                    </a:lnTo>
                    <a:lnTo>
                      <a:pt x="8301" y="6001"/>
                    </a:lnTo>
                    <a:lnTo>
                      <a:pt x="8341" y="5903"/>
                    </a:lnTo>
                    <a:lnTo>
                      <a:pt x="8379" y="5805"/>
                    </a:lnTo>
                    <a:lnTo>
                      <a:pt x="8414" y="5706"/>
                    </a:lnTo>
                    <a:lnTo>
                      <a:pt x="8446" y="5604"/>
                    </a:lnTo>
                    <a:lnTo>
                      <a:pt x="8477" y="5503"/>
                    </a:lnTo>
                    <a:lnTo>
                      <a:pt x="8504" y="5399"/>
                    </a:lnTo>
                    <a:lnTo>
                      <a:pt x="8531" y="5296"/>
                    </a:lnTo>
                    <a:lnTo>
                      <a:pt x="8554" y="5190"/>
                    </a:lnTo>
                    <a:lnTo>
                      <a:pt x="8573" y="5085"/>
                    </a:lnTo>
                    <a:lnTo>
                      <a:pt x="8590" y="4977"/>
                    </a:lnTo>
                    <a:lnTo>
                      <a:pt x="8606" y="4870"/>
                    </a:lnTo>
                    <a:lnTo>
                      <a:pt x="8619" y="4761"/>
                    </a:lnTo>
                    <a:lnTo>
                      <a:pt x="8629" y="4652"/>
                    </a:lnTo>
                    <a:lnTo>
                      <a:pt x="8634" y="4542"/>
                    </a:lnTo>
                    <a:lnTo>
                      <a:pt x="8640" y="4431"/>
                    </a:lnTo>
                    <a:lnTo>
                      <a:pt x="8640" y="4320"/>
                    </a:lnTo>
                    <a:lnTo>
                      <a:pt x="8640" y="4320"/>
                    </a:lnTo>
                    <a:lnTo>
                      <a:pt x="8640" y="0"/>
                    </a:lnTo>
                    <a:lnTo>
                      <a:pt x="8640" y="0"/>
                    </a:lnTo>
                    <a:lnTo>
                      <a:pt x="4320" y="0"/>
                    </a:lnTo>
                    <a:lnTo>
                      <a:pt x="4320" y="0"/>
                    </a:lnTo>
                    <a:close/>
                    <a:moveTo>
                      <a:pt x="4320" y="8370"/>
                    </a:moveTo>
                    <a:lnTo>
                      <a:pt x="4320" y="8370"/>
                    </a:lnTo>
                    <a:lnTo>
                      <a:pt x="4217" y="8368"/>
                    </a:lnTo>
                    <a:lnTo>
                      <a:pt x="4113" y="8364"/>
                    </a:lnTo>
                    <a:lnTo>
                      <a:pt x="4010" y="8356"/>
                    </a:lnTo>
                    <a:lnTo>
                      <a:pt x="3906" y="8349"/>
                    </a:lnTo>
                    <a:lnTo>
                      <a:pt x="3804" y="8337"/>
                    </a:lnTo>
                    <a:lnTo>
                      <a:pt x="3705" y="8322"/>
                    </a:lnTo>
                    <a:lnTo>
                      <a:pt x="3603" y="8307"/>
                    </a:lnTo>
                    <a:lnTo>
                      <a:pt x="3505" y="8287"/>
                    </a:lnTo>
                    <a:lnTo>
                      <a:pt x="3406" y="8264"/>
                    </a:lnTo>
                    <a:lnTo>
                      <a:pt x="3308" y="8241"/>
                    </a:lnTo>
                    <a:lnTo>
                      <a:pt x="3212" y="8215"/>
                    </a:lnTo>
                    <a:lnTo>
                      <a:pt x="3116" y="8188"/>
                    </a:lnTo>
                    <a:lnTo>
                      <a:pt x="3022" y="8157"/>
                    </a:lnTo>
                    <a:lnTo>
                      <a:pt x="2929" y="8123"/>
                    </a:lnTo>
                    <a:lnTo>
                      <a:pt x="2837" y="8088"/>
                    </a:lnTo>
                    <a:lnTo>
                      <a:pt x="2745" y="8052"/>
                    </a:lnTo>
                    <a:lnTo>
                      <a:pt x="2654" y="8011"/>
                    </a:lnTo>
                    <a:lnTo>
                      <a:pt x="2564" y="7969"/>
                    </a:lnTo>
                    <a:lnTo>
                      <a:pt x="2478" y="7925"/>
                    </a:lnTo>
                    <a:lnTo>
                      <a:pt x="2390" y="7881"/>
                    </a:lnTo>
                    <a:lnTo>
                      <a:pt x="2306" y="7833"/>
                    </a:lnTo>
                    <a:lnTo>
                      <a:pt x="2221" y="7783"/>
                    </a:lnTo>
                    <a:lnTo>
                      <a:pt x="2139" y="7732"/>
                    </a:lnTo>
                    <a:lnTo>
                      <a:pt x="2057" y="7678"/>
                    </a:lnTo>
                    <a:lnTo>
                      <a:pt x="1976" y="7622"/>
                    </a:lnTo>
                    <a:lnTo>
                      <a:pt x="1897" y="7565"/>
                    </a:lnTo>
                    <a:lnTo>
                      <a:pt x="1821" y="7505"/>
                    </a:lnTo>
                    <a:lnTo>
                      <a:pt x="1746" y="7444"/>
                    </a:lnTo>
                    <a:lnTo>
                      <a:pt x="1671" y="7381"/>
                    </a:lnTo>
                    <a:lnTo>
                      <a:pt x="1598" y="7318"/>
                    </a:lnTo>
                    <a:lnTo>
                      <a:pt x="1528" y="7250"/>
                    </a:lnTo>
                    <a:lnTo>
                      <a:pt x="1459" y="7183"/>
                    </a:lnTo>
                    <a:lnTo>
                      <a:pt x="1390" y="7114"/>
                    </a:lnTo>
                    <a:lnTo>
                      <a:pt x="1324" y="7042"/>
                    </a:lnTo>
                    <a:lnTo>
                      <a:pt x="1259" y="6969"/>
                    </a:lnTo>
                    <a:lnTo>
                      <a:pt x="1196" y="6896"/>
                    </a:lnTo>
                    <a:lnTo>
                      <a:pt x="1135" y="6819"/>
                    </a:lnTo>
                    <a:lnTo>
                      <a:pt x="1075" y="6743"/>
                    </a:lnTo>
                    <a:lnTo>
                      <a:pt x="1020" y="6664"/>
                    </a:lnTo>
                    <a:lnTo>
                      <a:pt x="964" y="6583"/>
                    </a:lnTo>
                    <a:lnTo>
                      <a:pt x="910" y="6503"/>
                    </a:lnTo>
                    <a:lnTo>
                      <a:pt x="859" y="6419"/>
                    </a:lnTo>
                    <a:lnTo>
                      <a:pt x="809" y="6336"/>
                    </a:lnTo>
                    <a:lnTo>
                      <a:pt x="761" y="6250"/>
                    </a:lnTo>
                    <a:lnTo>
                      <a:pt x="715" y="6164"/>
                    </a:lnTo>
                    <a:lnTo>
                      <a:pt x="671" y="6076"/>
                    </a:lnTo>
                    <a:lnTo>
                      <a:pt x="629" y="5986"/>
                    </a:lnTo>
                    <a:lnTo>
                      <a:pt x="590" y="5895"/>
                    </a:lnTo>
                    <a:lnTo>
                      <a:pt x="552" y="5805"/>
                    </a:lnTo>
                    <a:lnTo>
                      <a:pt x="517" y="5711"/>
                    </a:lnTo>
                    <a:lnTo>
                      <a:pt x="485" y="5619"/>
                    </a:lnTo>
                    <a:lnTo>
                      <a:pt x="454" y="5524"/>
                    </a:lnTo>
                    <a:lnTo>
                      <a:pt x="425" y="5428"/>
                    </a:lnTo>
                    <a:lnTo>
                      <a:pt x="399" y="5332"/>
                    </a:lnTo>
                    <a:lnTo>
                      <a:pt x="376" y="5234"/>
                    </a:lnTo>
                    <a:lnTo>
                      <a:pt x="355" y="5136"/>
                    </a:lnTo>
                    <a:lnTo>
                      <a:pt x="335" y="5037"/>
                    </a:lnTo>
                    <a:lnTo>
                      <a:pt x="318" y="4937"/>
                    </a:lnTo>
                    <a:lnTo>
                      <a:pt x="305" y="4836"/>
                    </a:lnTo>
                    <a:lnTo>
                      <a:pt x="293" y="4734"/>
                    </a:lnTo>
                    <a:lnTo>
                      <a:pt x="284" y="4632"/>
                    </a:lnTo>
                    <a:lnTo>
                      <a:pt x="278" y="4529"/>
                    </a:lnTo>
                    <a:lnTo>
                      <a:pt x="272" y="4425"/>
                    </a:lnTo>
                    <a:lnTo>
                      <a:pt x="272" y="4320"/>
                    </a:lnTo>
                    <a:lnTo>
                      <a:pt x="272" y="4320"/>
                    </a:lnTo>
                    <a:lnTo>
                      <a:pt x="272" y="4215"/>
                    </a:lnTo>
                    <a:lnTo>
                      <a:pt x="278" y="4111"/>
                    </a:lnTo>
                    <a:lnTo>
                      <a:pt x="284" y="4008"/>
                    </a:lnTo>
                    <a:lnTo>
                      <a:pt x="293" y="3906"/>
                    </a:lnTo>
                    <a:lnTo>
                      <a:pt x="305" y="3804"/>
                    </a:lnTo>
                    <a:lnTo>
                      <a:pt x="318" y="3703"/>
                    </a:lnTo>
                    <a:lnTo>
                      <a:pt x="335" y="3603"/>
                    </a:lnTo>
                    <a:lnTo>
                      <a:pt x="355" y="3504"/>
                    </a:lnTo>
                    <a:lnTo>
                      <a:pt x="376" y="3406"/>
                    </a:lnTo>
                    <a:lnTo>
                      <a:pt x="399" y="3308"/>
                    </a:lnTo>
                    <a:lnTo>
                      <a:pt x="425" y="3212"/>
                    </a:lnTo>
                    <a:lnTo>
                      <a:pt x="454" y="3116"/>
                    </a:lnTo>
                    <a:lnTo>
                      <a:pt x="485" y="3021"/>
                    </a:lnTo>
                    <a:lnTo>
                      <a:pt x="517" y="2929"/>
                    </a:lnTo>
                    <a:lnTo>
                      <a:pt x="552" y="2835"/>
                    </a:lnTo>
                    <a:lnTo>
                      <a:pt x="590" y="2745"/>
                    </a:lnTo>
                    <a:lnTo>
                      <a:pt x="629" y="2654"/>
                    </a:lnTo>
                    <a:lnTo>
                      <a:pt x="671" y="2564"/>
                    </a:lnTo>
                    <a:lnTo>
                      <a:pt x="715" y="2476"/>
                    </a:lnTo>
                    <a:lnTo>
                      <a:pt x="761" y="2390"/>
                    </a:lnTo>
                    <a:lnTo>
                      <a:pt x="809" y="2304"/>
                    </a:lnTo>
                    <a:lnTo>
                      <a:pt x="859" y="2221"/>
                    </a:lnTo>
                    <a:lnTo>
                      <a:pt x="910" y="2137"/>
                    </a:lnTo>
                    <a:lnTo>
                      <a:pt x="964" y="2057"/>
                    </a:lnTo>
                    <a:lnTo>
                      <a:pt x="1020" y="1976"/>
                    </a:lnTo>
                    <a:lnTo>
                      <a:pt x="1075" y="1897"/>
                    </a:lnTo>
                    <a:lnTo>
                      <a:pt x="1135" y="1821"/>
                    </a:lnTo>
                    <a:lnTo>
                      <a:pt x="1196" y="1744"/>
                    </a:lnTo>
                    <a:lnTo>
                      <a:pt x="1259" y="1671"/>
                    </a:lnTo>
                    <a:lnTo>
                      <a:pt x="1324" y="1598"/>
                    </a:lnTo>
                    <a:lnTo>
                      <a:pt x="1390" y="1526"/>
                    </a:lnTo>
                    <a:lnTo>
                      <a:pt x="1459" y="1457"/>
                    </a:lnTo>
                    <a:lnTo>
                      <a:pt x="1528" y="1390"/>
                    </a:lnTo>
                    <a:lnTo>
                      <a:pt x="1598" y="1322"/>
                    </a:lnTo>
                    <a:lnTo>
                      <a:pt x="1671" y="1259"/>
                    </a:lnTo>
                    <a:lnTo>
                      <a:pt x="1746" y="1196"/>
                    </a:lnTo>
                    <a:lnTo>
                      <a:pt x="1821" y="1135"/>
                    </a:lnTo>
                    <a:lnTo>
                      <a:pt x="1897" y="1075"/>
                    </a:lnTo>
                    <a:lnTo>
                      <a:pt x="1976" y="1018"/>
                    </a:lnTo>
                    <a:lnTo>
                      <a:pt x="2057" y="962"/>
                    </a:lnTo>
                    <a:lnTo>
                      <a:pt x="2139" y="908"/>
                    </a:lnTo>
                    <a:lnTo>
                      <a:pt x="2221" y="857"/>
                    </a:lnTo>
                    <a:lnTo>
                      <a:pt x="2306" y="807"/>
                    </a:lnTo>
                    <a:lnTo>
                      <a:pt x="2390" y="759"/>
                    </a:lnTo>
                    <a:lnTo>
                      <a:pt x="2478" y="715"/>
                    </a:lnTo>
                    <a:lnTo>
                      <a:pt x="2564" y="671"/>
                    </a:lnTo>
                    <a:lnTo>
                      <a:pt x="2654" y="629"/>
                    </a:lnTo>
                    <a:lnTo>
                      <a:pt x="2745" y="588"/>
                    </a:lnTo>
                    <a:lnTo>
                      <a:pt x="2837" y="552"/>
                    </a:lnTo>
                    <a:lnTo>
                      <a:pt x="2929" y="517"/>
                    </a:lnTo>
                    <a:lnTo>
                      <a:pt x="3022" y="483"/>
                    </a:lnTo>
                    <a:lnTo>
                      <a:pt x="3116" y="452"/>
                    </a:lnTo>
                    <a:lnTo>
                      <a:pt x="3212" y="425"/>
                    </a:lnTo>
                    <a:lnTo>
                      <a:pt x="3308" y="399"/>
                    </a:lnTo>
                    <a:lnTo>
                      <a:pt x="3406" y="376"/>
                    </a:lnTo>
                    <a:lnTo>
                      <a:pt x="3505" y="353"/>
                    </a:lnTo>
                    <a:lnTo>
                      <a:pt x="3603" y="333"/>
                    </a:lnTo>
                    <a:lnTo>
                      <a:pt x="3705" y="318"/>
                    </a:lnTo>
                    <a:lnTo>
                      <a:pt x="3804" y="303"/>
                    </a:lnTo>
                    <a:lnTo>
                      <a:pt x="3906" y="291"/>
                    </a:lnTo>
                    <a:lnTo>
                      <a:pt x="4010" y="284"/>
                    </a:lnTo>
                    <a:lnTo>
                      <a:pt x="4113" y="276"/>
                    </a:lnTo>
                    <a:lnTo>
                      <a:pt x="4217" y="272"/>
                    </a:lnTo>
                    <a:lnTo>
                      <a:pt x="4320" y="270"/>
                    </a:lnTo>
                    <a:lnTo>
                      <a:pt x="4320" y="270"/>
                    </a:lnTo>
                    <a:lnTo>
                      <a:pt x="4425" y="272"/>
                    </a:lnTo>
                    <a:lnTo>
                      <a:pt x="4529" y="276"/>
                    </a:lnTo>
                    <a:lnTo>
                      <a:pt x="4632" y="284"/>
                    </a:lnTo>
                    <a:lnTo>
                      <a:pt x="4734" y="291"/>
                    </a:lnTo>
                    <a:lnTo>
                      <a:pt x="4836" y="303"/>
                    </a:lnTo>
                    <a:lnTo>
                      <a:pt x="4937" y="318"/>
                    </a:lnTo>
                    <a:lnTo>
                      <a:pt x="5037" y="333"/>
                    </a:lnTo>
                    <a:lnTo>
                      <a:pt x="5136" y="353"/>
                    </a:lnTo>
                    <a:lnTo>
                      <a:pt x="5234" y="376"/>
                    </a:lnTo>
                    <a:lnTo>
                      <a:pt x="5332" y="399"/>
                    </a:lnTo>
                    <a:lnTo>
                      <a:pt x="5430" y="425"/>
                    </a:lnTo>
                    <a:lnTo>
                      <a:pt x="5526" y="452"/>
                    </a:lnTo>
                    <a:lnTo>
                      <a:pt x="5619" y="483"/>
                    </a:lnTo>
                    <a:lnTo>
                      <a:pt x="5713" y="517"/>
                    </a:lnTo>
                    <a:lnTo>
                      <a:pt x="5805" y="552"/>
                    </a:lnTo>
                    <a:lnTo>
                      <a:pt x="5897" y="588"/>
                    </a:lnTo>
                    <a:lnTo>
                      <a:pt x="5987" y="629"/>
                    </a:lnTo>
                    <a:lnTo>
                      <a:pt x="6076" y="671"/>
                    </a:lnTo>
                    <a:lnTo>
                      <a:pt x="6164" y="715"/>
                    </a:lnTo>
                    <a:lnTo>
                      <a:pt x="6250" y="759"/>
                    </a:lnTo>
                    <a:lnTo>
                      <a:pt x="6336" y="807"/>
                    </a:lnTo>
                    <a:lnTo>
                      <a:pt x="6421" y="857"/>
                    </a:lnTo>
                    <a:lnTo>
                      <a:pt x="6503" y="908"/>
                    </a:lnTo>
                    <a:lnTo>
                      <a:pt x="6583" y="962"/>
                    </a:lnTo>
                    <a:lnTo>
                      <a:pt x="6664" y="1018"/>
                    </a:lnTo>
                    <a:lnTo>
                      <a:pt x="6743" y="1075"/>
                    </a:lnTo>
                    <a:lnTo>
                      <a:pt x="6821" y="1135"/>
                    </a:lnTo>
                    <a:lnTo>
                      <a:pt x="6896" y="1196"/>
                    </a:lnTo>
                    <a:lnTo>
                      <a:pt x="6971" y="1259"/>
                    </a:lnTo>
                    <a:lnTo>
                      <a:pt x="7043" y="1322"/>
                    </a:lnTo>
                    <a:lnTo>
                      <a:pt x="7114" y="1390"/>
                    </a:lnTo>
                    <a:lnTo>
                      <a:pt x="7183" y="1457"/>
                    </a:lnTo>
                    <a:lnTo>
                      <a:pt x="7252" y="1526"/>
                    </a:lnTo>
                    <a:lnTo>
                      <a:pt x="7318" y="1598"/>
                    </a:lnTo>
                    <a:lnTo>
                      <a:pt x="7383" y="1671"/>
                    </a:lnTo>
                    <a:lnTo>
                      <a:pt x="7444" y="1744"/>
                    </a:lnTo>
                    <a:lnTo>
                      <a:pt x="7505" y="1821"/>
                    </a:lnTo>
                    <a:lnTo>
                      <a:pt x="7565" y="1897"/>
                    </a:lnTo>
                    <a:lnTo>
                      <a:pt x="7622" y="1976"/>
                    </a:lnTo>
                    <a:lnTo>
                      <a:pt x="7678" y="2057"/>
                    </a:lnTo>
                    <a:lnTo>
                      <a:pt x="7732" y="2137"/>
                    </a:lnTo>
                    <a:lnTo>
                      <a:pt x="7783" y="2221"/>
                    </a:lnTo>
                    <a:lnTo>
                      <a:pt x="7833" y="2304"/>
                    </a:lnTo>
                    <a:lnTo>
                      <a:pt x="7881" y="2390"/>
                    </a:lnTo>
                    <a:lnTo>
                      <a:pt x="7927" y="2476"/>
                    </a:lnTo>
                    <a:lnTo>
                      <a:pt x="7971" y="2564"/>
                    </a:lnTo>
                    <a:lnTo>
                      <a:pt x="8011" y="2654"/>
                    </a:lnTo>
                    <a:lnTo>
                      <a:pt x="8052" y="2745"/>
                    </a:lnTo>
                    <a:lnTo>
                      <a:pt x="8088" y="2835"/>
                    </a:lnTo>
                    <a:lnTo>
                      <a:pt x="8124" y="2929"/>
                    </a:lnTo>
                    <a:lnTo>
                      <a:pt x="8157" y="3021"/>
                    </a:lnTo>
                    <a:lnTo>
                      <a:pt x="8188" y="3116"/>
                    </a:lnTo>
                    <a:lnTo>
                      <a:pt x="8216" y="3212"/>
                    </a:lnTo>
                    <a:lnTo>
                      <a:pt x="8241" y="3308"/>
                    </a:lnTo>
                    <a:lnTo>
                      <a:pt x="8266" y="3406"/>
                    </a:lnTo>
                    <a:lnTo>
                      <a:pt x="8287" y="3504"/>
                    </a:lnTo>
                    <a:lnTo>
                      <a:pt x="8307" y="3603"/>
                    </a:lnTo>
                    <a:lnTo>
                      <a:pt x="8322" y="3703"/>
                    </a:lnTo>
                    <a:lnTo>
                      <a:pt x="8337" y="3804"/>
                    </a:lnTo>
                    <a:lnTo>
                      <a:pt x="8349" y="3906"/>
                    </a:lnTo>
                    <a:lnTo>
                      <a:pt x="8358" y="4008"/>
                    </a:lnTo>
                    <a:lnTo>
                      <a:pt x="8364" y="4111"/>
                    </a:lnTo>
                    <a:lnTo>
                      <a:pt x="8368" y="4215"/>
                    </a:lnTo>
                    <a:lnTo>
                      <a:pt x="8370" y="4320"/>
                    </a:lnTo>
                    <a:lnTo>
                      <a:pt x="8370" y="4320"/>
                    </a:lnTo>
                    <a:lnTo>
                      <a:pt x="8368" y="4425"/>
                    </a:lnTo>
                    <a:lnTo>
                      <a:pt x="8364" y="4529"/>
                    </a:lnTo>
                    <a:lnTo>
                      <a:pt x="8358" y="4632"/>
                    </a:lnTo>
                    <a:lnTo>
                      <a:pt x="8349" y="4734"/>
                    </a:lnTo>
                    <a:lnTo>
                      <a:pt x="8337" y="4836"/>
                    </a:lnTo>
                    <a:lnTo>
                      <a:pt x="8322" y="4937"/>
                    </a:lnTo>
                    <a:lnTo>
                      <a:pt x="8307" y="5037"/>
                    </a:lnTo>
                    <a:lnTo>
                      <a:pt x="8287" y="5136"/>
                    </a:lnTo>
                    <a:lnTo>
                      <a:pt x="8266" y="5234"/>
                    </a:lnTo>
                    <a:lnTo>
                      <a:pt x="8241" y="5332"/>
                    </a:lnTo>
                    <a:lnTo>
                      <a:pt x="8216" y="5428"/>
                    </a:lnTo>
                    <a:lnTo>
                      <a:pt x="8188" y="5524"/>
                    </a:lnTo>
                    <a:lnTo>
                      <a:pt x="8157" y="5619"/>
                    </a:lnTo>
                    <a:lnTo>
                      <a:pt x="8124" y="5711"/>
                    </a:lnTo>
                    <a:lnTo>
                      <a:pt x="8088" y="5805"/>
                    </a:lnTo>
                    <a:lnTo>
                      <a:pt x="8052" y="5895"/>
                    </a:lnTo>
                    <a:lnTo>
                      <a:pt x="8011" y="5986"/>
                    </a:lnTo>
                    <a:lnTo>
                      <a:pt x="7971" y="6076"/>
                    </a:lnTo>
                    <a:lnTo>
                      <a:pt x="7927" y="6164"/>
                    </a:lnTo>
                    <a:lnTo>
                      <a:pt x="7881" y="6250"/>
                    </a:lnTo>
                    <a:lnTo>
                      <a:pt x="7833" y="6336"/>
                    </a:lnTo>
                    <a:lnTo>
                      <a:pt x="7783" y="6419"/>
                    </a:lnTo>
                    <a:lnTo>
                      <a:pt x="7732" y="6503"/>
                    </a:lnTo>
                    <a:lnTo>
                      <a:pt x="7678" y="6583"/>
                    </a:lnTo>
                    <a:lnTo>
                      <a:pt x="7622" y="6664"/>
                    </a:lnTo>
                    <a:lnTo>
                      <a:pt x="7565" y="6743"/>
                    </a:lnTo>
                    <a:lnTo>
                      <a:pt x="7505" y="6819"/>
                    </a:lnTo>
                    <a:lnTo>
                      <a:pt x="7444" y="6896"/>
                    </a:lnTo>
                    <a:lnTo>
                      <a:pt x="7383" y="6969"/>
                    </a:lnTo>
                    <a:lnTo>
                      <a:pt x="7318" y="7042"/>
                    </a:lnTo>
                    <a:lnTo>
                      <a:pt x="7252" y="7114"/>
                    </a:lnTo>
                    <a:lnTo>
                      <a:pt x="7183" y="7183"/>
                    </a:lnTo>
                    <a:lnTo>
                      <a:pt x="7114" y="7250"/>
                    </a:lnTo>
                    <a:lnTo>
                      <a:pt x="7043" y="7318"/>
                    </a:lnTo>
                    <a:lnTo>
                      <a:pt x="6971" y="7381"/>
                    </a:lnTo>
                    <a:lnTo>
                      <a:pt x="6896" y="7444"/>
                    </a:lnTo>
                    <a:lnTo>
                      <a:pt x="6821" y="7505"/>
                    </a:lnTo>
                    <a:lnTo>
                      <a:pt x="6743" y="7565"/>
                    </a:lnTo>
                    <a:lnTo>
                      <a:pt x="6664" y="7622"/>
                    </a:lnTo>
                    <a:lnTo>
                      <a:pt x="6583" y="7678"/>
                    </a:lnTo>
                    <a:lnTo>
                      <a:pt x="6503" y="7732"/>
                    </a:lnTo>
                    <a:lnTo>
                      <a:pt x="6421" y="7783"/>
                    </a:lnTo>
                    <a:lnTo>
                      <a:pt x="6336" y="7833"/>
                    </a:lnTo>
                    <a:lnTo>
                      <a:pt x="6250" y="7881"/>
                    </a:lnTo>
                    <a:lnTo>
                      <a:pt x="6164" y="7925"/>
                    </a:lnTo>
                    <a:lnTo>
                      <a:pt x="6076" y="7969"/>
                    </a:lnTo>
                    <a:lnTo>
                      <a:pt x="5987" y="8011"/>
                    </a:lnTo>
                    <a:lnTo>
                      <a:pt x="5897" y="8052"/>
                    </a:lnTo>
                    <a:lnTo>
                      <a:pt x="5805" y="8088"/>
                    </a:lnTo>
                    <a:lnTo>
                      <a:pt x="5713" y="8123"/>
                    </a:lnTo>
                    <a:lnTo>
                      <a:pt x="5619" y="8157"/>
                    </a:lnTo>
                    <a:lnTo>
                      <a:pt x="5526" y="8188"/>
                    </a:lnTo>
                    <a:lnTo>
                      <a:pt x="5430" y="8215"/>
                    </a:lnTo>
                    <a:lnTo>
                      <a:pt x="5332" y="8241"/>
                    </a:lnTo>
                    <a:lnTo>
                      <a:pt x="5234" y="8264"/>
                    </a:lnTo>
                    <a:lnTo>
                      <a:pt x="5136" y="8287"/>
                    </a:lnTo>
                    <a:lnTo>
                      <a:pt x="5037" y="8307"/>
                    </a:lnTo>
                    <a:lnTo>
                      <a:pt x="4937" y="8322"/>
                    </a:lnTo>
                    <a:lnTo>
                      <a:pt x="4836" y="8337"/>
                    </a:lnTo>
                    <a:lnTo>
                      <a:pt x="4734" y="8349"/>
                    </a:lnTo>
                    <a:lnTo>
                      <a:pt x="4632" y="8356"/>
                    </a:lnTo>
                    <a:lnTo>
                      <a:pt x="4529" y="8364"/>
                    </a:lnTo>
                    <a:lnTo>
                      <a:pt x="4425" y="8368"/>
                    </a:lnTo>
                    <a:lnTo>
                      <a:pt x="4320" y="8370"/>
                    </a:lnTo>
                    <a:lnTo>
                      <a:pt x="4320" y="8370"/>
                    </a:lnTo>
                    <a:close/>
                  </a:path>
                </a:pathLst>
              </a:custGeom>
              <a:solidFill>
                <a:srgbClr val="464646"/>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p>
            </p:txBody>
          </p:sp>
          <p:sp>
            <p:nvSpPr>
              <p:cNvPr id="846" name="TextBox 845"/>
              <p:cNvSpPr txBox="1"/>
              <p:nvPr/>
            </p:nvSpPr>
            <p:spPr>
              <a:xfrm>
                <a:off x="2635808" y="4299417"/>
                <a:ext cx="858716" cy="403680"/>
              </a:xfrm>
              <a:prstGeom prst="rect">
                <a:avLst/>
              </a:prstGeom>
              <a:noFill/>
            </p:spPr>
            <p:txBody>
              <a:bodyPr wrap="square" lIns="0" tIns="0" rIns="0" bIns="0" rtlCol="0" anchor="t" anchorCtr="0">
                <a:spAutoFit/>
              </a:bodyPr>
              <a:lstStyle/>
              <a:p>
                <a:pPr algn="r">
                  <a:lnSpc>
                    <a:spcPct val="85000"/>
                  </a:lnSpc>
                </a:pPr>
                <a:r>
                  <a:rPr lang="en-US" sz="1800" dirty="0">
                    <a:solidFill>
                      <a:srgbClr val="FFFFFF"/>
                    </a:solidFill>
                    <a:latin typeface="Arial Narrow"/>
                    <a:cs typeface="Arial Narrow"/>
                  </a:rPr>
                  <a:t>B</a:t>
                </a:r>
              </a:p>
            </p:txBody>
          </p:sp>
        </p:grpSp>
        <p:grpSp>
          <p:nvGrpSpPr>
            <p:cNvPr id="1704" name="Group 1703" descr="Dial Icon"/>
            <p:cNvGrpSpPr/>
            <p:nvPr/>
          </p:nvGrpSpPr>
          <p:grpSpPr>
            <a:xfrm>
              <a:off x="2830514" y="4025900"/>
              <a:ext cx="528118" cy="271448"/>
              <a:chOff x="2120900" y="5154613"/>
              <a:chExt cx="1077913" cy="554038"/>
            </a:xfrm>
            <a:solidFill>
              <a:srgbClr val="FFFFFF"/>
            </a:solidFill>
          </p:grpSpPr>
          <p:sp>
            <p:nvSpPr>
              <p:cNvPr id="1705" name="Freeform 24">
                <a:extLst>
                  <a:ext uri="{C183D7F6-B498-43B3-948B-1728B52AA6E4}">
                    <adec:decorative xmlns:adec="http://schemas.microsoft.com/office/drawing/2017/decorative" val="1"/>
                  </a:ext>
                </a:extLst>
              </p:cNvPr>
              <p:cNvSpPr>
                <a:spLocks/>
              </p:cNvSpPr>
              <p:nvPr/>
            </p:nvSpPr>
            <p:spPr bwMode="auto">
              <a:xfrm>
                <a:off x="2120900" y="5154613"/>
                <a:ext cx="1077913" cy="554038"/>
              </a:xfrm>
              <a:custGeom>
                <a:avLst/>
                <a:gdLst>
                  <a:gd name="T0" fmla="*/ 185 w 185"/>
                  <a:gd name="T1" fmla="*/ 89 h 95"/>
                  <a:gd name="T2" fmla="*/ 157 w 185"/>
                  <a:gd name="T3" fmla="*/ 26 h 95"/>
                  <a:gd name="T4" fmla="*/ 93 w 185"/>
                  <a:gd name="T5" fmla="*/ 0 h 95"/>
                  <a:gd name="T6" fmla="*/ 29 w 185"/>
                  <a:gd name="T7" fmla="*/ 26 h 95"/>
                  <a:gd name="T8" fmla="*/ 1 w 185"/>
                  <a:gd name="T9" fmla="*/ 89 h 95"/>
                  <a:gd name="T10" fmla="*/ 0 w 185"/>
                  <a:gd name="T11" fmla="*/ 94 h 95"/>
                  <a:gd name="T12" fmla="*/ 20 w 185"/>
                  <a:gd name="T13" fmla="*/ 95 h 95"/>
                  <a:gd name="T14" fmla="*/ 20 w 185"/>
                  <a:gd name="T15" fmla="*/ 90 h 95"/>
                  <a:gd name="T16" fmla="*/ 93 w 185"/>
                  <a:gd name="T17" fmla="*/ 20 h 95"/>
                  <a:gd name="T18" fmla="*/ 166 w 185"/>
                  <a:gd name="T19" fmla="*/ 90 h 95"/>
                  <a:gd name="T20" fmla="*/ 166 w 185"/>
                  <a:gd name="T21" fmla="*/ 95 h 95"/>
                  <a:gd name="T22" fmla="*/ 185 w 185"/>
                  <a:gd name="T23" fmla="*/ 94 h 95"/>
                  <a:gd name="T24" fmla="*/ 185 w 185"/>
                  <a:gd name="T25" fmla="*/ 8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95">
                    <a:moveTo>
                      <a:pt x="185" y="89"/>
                    </a:moveTo>
                    <a:cubicBezTo>
                      <a:pt x="184" y="65"/>
                      <a:pt x="174" y="43"/>
                      <a:pt x="157" y="26"/>
                    </a:cubicBezTo>
                    <a:cubicBezTo>
                      <a:pt x="140" y="9"/>
                      <a:pt x="117" y="0"/>
                      <a:pt x="93" y="0"/>
                    </a:cubicBezTo>
                    <a:cubicBezTo>
                      <a:pt x="69" y="0"/>
                      <a:pt x="46" y="9"/>
                      <a:pt x="29" y="26"/>
                    </a:cubicBezTo>
                    <a:cubicBezTo>
                      <a:pt x="12" y="43"/>
                      <a:pt x="2" y="65"/>
                      <a:pt x="1" y="89"/>
                    </a:cubicBezTo>
                    <a:cubicBezTo>
                      <a:pt x="0" y="94"/>
                      <a:pt x="0" y="94"/>
                      <a:pt x="0" y="94"/>
                    </a:cubicBezTo>
                    <a:cubicBezTo>
                      <a:pt x="20" y="95"/>
                      <a:pt x="20" y="95"/>
                      <a:pt x="20" y="95"/>
                    </a:cubicBezTo>
                    <a:cubicBezTo>
                      <a:pt x="20" y="90"/>
                      <a:pt x="20" y="90"/>
                      <a:pt x="20" y="90"/>
                    </a:cubicBezTo>
                    <a:cubicBezTo>
                      <a:pt x="22" y="50"/>
                      <a:pt x="54" y="20"/>
                      <a:pt x="93" y="20"/>
                    </a:cubicBezTo>
                    <a:cubicBezTo>
                      <a:pt x="132" y="20"/>
                      <a:pt x="164" y="50"/>
                      <a:pt x="166" y="90"/>
                    </a:cubicBezTo>
                    <a:cubicBezTo>
                      <a:pt x="166" y="95"/>
                      <a:pt x="166" y="95"/>
                      <a:pt x="166" y="95"/>
                    </a:cubicBezTo>
                    <a:cubicBezTo>
                      <a:pt x="185" y="94"/>
                      <a:pt x="185" y="94"/>
                      <a:pt x="185" y="94"/>
                    </a:cubicBezTo>
                    <a:lnTo>
                      <a:pt x="185" y="89"/>
                    </a:lnTo>
                    <a:close/>
                  </a:path>
                </a:pathLst>
              </a:custGeom>
              <a:grpFill/>
              <a:ln w="9525">
                <a:noFill/>
                <a:round/>
                <a:headEnd/>
                <a:tailEnd/>
              </a:ln>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6" name="Freeform 25">
                <a:extLst>
                  <a:ext uri="{C183D7F6-B498-43B3-948B-1728B52AA6E4}">
                    <adec:decorative xmlns:adec="http://schemas.microsoft.com/office/drawing/2017/decorative" val="1"/>
                  </a:ext>
                </a:extLst>
              </p:cNvPr>
              <p:cNvSpPr>
                <a:spLocks/>
              </p:cNvSpPr>
              <p:nvPr/>
            </p:nvSpPr>
            <p:spPr bwMode="auto">
              <a:xfrm>
                <a:off x="2563813" y="5318126"/>
                <a:ext cx="157163" cy="390525"/>
              </a:xfrm>
              <a:custGeom>
                <a:avLst/>
                <a:gdLst>
                  <a:gd name="T0" fmla="*/ 19 w 27"/>
                  <a:gd name="T1" fmla="*/ 50 h 67"/>
                  <a:gd name="T2" fmla="*/ 1 w 27"/>
                  <a:gd name="T3" fmla="*/ 0 h 67"/>
                  <a:gd name="T4" fmla="*/ 0 w 27"/>
                  <a:gd name="T5" fmla="*/ 0 h 67"/>
                  <a:gd name="T6" fmla="*/ 12 w 27"/>
                  <a:gd name="T7" fmla="*/ 52 h 67"/>
                  <a:gd name="T8" fmla="*/ 9 w 27"/>
                  <a:gd name="T9" fmla="*/ 59 h 67"/>
                  <a:gd name="T10" fmla="*/ 18 w 27"/>
                  <a:gd name="T11" fmla="*/ 67 h 67"/>
                  <a:gd name="T12" fmla="*/ 27 w 27"/>
                  <a:gd name="T13" fmla="*/ 59 h 67"/>
                  <a:gd name="T14" fmla="*/ 19 w 27"/>
                  <a:gd name="T15" fmla="*/ 5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7">
                    <a:moveTo>
                      <a:pt x="19" y="50"/>
                    </a:moveTo>
                    <a:cubicBezTo>
                      <a:pt x="1" y="0"/>
                      <a:pt x="1" y="0"/>
                      <a:pt x="1" y="0"/>
                    </a:cubicBezTo>
                    <a:cubicBezTo>
                      <a:pt x="0" y="0"/>
                      <a:pt x="0" y="0"/>
                      <a:pt x="0" y="0"/>
                    </a:cubicBezTo>
                    <a:cubicBezTo>
                      <a:pt x="12" y="52"/>
                      <a:pt x="12" y="52"/>
                      <a:pt x="12" y="52"/>
                    </a:cubicBezTo>
                    <a:cubicBezTo>
                      <a:pt x="10" y="53"/>
                      <a:pt x="9" y="56"/>
                      <a:pt x="9" y="59"/>
                    </a:cubicBezTo>
                    <a:cubicBezTo>
                      <a:pt x="9" y="63"/>
                      <a:pt x="13" y="67"/>
                      <a:pt x="18" y="67"/>
                    </a:cubicBezTo>
                    <a:cubicBezTo>
                      <a:pt x="23" y="67"/>
                      <a:pt x="27" y="63"/>
                      <a:pt x="27" y="59"/>
                    </a:cubicBezTo>
                    <a:cubicBezTo>
                      <a:pt x="27" y="54"/>
                      <a:pt x="24" y="51"/>
                      <a:pt x="19" y="50"/>
                    </a:cubicBezTo>
                    <a:close/>
                  </a:path>
                </a:pathLst>
              </a:custGeom>
              <a:grpFill/>
              <a:ln w="9525">
                <a:noFill/>
                <a:round/>
                <a:headEnd/>
                <a:tailEnd/>
              </a:ln>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9" name="Group 828" descr="Callout B info"/>
            <p:cNvGrpSpPr/>
            <p:nvPr/>
          </p:nvGrpSpPr>
          <p:grpSpPr>
            <a:xfrm>
              <a:off x="2320925" y="4343400"/>
              <a:ext cx="1538287" cy="2456613"/>
              <a:chOff x="506412" y="2743200"/>
              <a:chExt cx="1538287" cy="2456613"/>
            </a:xfrm>
          </p:grpSpPr>
          <p:cxnSp>
            <p:nvCxnSpPr>
              <p:cNvPr id="830" name="Straight Connector 829">
                <a:extLst>
                  <a:ext uri="{C183D7F6-B498-43B3-948B-1728B52AA6E4}">
                    <adec:decorative xmlns:adec="http://schemas.microsoft.com/office/drawing/2017/decorative" val="1"/>
                  </a:ext>
                </a:extLst>
              </p:cNvPr>
              <p:cNvCxnSpPr/>
              <p:nvPr/>
            </p:nvCxnSpPr>
            <p:spPr>
              <a:xfrm>
                <a:off x="5064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31" name="Straight Connector 830">
                <a:extLst>
                  <a:ext uri="{C183D7F6-B498-43B3-948B-1728B52AA6E4}">
                    <adec:decorative xmlns:adec="http://schemas.microsoft.com/office/drawing/2017/decorative" val="1"/>
                  </a:ext>
                </a:extLst>
              </p:cNvPr>
              <p:cNvCxnSpPr/>
              <p:nvPr/>
            </p:nvCxnSpPr>
            <p:spPr>
              <a:xfrm>
                <a:off x="20431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32" name="Rectangle 36"/>
              <p:cNvSpPr>
                <a:spLocks noChangeArrowheads="1"/>
              </p:cNvSpPr>
              <p:nvPr/>
            </p:nvSpPr>
            <p:spPr bwMode="auto">
              <a:xfrm>
                <a:off x="558800" y="3505200"/>
                <a:ext cx="1485899" cy="1694613"/>
              </a:xfrm>
              <a:prstGeom prst="rect">
                <a:avLst/>
              </a:prstGeom>
              <a:noFill/>
              <a:ln w="9525">
                <a:noFill/>
                <a:miter lim="800000"/>
                <a:headEnd/>
                <a:tailEnd/>
              </a:ln>
            </p:spPr>
            <p:txBody>
              <a:bodyPr lIns="0" tIns="0" rIns="27432" bIns="0"/>
              <a:lstStyle/>
              <a:p>
                <a:pPr algn="ctr">
                  <a:lnSpc>
                    <a:spcPct val="85000"/>
                  </a:lnSpc>
                  <a:spcBef>
                    <a:spcPts val="200"/>
                  </a:spcBef>
                </a:pPr>
                <a:r>
                  <a:rPr lang="en-US" sz="4000" dirty="0">
                    <a:solidFill>
                      <a:srgbClr val="FFFFFF"/>
                    </a:solidFill>
                    <a:latin typeface="Arial Narrow" pitchFamily="112" charset="0"/>
                  </a:rPr>
                  <a:t>45%</a:t>
                </a:r>
              </a:p>
              <a:p>
                <a:pPr algn="ctr">
                  <a:lnSpc>
                    <a:spcPct val="85000"/>
                  </a:lnSpc>
                  <a:spcBef>
                    <a:spcPts val="200"/>
                  </a:spcBef>
                </a:pPr>
                <a:r>
                  <a:rPr lang="en-US" sz="1800" dirty="0">
                    <a:solidFill>
                      <a:srgbClr val="FFFFFF"/>
                    </a:solidFill>
                    <a:latin typeface="Arial Narrow" pitchFamily="112" charset="0"/>
                  </a:rPr>
                  <a:t>TITLE</a:t>
                </a:r>
              </a:p>
              <a:p>
                <a:pPr marL="111125" indent="-111125">
                  <a:lnSpc>
                    <a:spcPct val="85000"/>
                  </a:lnSpc>
                  <a:spcBef>
                    <a:spcPts val="200"/>
                  </a:spcBef>
                  <a:buFontTx/>
                  <a:buChar char="•"/>
                </a:pPr>
                <a:r>
                  <a:rPr lang="en-US" sz="1600" dirty="0">
                    <a:solidFill>
                      <a:srgbClr val="6C6C6C"/>
                    </a:solidFill>
                    <a:latin typeface="Arial Narrow" pitchFamily="112" charset="0"/>
                  </a:rPr>
                  <a:t>Your content here</a:t>
                </a:r>
              </a:p>
              <a:p>
                <a:pPr marL="111125" indent="-111125">
                  <a:lnSpc>
                    <a:spcPct val="85000"/>
                  </a:lnSpc>
                  <a:spcBef>
                    <a:spcPts val="200"/>
                  </a:spcBef>
                  <a:buFontTx/>
                  <a:buChar char="•"/>
                </a:pPr>
                <a:r>
                  <a:rPr lang="en-US" sz="1600" dirty="0">
                    <a:solidFill>
                      <a:srgbClr val="6C6C6C"/>
                    </a:solidFill>
                    <a:latin typeface="Arial Narrow" pitchFamily="112" charset="0"/>
                  </a:rPr>
                  <a:t>More bullets</a:t>
                </a:r>
              </a:p>
            </p:txBody>
          </p:sp>
        </p:grpSp>
        <p:grpSp>
          <p:nvGrpSpPr>
            <p:cNvPr id="847" name="Group 846" descr="Callout C Dashboard Graphic"/>
            <p:cNvGrpSpPr/>
            <p:nvPr/>
          </p:nvGrpSpPr>
          <p:grpSpPr>
            <a:xfrm>
              <a:off x="4168274" y="3429000"/>
              <a:ext cx="1704641" cy="1723383"/>
              <a:chOff x="864852" y="1993834"/>
              <a:chExt cx="2839121" cy="2870338"/>
            </a:xfrm>
          </p:grpSpPr>
          <p:graphicFrame>
            <p:nvGraphicFramePr>
              <p:cNvPr id="848" name="Chart 847">
                <a:extLs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90275699"/>
                  </p:ext>
                </p:extLst>
              </p:nvPr>
            </p:nvGraphicFramePr>
            <p:xfrm>
              <a:off x="864852" y="1993834"/>
              <a:ext cx="2839121" cy="2870338"/>
            </p:xfrm>
            <a:graphic>
              <a:graphicData uri="http://schemas.openxmlformats.org/drawingml/2006/chart">
                <c:chart xmlns:c="http://schemas.openxmlformats.org/drawingml/2006/chart" xmlns:r="http://schemas.openxmlformats.org/officeDocument/2006/relationships" r:id="rId5"/>
              </a:graphicData>
            </a:graphic>
          </p:graphicFrame>
          <p:sp>
            <p:nvSpPr>
              <p:cNvPr id="849" name="Oval 848">
                <a:extLst>
                  <a:ext uri="{C183D7F6-B498-43B3-948B-1728B52AA6E4}">
                    <adec:decorative xmlns:adec="http://schemas.microsoft.com/office/drawing/2017/decorative" val="1"/>
                  </a:ext>
                </a:extLst>
              </p:cNvPr>
              <p:cNvSpPr/>
              <p:nvPr/>
            </p:nvSpPr>
            <p:spPr>
              <a:xfrm>
                <a:off x="1736448" y="2868806"/>
                <a:ext cx="1113693" cy="1113693"/>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85000"/>
                  </a:lnSpc>
                </a:pPr>
                <a:endParaRPr lang="en-US" sz="2000" dirty="0">
                  <a:latin typeface="Arial Narrow"/>
                  <a:cs typeface="Arial Narrow"/>
                </a:endParaRPr>
              </a:p>
            </p:txBody>
          </p:sp>
          <p:sp>
            <p:nvSpPr>
              <p:cNvPr id="850" name="Freeform 6">
                <a:extLst>
                  <a:ext uri="{C183D7F6-B498-43B3-948B-1728B52AA6E4}">
                    <adec:decorative xmlns:adec="http://schemas.microsoft.com/office/drawing/2017/decorative" val="1"/>
                  </a:ext>
                </a:extLst>
              </p:cNvPr>
              <p:cNvSpPr>
                <a:spLocks noEditPoints="1"/>
              </p:cNvSpPr>
              <p:nvPr/>
            </p:nvSpPr>
            <p:spPr bwMode="auto">
              <a:xfrm rot="5400000">
                <a:off x="989012" y="2133602"/>
                <a:ext cx="2590801" cy="2590801"/>
              </a:xfrm>
              <a:custGeom>
                <a:avLst/>
                <a:gdLst/>
                <a:ahLst/>
                <a:cxnLst>
                  <a:cxn ang="0">
                    <a:pos x="3663" y="50"/>
                  </a:cxn>
                  <a:cxn ang="0">
                    <a:pos x="2835" y="263"/>
                  </a:cxn>
                  <a:cxn ang="0">
                    <a:pos x="2081" y="625"/>
                  </a:cxn>
                  <a:cxn ang="0">
                    <a:pos x="1416" y="1123"/>
                  </a:cxn>
                  <a:cxn ang="0">
                    <a:pos x="859" y="1735"/>
                  </a:cxn>
                  <a:cxn ang="0">
                    <a:pos x="427" y="2447"/>
                  </a:cxn>
                  <a:cxn ang="0">
                    <a:pos x="136" y="3241"/>
                  </a:cxn>
                  <a:cxn ang="0">
                    <a:pos x="6" y="4098"/>
                  </a:cxn>
                  <a:cxn ang="0">
                    <a:pos x="34" y="4870"/>
                  </a:cxn>
                  <a:cxn ang="0">
                    <a:pos x="228" y="5706"/>
                  </a:cxn>
                  <a:cxn ang="0">
                    <a:pos x="573" y="6470"/>
                  </a:cxn>
                  <a:cxn ang="0">
                    <a:pos x="1054" y="7147"/>
                  </a:cxn>
                  <a:cxn ang="0">
                    <a:pos x="1654" y="7718"/>
                  </a:cxn>
                  <a:cxn ang="0">
                    <a:pos x="2354" y="8167"/>
                  </a:cxn>
                  <a:cxn ang="0">
                    <a:pos x="3137" y="8475"/>
                  </a:cxn>
                  <a:cxn ang="0">
                    <a:pos x="3988" y="8627"/>
                  </a:cxn>
                  <a:cxn ang="0">
                    <a:pos x="4763" y="8617"/>
                  </a:cxn>
                  <a:cxn ang="0">
                    <a:pos x="5606" y="8446"/>
                  </a:cxn>
                  <a:cxn ang="0">
                    <a:pos x="6380" y="8119"/>
                  </a:cxn>
                  <a:cxn ang="0">
                    <a:pos x="7068" y="7653"/>
                  </a:cxn>
                  <a:cxn ang="0">
                    <a:pos x="7655" y="7068"/>
                  </a:cxn>
                  <a:cxn ang="0">
                    <a:pos x="8119" y="6378"/>
                  </a:cxn>
                  <a:cxn ang="0">
                    <a:pos x="8446" y="5604"/>
                  </a:cxn>
                  <a:cxn ang="0">
                    <a:pos x="8619" y="4761"/>
                  </a:cxn>
                  <a:cxn ang="0">
                    <a:pos x="4320" y="0"/>
                  </a:cxn>
                  <a:cxn ang="0">
                    <a:pos x="3804" y="8337"/>
                  </a:cxn>
                  <a:cxn ang="0">
                    <a:pos x="3022" y="8157"/>
                  </a:cxn>
                  <a:cxn ang="0">
                    <a:pos x="2306" y="7833"/>
                  </a:cxn>
                  <a:cxn ang="0">
                    <a:pos x="1671" y="7381"/>
                  </a:cxn>
                  <a:cxn ang="0">
                    <a:pos x="1135" y="6819"/>
                  </a:cxn>
                  <a:cxn ang="0">
                    <a:pos x="715" y="6164"/>
                  </a:cxn>
                  <a:cxn ang="0">
                    <a:pos x="425" y="5428"/>
                  </a:cxn>
                  <a:cxn ang="0">
                    <a:pos x="284" y="4632"/>
                  </a:cxn>
                  <a:cxn ang="0">
                    <a:pos x="293" y="3906"/>
                  </a:cxn>
                  <a:cxn ang="0">
                    <a:pos x="454" y="3116"/>
                  </a:cxn>
                  <a:cxn ang="0">
                    <a:pos x="761" y="2390"/>
                  </a:cxn>
                  <a:cxn ang="0">
                    <a:pos x="1196" y="1744"/>
                  </a:cxn>
                  <a:cxn ang="0">
                    <a:pos x="1746" y="1196"/>
                  </a:cxn>
                  <a:cxn ang="0">
                    <a:pos x="2390" y="759"/>
                  </a:cxn>
                  <a:cxn ang="0">
                    <a:pos x="3116" y="452"/>
                  </a:cxn>
                  <a:cxn ang="0">
                    <a:pos x="3906" y="291"/>
                  </a:cxn>
                  <a:cxn ang="0">
                    <a:pos x="4632" y="284"/>
                  </a:cxn>
                  <a:cxn ang="0">
                    <a:pos x="5430" y="425"/>
                  </a:cxn>
                  <a:cxn ang="0">
                    <a:pos x="6164" y="715"/>
                  </a:cxn>
                  <a:cxn ang="0">
                    <a:pos x="6821" y="1135"/>
                  </a:cxn>
                  <a:cxn ang="0">
                    <a:pos x="7383" y="1671"/>
                  </a:cxn>
                  <a:cxn ang="0">
                    <a:pos x="7833" y="2304"/>
                  </a:cxn>
                  <a:cxn ang="0">
                    <a:pos x="8157" y="3021"/>
                  </a:cxn>
                  <a:cxn ang="0">
                    <a:pos x="8337" y="3804"/>
                  </a:cxn>
                  <a:cxn ang="0">
                    <a:pos x="8364" y="4529"/>
                  </a:cxn>
                  <a:cxn ang="0">
                    <a:pos x="8241" y="5332"/>
                  </a:cxn>
                  <a:cxn ang="0">
                    <a:pos x="7971" y="6076"/>
                  </a:cxn>
                  <a:cxn ang="0">
                    <a:pos x="7565" y="6743"/>
                  </a:cxn>
                  <a:cxn ang="0">
                    <a:pos x="7043" y="7318"/>
                  </a:cxn>
                  <a:cxn ang="0">
                    <a:pos x="6421" y="7783"/>
                  </a:cxn>
                  <a:cxn ang="0">
                    <a:pos x="5713" y="8123"/>
                  </a:cxn>
                  <a:cxn ang="0">
                    <a:pos x="4937" y="8322"/>
                  </a:cxn>
                </a:cxnLst>
                <a:rect l="0" t="0" r="r" b="b"/>
                <a:pathLst>
                  <a:path w="8640" h="8640">
                    <a:moveTo>
                      <a:pt x="4320" y="0"/>
                    </a:moveTo>
                    <a:lnTo>
                      <a:pt x="4320" y="0"/>
                    </a:lnTo>
                    <a:lnTo>
                      <a:pt x="4209" y="2"/>
                    </a:lnTo>
                    <a:lnTo>
                      <a:pt x="4098" y="6"/>
                    </a:lnTo>
                    <a:lnTo>
                      <a:pt x="3988" y="13"/>
                    </a:lnTo>
                    <a:lnTo>
                      <a:pt x="3879" y="23"/>
                    </a:lnTo>
                    <a:lnTo>
                      <a:pt x="3770" y="34"/>
                    </a:lnTo>
                    <a:lnTo>
                      <a:pt x="3663" y="50"/>
                    </a:lnTo>
                    <a:lnTo>
                      <a:pt x="3555" y="67"/>
                    </a:lnTo>
                    <a:lnTo>
                      <a:pt x="3450" y="88"/>
                    </a:lnTo>
                    <a:lnTo>
                      <a:pt x="3344" y="111"/>
                    </a:lnTo>
                    <a:lnTo>
                      <a:pt x="3241" y="136"/>
                    </a:lnTo>
                    <a:lnTo>
                      <a:pt x="3137" y="165"/>
                    </a:lnTo>
                    <a:lnTo>
                      <a:pt x="3036" y="194"/>
                    </a:lnTo>
                    <a:lnTo>
                      <a:pt x="2934" y="226"/>
                    </a:lnTo>
                    <a:lnTo>
                      <a:pt x="2835" y="263"/>
                    </a:lnTo>
                    <a:lnTo>
                      <a:pt x="2737" y="299"/>
                    </a:lnTo>
                    <a:lnTo>
                      <a:pt x="2639" y="339"/>
                    </a:lnTo>
                    <a:lnTo>
                      <a:pt x="2543" y="381"/>
                    </a:lnTo>
                    <a:lnTo>
                      <a:pt x="2447" y="425"/>
                    </a:lnTo>
                    <a:lnTo>
                      <a:pt x="2354" y="473"/>
                    </a:lnTo>
                    <a:lnTo>
                      <a:pt x="2262" y="521"/>
                    </a:lnTo>
                    <a:lnTo>
                      <a:pt x="2170" y="573"/>
                    </a:lnTo>
                    <a:lnTo>
                      <a:pt x="2081" y="625"/>
                    </a:lnTo>
                    <a:lnTo>
                      <a:pt x="1991" y="680"/>
                    </a:lnTo>
                    <a:lnTo>
                      <a:pt x="1905" y="738"/>
                    </a:lnTo>
                    <a:lnTo>
                      <a:pt x="1821" y="797"/>
                    </a:lnTo>
                    <a:lnTo>
                      <a:pt x="1736" y="859"/>
                    </a:lnTo>
                    <a:lnTo>
                      <a:pt x="1654" y="922"/>
                    </a:lnTo>
                    <a:lnTo>
                      <a:pt x="1574" y="987"/>
                    </a:lnTo>
                    <a:lnTo>
                      <a:pt x="1493" y="1054"/>
                    </a:lnTo>
                    <a:lnTo>
                      <a:pt x="1416" y="1123"/>
                    </a:lnTo>
                    <a:lnTo>
                      <a:pt x="1340" y="1192"/>
                    </a:lnTo>
                    <a:lnTo>
                      <a:pt x="1267" y="1265"/>
                    </a:lnTo>
                    <a:lnTo>
                      <a:pt x="1194" y="1340"/>
                    </a:lnTo>
                    <a:lnTo>
                      <a:pt x="1123" y="1414"/>
                    </a:lnTo>
                    <a:lnTo>
                      <a:pt x="1054" y="1493"/>
                    </a:lnTo>
                    <a:lnTo>
                      <a:pt x="987" y="1572"/>
                    </a:lnTo>
                    <a:lnTo>
                      <a:pt x="922" y="1652"/>
                    </a:lnTo>
                    <a:lnTo>
                      <a:pt x="859" y="1735"/>
                    </a:lnTo>
                    <a:lnTo>
                      <a:pt x="797" y="1819"/>
                    </a:lnTo>
                    <a:lnTo>
                      <a:pt x="738" y="1905"/>
                    </a:lnTo>
                    <a:lnTo>
                      <a:pt x="680" y="1991"/>
                    </a:lnTo>
                    <a:lnTo>
                      <a:pt x="627" y="2080"/>
                    </a:lnTo>
                    <a:lnTo>
                      <a:pt x="573" y="2170"/>
                    </a:lnTo>
                    <a:lnTo>
                      <a:pt x="521" y="2262"/>
                    </a:lnTo>
                    <a:lnTo>
                      <a:pt x="473" y="2354"/>
                    </a:lnTo>
                    <a:lnTo>
                      <a:pt x="427" y="2447"/>
                    </a:lnTo>
                    <a:lnTo>
                      <a:pt x="381" y="2541"/>
                    </a:lnTo>
                    <a:lnTo>
                      <a:pt x="339" y="2639"/>
                    </a:lnTo>
                    <a:lnTo>
                      <a:pt x="301" y="2737"/>
                    </a:lnTo>
                    <a:lnTo>
                      <a:pt x="263" y="2835"/>
                    </a:lnTo>
                    <a:lnTo>
                      <a:pt x="228" y="2934"/>
                    </a:lnTo>
                    <a:lnTo>
                      <a:pt x="195" y="3036"/>
                    </a:lnTo>
                    <a:lnTo>
                      <a:pt x="165" y="3137"/>
                    </a:lnTo>
                    <a:lnTo>
                      <a:pt x="136" y="3241"/>
                    </a:lnTo>
                    <a:lnTo>
                      <a:pt x="111" y="3344"/>
                    </a:lnTo>
                    <a:lnTo>
                      <a:pt x="88" y="3450"/>
                    </a:lnTo>
                    <a:lnTo>
                      <a:pt x="69" y="3555"/>
                    </a:lnTo>
                    <a:lnTo>
                      <a:pt x="50" y="3663"/>
                    </a:lnTo>
                    <a:lnTo>
                      <a:pt x="34" y="3770"/>
                    </a:lnTo>
                    <a:lnTo>
                      <a:pt x="23" y="3879"/>
                    </a:lnTo>
                    <a:lnTo>
                      <a:pt x="13" y="3988"/>
                    </a:lnTo>
                    <a:lnTo>
                      <a:pt x="6" y="4098"/>
                    </a:lnTo>
                    <a:lnTo>
                      <a:pt x="2" y="4209"/>
                    </a:lnTo>
                    <a:lnTo>
                      <a:pt x="0" y="4320"/>
                    </a:lnTo>
                    <a:lnTo>
                      <a:pt x="0" y="4320"/>
                    </a:lnTo>
                    <a:lnTo>
                      <a:pt x="2" y="4431"/>
                    </a:lnTo>
                    <a:lnTo>
                      <a:pt x="6" y="4542"/>
                    </a:lnTo>
                    <a:lnTo>
                      <a:pt x="13" y="4652"/>
                    </a:lnTo>
                    <a:lnTo>
                      <a:pt x="23" y="4761"/>
                    </a:lnTo>
                    <a:lnTo>
                      <a:pt x="34" y="4870"/>
                    </a:lnTo>
                    <a:lnTo>
                      <a:pt x="50" y="4977"/>
                    </a:lnTo>
                    <a:lnTo>
                      <a:pt x="69" y="5085"/>
                    </a:lnTo>
                    <a:lnTo>
                      <a:pt x="88" y="5190"/>
                    </a:lnTo>
                    <a:lnTo>
                      <a:pt x="111" y="5296"/>
                    </a:lnTo>
                    <a:lnTo>
                      <a:pt x="136" y="5399"/>
                    </a:lnTo>
                    <a:lnTo>
                      <a:pt x="165" y="5503"/>
                    </a:lnTo>
                    <a:lnTo>
                      <a:pt x="195" y="5604"/>
                    </a:lnTo>
                    <a:lnTo>
                      <a:pt x="228" y="5706"/>
                    </a:lnTo>
                    <a:lnTo>
                      <a:pt x="263" y="5805"/>
                    </a:lnTo>
                    <a:lnTo>
                      <a:pt x="301" y="5903"/>
                    </a:lnTo>
                    <a:lnTo>
                      <a:pt x="339" y="6001"/>
                    </a:lnTo>
                    <a:lnTo>
                      <a:pt x="381" y="6099"/>
                    </a:lnTo>
                    <a:lnTo>
                      <a:pt x="427" y="6193"/>
                    </a:lnTo>
                    <a:lnTo>
                      <a:pt x="473" y="6286"/>
                    </a:lnTo>
                    <a:lnTo>
                      <a:pt x="521" y="6378"/>
                    </a:lnTo>
                    <a:lnTo>
                      <a:pt x="573" y="6470"/>
                    </a:lnTo>
                    <a:lnTo>
                      <a:pt x="627" y="6560"/>
                    </a:lnTo>
                    <a:lnTo>
                      <a:pt x="680" y="6649"/>
                    </a:lnTo>
                    <a:lnTo>
                      <a:pt x="738" y="6735"/>
                    </a:lnTo>
                    <a:lnTo>
                      <a:pt x="797" y="6821"/>
                    </a:lnTo>
                    <a:lnTo>
                      <a:pt x="859" y="6905"/>
                    </a:lnTo>
                    <a:lnTo>
                      <a:pt x="922" y="6988"/>
                    </a:lnTo>
                    <a:lnTo>
                      <a:pt x="987" y="7068"/>
                    </a:lnTo>
                    <a:lnTo>
                      <a:pt x="1054" y="7147"/>
                    </a:lnTo>
                    <a:lnTo>
                      <a:pt x="1123" y="7226"/>
                    </a:lnTo>
                    <a:lnTo>
                      <a:pt x="1194" y="7300"/>
                    </a:lnTo>
                    <a:lnTo>
                      <a:pt x="1267" y="7375"/>
                    </a:lnTo>
                    <a:lnTo>
                      <a:pt x="1340" y="7448"/>
                    </a:lnTo>
                    <a:lnTo>
                      <a:pt x="1416" y="7517"/>
                    </a:lnTo>
                    <a:lnTo>
                      <a:pt x="1493" y="7586"/>
                    </a:lnTo>
                    <a:lnTo>
                      <a:pt x="1574" y="7653"/>
                    </a:lnTo>
                    <a:lnTo>
                      <a:pt x="1654" y="7718"/>
                    </a:lnTo>
                    <a:lnTo>
                      <a:pt x="1736" y="7781"/>
                    </a:lnTo>
                    <a:lnTo>
                      <a:pt x="1821" y="7843"/>
                    </a:lnTo>
                    <a:lnTo>
                      <a:pt x="1905" y="7902"/>
                    </a:lnTo>
                    <a:lnTo>
                      <a:pt x="1991" y="7960"/>
                    </a:lnTo>
                    <a:lnTo>
                      <a:pt x="2081" y="8015"/>
                    </a:lnTo>
                    <a:lnTo>
                      <a:pt x="2170" y="8067"/>
                    </a:lnTo>
                    <a:lnTo>
                      <a:pt x="2262" y="8119"/>
                    </a:lnTo>
                    <a:lnTo>
                      <a:pt x="2354" y="8167"/>
                    </a:lnTo>
                    <a:lnTo>
                      <a:pt x="2447" y="8215"/>
                    </a:lnTo>
                    <a:lnTo>
                      <a:pt x="2543" y="8259"/>
                    </a:lnTo>
                    <a:lnTo>
                      <a:pt x="2639" y="8301"/>
                    </a:lnTo>
                    <a:lnTo>
                      <a:pt x="2737" y="8341"/>
                    </a:lnTo>
                    <a:lnTo>
                      <a:pt x="2835" y="8377"/>
                    </a:lnTo>
                    <a:lnTo>
                      <a:pt x="2934" y="8414"/>
                    </a:lnTo>
                    <a:lnTo>
                      <a:pt x="3036" y="8446"/>
                    </a:lnTo>
                    <a:lnTo>
                      <a:pt x="3137" y="8475"/>
                    </a:lnTo>
                    <a:lnTo>
                      <a:pt x="3241" y="8504"/>
                    </a:lnTo>
                    <a:lnTo>
                      <a:pt x="3344" y="8529"/>
                    </a:lnTo>
                    <a:lnTo>
                      <a:pt x="3450" y="8552"/>
                    </a:lnTo>
                    <a:lnTo>
                      <a:pt x="3555" y="8573"/>
                    </a:lnTo>
                    <a:lnTo>
                      <a:pt x="3663" y="8590"/>
                    </a:lnTo>
                    <a:lnTo>
                      <a:pt x="3770" y="8606"/>
                    </a:lnTo>
                    <a:lnTo>
                      <a:pt x="3879" y="8617"/>
                    </a:lnTo>
                    <a:lnTo>
                      <a:pt x="3988" y="8627"/>
                    </a:lnTo>
                    <a:lnTo>
                      <a:pt x="4098" y="8634"/>
                    </a:lnTo>
                    <a:lnTo>
                      <a:pt x="4209" y="8638"/>
                    </a:lnTo>
                    <a:lnTo>
                      <a:pt x="4320" y="8640"/>
                    </a:lnTo>
                    <a:lnTo>
                      <a:pt x="4320" y="8640"/>
                    </a:lnTo>
                    <a:lnTo>
                      <a:pt x="4431" y="8638"/>
                    </a:lnTo>
                    <a:lnTo>
                      <a:pt x="4542" y="8634"/>
                    </a:lnTo>
                    <a:lnTo>
                      <a:pt x="4653" y="8627"/>
                    </a:lnTo>
                    <a:lnTo>
                      <a:pt x="4763" y="8617"/>
                    </a:lnTo>
                    <a:lnTo>
                      <a:pt x="4870" y="8606"/>
                    </a:lnTo>
                    <a:lnTo>
                      <a:pt x="4979" y="8590"/>
                    </a:lnTo>
                    <a:lnTo>
                      <a:pt x="5085" y="8573"/>
                    </a:lnTo>
                    <a:lnTo>
                      <a:pt x="5192" y="8552"/>
                    </a:lnTo>
                    <a:lnTo>
                      <a:pt x="5296" y="8529"/>
                    </a:lnTo>
                    <a:lnTo>
                      <a:pt x="5401" y="8504"/>
                    </a:lnTo>
                    <a:lnTo>
                      <a:pt x="5503" y="8475"/>
                    </a:lnTo>
                    <a:lnTo>
                      <a:pt x="5606" y="8446"/>
                    </a:lnTo>
                    <a:lnTo>
                      <a:pt x="5706" y="8414"/>
                    </a:lnTo>
                    <a:lnTo>
                      <a:pt x="5805" y="8377"/>
                    </a:lnTo>
                    <a:lnTo>
                      <a:pt x="5905" y="8341"/>
                    </a:lnTo>
                    <a:lnTo>
                      <a:pt x="6003" y="8301"/>
                    </a:lnTo>
                    <a:lnTo>
                      <a:pt x="6099" y="8259"/>
                    </a:lnTo>
                    <a:lnTo>
                      <a:pt x="6194" y="8215"/>
                    </a:lnTo>
                    <a:lnTo>
                      <a:pt x="6286" y="8167"/>
                    </a:lnTo>
                    <a:lnTo>
                      <a:pt x="6380" y="8119"/>
                    </a:lnTo>
                    <a:lnTo>
                      <a:pt x="6470" y="8067"/>
                    </a:lnTo>
                    <a:lnTo>
                      <a:pt x="6560" y="8015"/>
                    </a:lnTo>
                    <a:lnTo>
                      <a:pt x="6649" y="7960"/>
                    </a:lnTo>
                    <a:lnTo>
                      <a:pt x="6737" y="7902"/>
                    </a:lnTo>
                    <a:lnTo>
                      <a:pt x="6821" y="7843"/>
                    </a:lnTo>
                    <a:lnTo>
                      <a:pt x="6905" y="7781"/>
                    </a:lnTo>
                    <a:lnTo>
                      <a:pt x="6988" y="7718"/>
                    </a:lnTo>
                    <a:lnTo>
                      <a:pt x="7068" y="7653"/>
                    </a:lnTo>
                    <a:lnTo>
                      <a:pt x="7147" y="7586"/>
                    </a:lnTo>
                    <a:lnTo>
                      <a:pt x="7226" y="7517"/>
                    </a:lnTo>
                    <a:lnTo>
                      <a:pt x="7300" y="7448"/>
                    </a:lnTo>
                    <a:lnTo>
                      <a:pt x="7375" y="7375"/>
                    </a:lnTo>
                    <a:lnTo>
                      <a:pt x="7448" y="7300"/>
                    </a:lnTo>
                    <a:lnTo>
                      <a:pt x="7519" y="7226"/>
                    </a:lnTo>
                    <a:lnTo>
                      <a:pt x="7588" y="7147"/>
                    </a:lnTo>
                    <a:lnTo>
                      <a:pt x="7655" y="7068"/>
                    </a:lnTo>
                    <a:lnTo>
                      <a:pt x="7720" y="6988"/>
                    </a:lnTo>
                    <a:lnTo>
                      <a:pt x="7783" y="6905"/>
                    </a:lnTo>
                    <a:lnTo>
                      <a:pt x="7843" y="6821"/>
                    </a:lnTo>
                    <a:lnTo>
                      <a:pt x="7902" y="6735"/>
                    </a:lnTo>
                    <a:lnTo>
                      <a:pt x="7960" y="6649"/>
                    </a:lnTo>
                    <a:lnTo>
                      <a:pt x="8015" y="6560"/>
                    </a:lnTo>
                    <a:lnTo>
                      <a:pt x="8069" y="6470"/>
                    </a:lnTo>
                    <a:lnTo>
                      <a:pt x="8119" y="6378"/>
                    </a:lnTo>
                    <a:lnTo>
                      <a:pt x="8169" y="6286"/>
                    </a:lnTo>
                    <a:lnTo>
                      <a:pt x="8215" y="6193"/>
                    </a:lnTo>
                    <a:lnTo>
                      <a:pt x="8259" y="6099"/>
                    </a:lnTo>
                    <a:lnTo>
                      <a:pt x="8301" y="6001"/>
                    </a:lnTo>
                    <a:lnTo>
                      <a:pt x="8341" y="5903"/>
                    </a:lnTo>
                    <a:lnTo>
                      <a:pt x="8379" y="5805"/>
                    </a:lnTo>
                    <a:lnTo>
                      <a:pt x="8414" y="5706"/>
                    </a:lnTo>
                    <a:lnTo>
                      <a:pt x="8446" y="5604"/>
                    </a:lnTo>
                    <a:lnTo>
                      <a:pt x="8477" y="5503"/>
                    </a:lnTo>
                    <a:lnTo>
                      <a:pt x="8504" y="5399"/>
                    </a:lnTo>
                    <a:lnTo>
                      <a:pt x="8531" y="5296"/>
                    </a:lnTo>
                    <a:lnTo>
                      <a:pt x="8554" y="5190"/>
                    </a:lnTo>
                    <a:lnTo>
                      <a:pt x="8573" y="5085"/>
                    </a:lnTo>
                    <a:lnTo>
                      <a:pt x="8590" y="4977"/>
                    </a:lnTo>
                    <a:lnTo>
                      <a:pt x="8606" y="4870"/>
                    </a:lnTo>
                    <a:lnTo>
                      <a:pt x="8619" y="4761"/>
                    </a:lnTo>
                    <a:lnTo>
                      <a:pt x="8629" y="4652"/>
                    </a:lnTo>
                    <a:lnTo>
                      <a:pt x="8634" y="4542"/>
                    </a:lnTo>
                    <a:lnTo>
                      <a:pt x="8640" y="4431"/>
                    </a:lnTo>
                    <a:lnTo>
                      <a:pt x="8640" y="4320"/>
                    </a:lnTo>
                    <a:lnTo>
                      <a:pt x="8640" y="4320"/>
                    </a:lnTo>
                    <a:lnTo>
                      <a:pt x="8640" y="0"/>
                    </a:lnTo>
                    <a:lnTo>
                      <a:pt x="8640" y="0"/>
                    </a:lnTo>
                    <a:lnTo>
                      <a:pt x="4320" y="0"/>
                    </a:lnTo>
                    <a:lnTo>
                      <a:pt x="4320" y="0"/>
                    </a:lnTo>
                    <a:close/>
                    <a:moveTo>
                      <a:pt x="4320" y="8370"/>
                    </a:moveTo>
                    <a:lnTo>
                      <a:pt x="4320" y="8370"/>
                    </a:lnTo>
                    <a:lnTo>
                      <a:pt x="4217" y="8368"/>
                    </a:lnTo>
                    <a:lnTo>
                      <a:pt x="4113" y="8364"/>
                    </a:lnTo>
                    <a:lnTo>
                      <a:pt x="4010" y="8356"/>
                    </a:lnTo>
                    <a:lnTo>
                      <a:pt x="3906" y="8349"/>
                    </a:lnTo>
                    <a:lnTo>
                      <a:pt x="3804" y="8337"/>
                    </a:lnTo>
                    <a:lnTo>
                      <a:pt x="3705" y="8322"/>
                    </a:lnTo>
                    <a:lnTo>
                      <a:pt x="3603" y="8307"/>
                    </a:lnTo>
                    <a:lnTo>
                      <a:pt x="3505" y="8287"/>
                    </a:lnTo>
                    <a:lnTo>
                      <a:pt x="3406" y="8264"/>
                    </a:lnTo>
                    <a:lnTo>
                      <a:pt x="3308" y="8241"/>
                    </a:lnTo>
                    <a:lnTo>
                      <a:pt x="3212" y="8215"/>
                    </a:lnTo>
                    <a:lnTo>
                      <a:pt x="3116" y="8188"/>
                    </a:lnTo>
                    <a:lnTo>
                      <a:pt x="3022" y="8157"/>
                    </a:lnTo>
                    <a:lnTo>
                      <a:pt x="2929" y="8123"/>
                    </a:lnTo>
                    <a:lnTo>
                      <a:pt x="2837" y="8088"/>
                    </a:lnTo>
                    <a:lnTo>
                      <a:pt x="2745" y="8052"/>
                    </a:lnTo>
                    <a:lnTo>
                      <a:pt x="2654" y="8011"/>
                    </a:lnTo>
                    <a:lnTo>
                      <a:pt x="2564" y="7969"/>
                    </a:lnTo>
                    <a:lnTo>
                      <a:pt x="2478" y="7925"/>
                    </a:lnTo>
                    <a:lnTo>
                      <a:pt x="2390" y="7881"/>
                    </a:lnTo>
                    <a:lnTo>
                      <a:pt x="2306" y="7833"/>
                    </a:lnTo>
                    <a:lnTo>
                      <a:pt x="2221" y="7783"/>
                    </a:lnTo>
                    <a:lnTo>
                      <a:pt x="2139" y="7732"/>
                    </a:lnTo>
                    <a:lnTo>
                      <a:pt x="2057" y="7678"/>
                    </a:lnTo>
                    <a:lnTo>
                      <a:pt x="1976" y="7622"/>
                    </a:lnTo>
                    <a:lnTo>
                      <a:pt x="1897" y="7565"/>
                    </a:lnTo>
                    <a:lnTo>
                      <a:pt x="1821" y="7505"/>
                    </a:lnTo>
                    <a:lnTo>
                      <a:pt x="1746" y="7444"/>
                    </a:lnTo>
                    <a:lnTo>
                      <a:pt x="1671" y="7381"/>
                    </a:lnTo>
                    <a:lnTo>
                      <a:pt x="1598" y="7318"/>
                    </a:lnTo>
                    <a:lnTo>
                      <a:pt x="1528" y="7250"/>
                    </a:lnTo>
                    <a:lnTo>
                      <a:pt x="1459" y="7183"/>
                    </a:lnTo>
                    <a:lnTo>
                      <a:pt x="1390" y="7114"/>
                    </a:lnTo>
                    <a:lnTo>
                      <a:pt x="1324" y="7042"/>
                    </a:lnTo>
                    <a:lnTo>
                      <a:pt x="1259" y="6969"/>
                    </a:lnTo>
                    <a:lnTo>
                      <a:pt x="1196" y="6896"/>
                    </a:lnTo>
                    <a:lnTo>
                      <a:pt x="1135" y="6819"/>
                    </a:lnTo>
                    <a:lnTo>
                      <a:pt x="1075" y="6743"/>
                    </a:lnTo>
                    <a:lnTo>
                      <a:pt x="1020" y="6664"/>
                    </a:lnTo>
                    <a:lnTo>
                      <a:pt x="964" y="6583"/>
                    </a:lnTo>
                    <a:lnTo>
                      <a:pt x="910" y="6503"/>
                    </a:lnTo>
                    <a:lnTo>
                      <a:pt x="859" y="6419"/>
                    </a:lnTo>
                    <a:lnTo>
                      <a:pt x="809" y="6336"/>
                    </a:lnTo>
                    <a:lnTo>
                      <a:pt x="761" y="6250"/>
                    </a:lnTo>
                    <a:lnTo>
                      <a:pt x="715" y="6164"/>
                    </a:lnTo>
                    <a:lnTo>
                      <a:pt x="671" y="6076"/>
                    </a:lnTo>
                    <a:lnTo>
                      <a:pt x="629" y="5986"/>
                    </a:lnTo>
                    <a:lnTo>
                      <a:pt x="590" y="5895"/>
                    </a:lnTo>
                    <a:lnTo>
                      <a:pt x="552" y="5805"/>
                    </a:lnTo>
                    <a:lnTo>
                      <a:pt x="517" y="5711"/>
                    </a:lnTo>
                    <a:lnTo>
                      <a:pt x="485" y="5619"/>
                    </a:lnTo>
                    <a:lnTo>
                      <a:pt x="454" y="5524"/>
                    </a:lnTo>
                    <a:lnTo>
                      <a:pt x="425" y="5428"/>
                    </a:lnTo>
                    <a:lnTo>
                      <a:pt x="399" y="5332"/>
                    </a:lnTo>
                    <a:lnTo>
                      <a:pt x="376" y="5234"/>
                    </a:lnTo>
                    <a:lnTo>
                      <a:pt x="355" y="5136"/>
                    </a:lnTo>
                    <a:lnTo>
                      <a:pt x="335" y="5037"/>
                    </a:lnTo>
                    <a:lnTo>
                      <a:pt x="318" y="4937"/>
                    </a:lnTo>
                    <a:lnTo>
                      <a:pt x="305" y="4836"/>
                    </a:lnTo>
                    <a:lnTo>
                      <a:pt x="293" y="4734"/>
                    </a:lnTo>
                    <a:lnTo>
                      <a:pt x="284" y="4632"/>
                    </a:lnTo>
                    <a:lnTo>
                      <a:pt x="278" y="4529"/>
                    </a:lnTo>
                    <a:lnTo>
                      <a:pt x="272" y="4425"/>
                    </a:lnTo>
                    <a:lnTo>
                      <a:pt x="272" y="4320"/>
                    </a:lnTo>
                    <a:lnTo>
                      <a:pt x="272" y="4320"/>
                    </a:lnTo>
                    <a:lnTo>
                      <a:pt x="272" y="4215"/>
                    </a:lnTo>
                    <a:lnTo>
                      <a:pt x="278" y="4111"/>
                    </a:lnTo>
                    <a:lnTo>
                      <a:pt x="284" y="4008"/>
                    </a:lnTo>
                    <a:lnTo>
                      <a:pt x="293" y="3906"/>
                    </a:lnTo>
                    <a:lnTo>
                      <a:pt x="305" y="3804"/>
                    </a:lnTo>
                    <a:lnTo>
                      <a:pt x="318" y="3703"/>
                    </a:lnTo>
                    <a:lnTo>
                      <a:pt x="335" y="3603"/>
                    </a:lnTo>
                    <a:lnTo>
                      <a:pt x="355" y="3504"/>
                    </a:lnTo>
                    <a:lnTo>
                      <a:pt x="376" y="3406"/>
                    </a:lnTo>
                    <a:lnTo>
                      <a:pt x="399" y="3308"/>
                    </a:lnTo>
                    <a:lnTo>
                      <a:pt x="425" y="3212"/>
                    </a:lnTo>
                    <a:lnTo>
                      <a:pt x="454" y="3116"/>
                    </a:lnTo>
                    <a:lnTo>
                      <a:pt x="485" y="3021"/>
                    </a:lnTo>
                    <a:lnTo>
                      <a:pt x="517" y="2929"/>
                    </a:lnTo>
                    <a:lnTo>
                      <a:pt x="552" y="2835"/>
                    </a:lnTo>
                    <a:lnTo>
                      <a:pt x="590" y="2745"/>
                    </a:lnTo>
                    <a:lnTo>
                      <a:pt x="629" y="2654"/>
                    </a:lnTo>
                    <a:lnTo>
                      <a:pt x="671" y="2564"/>
                    </a:lnTo>
                    <a:lnTo>
                      <a:pt x="715" y="2476"/>
                    </a:lnTo>
                    <a:lnTo>
                      <a:pt x="761" y="2390"/>
                    </a:lnTo>
                    <a:lnTo>
                      <a:pt x="809" y="2304"/>
                    </a:lnTo>
                    <a:lnTo>
                      <a:pt x="859" y="2221"/>
                    </a:lnTo>
                    <a:lnTo>
                      <a:pt x="910" y="2137"/>
                    </a:lnTo>
                    <a:lnTo>
                      <a:pt x="964" y="2057"/>
                    </a:lnTo>
                    <a:lnTo>
                      <a:pt x="1020" y="1976"/>
                    </a:lnTo>
                    <a:lnTo>
                      <a:pt x="1075" y="1897"/>
                    </a:lnTo>
                    <a:lnTo>
                      <a:pt x="1135" y="1821"/>
                    </a:lnTo>
                    <a:lnTo>
                      <a:pt x="1196" y="1744"/>
                    </a:lnTo>
                    <a:lnTo>
                      <a:pt x="1259" y="1671"/>
                    </a:lnTo>
                    <a:lnTo>
                      <a:pt x="1324" y="1598"/>
                    </a:lnTo>
                    <a:lnTo>
                      <a:pt x="1390" y="1526"/>
                    </a:lnTo>
                    <a:lnTo>
                      <a:pt x="1459" y="1457"/>
                    </a:lnTo>
                    <a:lnTo>
                      <a:pt x="1528" y="1390"/>
                    </a:lnTo>
                    <a:lnTo>
                      <a:pt x="1598" y="1322"/>
                    </a:lnTo>
                    <a:lnTo>
                      <a:pt x="1671" y="1259"/>
                    </a:lnTo>
                    <a:lnTo>
                      <a:pt x="1746" y="1196"/>
                    </a:lnTo>
                    <a:lnTo>
                      <a:pt x="1821" y="1135"/>
                    </a:lnTo>
                    <a:lnTo>
                      <a:pt x="1897" y="1075"/>
                    </a:lnTo>
                    <a:lnTo>
                      <a:pt x="1976" y="1018"/>
                    </a:lnTo>
                    <a:lnTo>
                      <a:pt x="2057" y="962"/>
                    </a:lnTo>
                    <a:lnTo>
                      <a:pt x="2139" y="908"/>
                    </a:lnTo>
                    <a:lnTo>
                      <a:pt x="2221" y="857"/>
                    </a:lnTo>
                    <a:lnTo>
                      <a:pt x="2306" y="807"/>
                    </a:lnTo>
                    <a:lnTo>
                      <a:pt x="2390" y="759"/>
                    </a:lnTo>
                    <a:lnTo>
                      <a:pt x="2478" y="715"/>
                    </a:lnTo>
                    <a:lnTo>
                      <a:pt x="2564" y="671"/>
                    </a:lnTo>
                    <a:lnTo>
                      <a:pt x="2654" y="629"/>
                    </a:lnTo>
                    <a:lnTo>
                      <a:pt x="2745" y="588"/>
                    </a:lnTo>
                    <a:lnTo>
                      <a:pt x="2837" y="552"/>
                    </a:lnTo>
                    <a:lnTo>
                      <a:pt x="2929" y="517"/>
                    </a:lnTo>
                    <a:lnTo>
                      <a:pt x="3022" y="483"/>
                    </a:lnTo>
                    <a:lnTo>
                      <a:pt x="3116" y="452"/>
                    </a:lnTo>
                    <a:lnTo>
                      <a:pt x="3212" y="425"/>
                    </a:lnTo>
                    <a:lnTo>
                      <a:pt x="3308" y="399"/>
                    </a:lnTo>
                    <a:lnTo>
                      <a:pt x="3406" y="376"/>
                    </a:lnTo>
                    <a:lnTo>
                      <a:pt x="3505" y="353"/>
                    </a:lnTo>
                    <a:lnTo>
                      <a:pt x="3603" y="333"/>
                    </a:lnTo>
                    <a:lnTo>
                      <a:pt x="3705" y="318"/>
                    </a:lnTo>
                    <a:lnTo>
                      <a:pt x="3804" y="303"/>
                    </a:lnTo>
                    <a:lnTo>
                      <a:pt x="3906" y="291"/>
                    </a:lnTo>
                    <a:lnTo>
                      <a:pt x="4010" y="284"/>
                    </a:lnTo>
                    <a:lnTo>
                      <a:pt x="4113" y="276"/>
                    </a:lnTo>
                    <a:lnTo>
                      <a:pt x="4217" y="272"/>
                    </a:lnTo>
                    <a:lnTo>
                      <a:pt x="4320" y="270"/>
                    </a:lnTo>
                    <a:lnTo>
                      <a:pt x="4320" y="270"/>
                    </a:lnTo>
                    <a:lnTo>
                      <a:pt x="4425" y="272"/>
                    </a:lnTo>
                    <a:lnTo>
                      <a:pt x="4529" y="276"/>
                    </a:lnTo>
                    <a:lnTo>
                      <a:pt x="4632" y="284"/>
                    </a:lnTo>
                    <a:lnTo>
                      <a:pt x="4734" y="291"/>
                    </a:lnTo>
                    <a:lnTo>
                      <a:pt x="4836" y="303"/>
                    </a:lnTo>
                    <a:lnTo>
                      <a:pt x="4937" y="318"/>
                    </a:lnTo>
                    <a:lnTo>
                      <a:pt x="5037" y="333"/>
                    </a:lnTo>
                    <a:lnTo>
                      <a:pt x="5136" y="353"/>
                    </a:lnTo>
                    <a:lnTo>
                      <a:pt x="5234" y="376"/>
                    </a:lnTo>
                    <a:lnTo>
                      <a:pt x="5332" y="399"/>
                    </a:lnTo>
                    <a:lnTo>
                      <a:pt x="5430" y="425"/>
                    </a:lnTo>
                    <a:lnTo>
                      <a:pt x="5526" y="452"/>
                    </a:lnTo>
                    <a:lnTo>
                      <a:pt x="5619" y="483"/>
                    </a:lnTo>
                    <a:lnTo>
                      <a:pt x="5713" y="517"/>
                    </a:lnTo>
                    <a:lnTo>
                      <a:pt x="5805" y="552"/>
                    </a:lnTo>
                    <a:lnTo>
                      <a:pt x="5897" y="588"/>
                    </a:lnTo>
                    <a:lnTo>
                      <a:pt x="5987" y="629"/>
                    </a:lnTo>
                    <a:lnTo>
                      <a:pt x="6076" y="671"/>
                    </a:lnTo>
                    <a:lnTo>
                      <a:pt x="6164" y="715"/>
                    </a:lnTo>
                    <a:lnTo>
                      <a:pt x="6250" y="759"/>
                    </a:lnTo>
                    <a:lnTo>
                      <a:pt x="6336" y="807"/>
                    </a:lnTo>
                    <a:lnTo>
                      <a:pt x="6421" y="857"/>
                    </a:lnTo>
                    <a:lnTo>
                      <a:pt x="6503" y="908"/>
                    </a:lnTo>
                    <a:lnTo>
                      <a:pt x="6583" y="962"/>
                    </a:lnTo>
                    <a:lnTo>
                      <a:pt x="6664" y="1018"/>
                    </a:lnTo>
                    <a:lnTo>
                      <a:pt x="6743" y="1075"/>
                    </a:lnTo>
                    <a:lnTo>
                      <a:pt x="6821" y="1135"/>
                    </a:lnTo>
                    <a:lnTo>
                      <a:pt x="6896" y="1196"/>
                    </a:lnTo>
                    <a:lnTo>
                      <a:pt x="6971" y="1259"/>
                    </a:lnTo>
                    <a:lnTo>
                      <a:pt x="7043" y="1322"/>
                    </a:lnTo>
                    <a:lnTo>
                      <a:pt x="7114" y="1390"/>
                    </a:lnTo>
                    <a:lnTo>
                      <a:pt x="7183" y="1457"/>
                    </a:lnTo>
                    <a:lnTo>
                      <a:pt x="7252" y="1526"/>
                    </a:lnTo>
                    <a:lnTo>
                      <a:pt x="7318" y="1598"/>
                    </a:lnTo>
                    <a:lnTo>
                      <a:pt x="7383" y="1671"/>
                    </a:lnTo>
                    <a:lnTo>
                      <a:pt x="7444" y="1744"/>
                    </a:lnTo>
                    <a:lnTo>
                      <a:pt x="7505" y="1821"/>
                    </a:lnTo>
                    <a:lnTo>
                      <a:pt x="7565" y="1897"/>
                    </a:lnTo>
                    <a:lnTo>
                      <a:pt x="7622" y="1976"/>
                    </a:lnTo>
                    <a:lnTo>
                      <a:pt x="7678" y="2057"/>
                    </a:lnTo>
                    <a:lnTo>
                      <a:pt x="7732" y="2137"/>
                    </a:lnTo>
                    <a:lnTo>
                      <a:pt x="7783" y="2221"/>
                    </a:lnTo>
                    <a:lnTo>
                      <a:pt x="7833" y="2304"/>
                    </a:lnTo>
                    <a:lnTo>
                      <a:pt x="7881" y="2390"/>
                    </a:lnTo>
                    <a:lnTo>
                      <a:pt x="7927" y="2476"/>
                    </a:lnTo>
                    <a:lnTo>
                      <a:pt x="7971" y="2564"/>
                    </a:lnTo>
                    <a:lnTo>
                      <a:pt x="8011" y="2654"/>
                    </a:lnTo>
                    <a:lnTo>
                      <a:pt x="8052" y="2745"/>
                    </a:lnTo>
                    <a:lnTo>
                      <a:pt x="8088" y="2835"/>
                    </a:lnTo>
                    <a:lnTo>
                      <a:pt x="8124" y="2929"/>
                    </a:lnTo>
                    <a:lnTo>
                      <a:pt x="8157" y="3021"/>
                    </a:lnTo>
                    <a:lnTo>
                      <a:pt x="8188" y="3116"/>
                    </a:lnTo>
                    <a:lnTo>
                      <a:pt x="8216" y="3212"/>
                    </a:lnTo>
                    <a:lnTo>
                      <a:pt x="8241" y="3308"/>
                    </a:lnTo>
                    <a:lnTo>
                      <a:pt x="8266" y="3406"/>
                    </a:lnTo>
                    <a:lnTo>
                      <a:pt x="8287" y="3504"/>
                    </a:lnTo>
                    <a:lnTo>
                      <a:pt x="8307" y="3603"/>
                    </a:lnTo>
                    <a:lnTo>
                      <a:pt x="8322" y="3703"/>
                    </a:lnTo>
                    <a:lnTo>
                      <a:pt x="8337" y="3804"/>
                    </a:lnTo>
                    <a:lnTo>
                      <a:pt x="8349" y="3906"/>
                    </a:lnTo>
                    <a:lnTo>
                      <a:pt x="8358" y="4008"/>
                    </a:lnTo>
                    <a:lnTo>
                      <a:pt x="8364" y="4111"/>
                    </a:lnTo>
                    <a:lnTo>
                      <a:pt x="8368" y="4215"/>
                    </a:lnTo>
                    <a:lnTo>
                      <a:pt x="8370" y="4320"/>
                    </a:lnTo>
                    <a:lnTo>
                      <a:pt x="8370" y="4320"/>
                    </a:lnTo>
                    <a:lnTo>
                      <a:pt x="8368" y="4425"/>
                    </a:lnTo>
                    <a:lnTo>
                      <a:pt x="8364" y="4529"/>
                    </a:lnTo>
                    <a:lnTo>
                      <a:pt x="8358" y="4632"/>
                    </a:lnTo>
                    <a:lnTo>
                      <a:pt x="8349" y="4734"/>
                    </a:lnTo>
                    <a:lnTo>
                      <a:pt x="8337" y="4836"/>
                    </a:lnTo>
                    <a:lnTo>
                      <a:pt x="8322" y="4937"/>
                    </a:lnTo>
                    <a:lnTo>
                      <a:pt x="8307" y="5037"/>
                    </a:lnTo>
                    <a:lnTo>
                      <a:pt x="8287" y="5136"/>
                    </a:lnTo>
                    <a:lnTo>
                      <a:pt x="8266" y="5234"/>
                    </a:lnTo>
                    <a:lnTo>
                      <a:pt x="8241" y="5332"/>
                    </a:lnTo>
                    <a:lnTo>
                      <a:pt x="8216" y="5428"/>
                    </a:lnTo>
                    <a:lnTo>
                      <a:pt x="8188" y="5524"/>
                    </a:lnTo>
                    <a:lnTo>
                      <a:pt x="8157" y="5619"/>
                    </a:lnTo>
                    <a:lnTo>
                      <a:pt x="8124" y="5711"/>
                    </a:lnTo>
                    <a:lnTo>
                      <a:pt x="8088" y="5805"/>
                    </a:lnTo>
                    <a:lnTo>
                      <a:pt x="8052" y="5895"/>
                    </a:lnTo>
                    <a:lnTo>
                      <a:pt x="8011" y="5986"/>
                    </a:lnTo>
                    <a:lnTo>
                      <a:pt x="7971" y="6076"/>
                    </a:lnTo>
                    <a:lnTo>
                      <a:pt x="7927" y="6164"/>
                    </a:lnTo>
                    <a:lnTo>
                      <a:pt x="7881" y="6250"/>
                    </a:lnTo>
                    <a:lnTo>
                      <a:pt x="7833" y="6336"/>
                    </a:lnTo>
                    <a:lnTo>
                      <a:pt x="7783" y="6419"/>
                    </a:lnTo>
                    <a:lnTo>
                      <a:pt x="7732" y="6503"/>
                    </a:lnTo>
                    <a:lnTo>
                      <a:pt x="7678" y="6583"/>
                    </a:lnTo>
                    <a:lnTo>
                      <a:pt x="7622" y="6664"/>
                    </a:lnTo>
                    <a:lnTo>
                      <a:pt x="7565" y="6743"/>
                    </a:lnTo>
                    <a:lnTo>
                      <a:pt x="7505" y="6819"/>
                    </a:lnTo>
                    <a:lnTo>
                      <a:pt x="7444" y="6896"/>
                    </a:lnTo>
                    <a:lnTo>
                      <a:pt x="7383" y="6969"/>
                    </a:lnTo>
                    <a:lnTo>
                      <a:pt x="7318" y="7042"/>
                    </a:lnTo>
                    <a:lnTo>
                      <a:pt x="7252" y="7114"/>
                    </a:lnTo>
                    <a:lnTo>
                      <a:pt x="7183" y="7183"/>
                    </a:lnTo>
                    <a:lnTo>
                      <a:pt x="7114" y="7250"/>
                    </a:lnTo>
                    <a:lnTo>
                      <a:pt x="7043" y="7318"/>
                    </a:lnTo>
                    <a:lnTo>
                      <a:pt x="6971" y="7381"/>
                    </a:lnTo>
                    <a:lnTo>
                      <a:pt x="6896" y="7444"/>
                    </a:lnTo>
                    <a:lnTo>
                      <a:pt x="6821" y="7505"/>
                    </a:lnTo>
                    <a:lnTo>
                      <a:pt x="6743" y="7565"/>
                    </a:lnTo>
                    <a:lnTo>
                      <a:pt x="6664" y="7622"/>
                    </a:lnTo>
                    <a:lnTo>
                      <a:pt x="6583" y="7678"/>
                    </a:lnTo>
                    <a:lnTo>
                      <a:pt x="6503" y="7732"/>
                    </a:lnTo>
                    <a:lnTo>
                      <a:pt x="6421" y="7783"/>
                    </a:lnTo>
                    <a:lnTo>
                      <a:pt x="6336" y="7833"/>
                    </a:lnTo>
                    <a:lnTo>
                      <a:pt x="6250" y="7881"/>
                    </a:lnTo>
                    <a:lnTo>
                      <a:pt x="6164" y="7925"/>
                    </a:lnTo>
                    <a:lnTo>
                      <a:pt x="6076" y="7969"/>
                    </a:lnTo>
                    <a:lnTo>
                      <a:pt x="5987" y="8011"/>
                    </a:lnTo>
                    <a:lnTo>
                      <a:pt x="5897" y="8052"/>
                    </a:lnTo>
                    <a:lnTo>
                      <a:pt x="5805" y="8088"/>
                    </a:lnTo>
                    <a:lnTo>
                      <a:pt x="5713" y="8123"/>
                    </a:lnTo>
                    <a:lnTo>
                      <a:pt x="5619" y="8157"/>
                    </a:lnTo>
                    <a:lnTo>
                      <a:pt x="5526" y="8188"/>
                    </a:lnTo>
                    <a:lnTo>
                      <a:pt x="5430" y="8215"/>
                    </a:lnTo>
                    <a:lnTo>
                      <a:pt x="5332" y="8241"/>
                    </a:lnTo>
                    <a:lnTo>
                      <a:pt x="5234" y="8264"/>
                    </a:lnTo>
                    <a:lnTo>
                      <a:pt x="5136" y="8287"/>
                    </a:lnTo>
                    <a:lnTo>
                      <a:pt x="5037" y="8307"/>
                    </a:lnTo>
                    <a:lnTo>
                      <a:pt x="4937" y="8322"/>
                    </a:lnTo>
                    <a:lnTo>
                      <a:pt x="4836" y="8337"/>
                    </a:lnTo>
                    <a:lnTo>
                      <a:pt x="4734" y="8349"/>
                    </a:lnTo>
                    <a:lnTo>
                      <a:pt x="4632" y="8356"/>
                    </a:lnTo>
                    <a:lnTo>
                      <a:pt x="4529" y="8364"/>
                    </a:lnTo>
                    <a:lnTo>
                      <a:pt x="4425" y="8368"/>
                    </a:lnTo>
                    <a:lnTo>
                      <a:pt x="4320" y="8370"/>
                    </a:lnTo>
                    <a:lnTo>
                      <a:pt x="4320" y="8370"/>
                    </a:lnTo>
                    <a:close/>
                  </a:path>
                </a:pathLst>
              </a:custGeom>
              <a:solidFill>
                <a:srgbClr val="464646"/>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p>
            </p:txBody>
          </p:sp>
          <p:sp>
            <p:nvSpPr>
              <p:cNvPr id="851" name="TextBox 850"/>
              <p:cNvSpPr txBox="1"/>
              <p:nvPr/>
            </p:nvSpPr>
            <p:spPr>
              <a:xfrm>
                <a:off x="2635808" y="4299417"/>
                <a:ext cx="858716" cy="403680"/>
              </a:xfrm>
              <a:prstGeom prst="rect">
                <a:avLst/>
              </a:prstGeom>
              <a:noFill/>
            </p:spPr>
            <p:txBody>
              <a:bodyPr wrap="square" lIns="0" tIns="0" rIns="0" bIns="0" rtlCol="0" anchor="t" anchorCtr="0">
                <a:spAutoFit/>
              </a:bodyPr>
              <a:lstStyle/>
              <a:p>
                <a:pPr algn="r">
                  <a:lnSpc>
                    <a:spcPct val="85000"/>
                  </a:lnSpc>
                </a:pPr>
                <a:r>
                  <a:rPr lang="en-US" sz="1800" dirty="0">
                    <a:solidFill>
                      <a:srgbClr val="FFFFFF"/>
                    </a:solidFill>
                    <a:latin typeface="Arial Narrow"/>
                    <a:cs typeface="Arial Narrow"/>
                  </a:rPr>
                  <a:t>C</a:t>
                </a:r>
              </a:p>
            </p:txBody>
          </p:sp>
        </p:grpSp>
        <p:sp>
          <p:nvSpPr>
            <p:cNvPr id="1720" name="Freeform 33">
              <a:extLst>
                <a:ext uri="{C183D7F6-B498-43B3-948B-1728B52AA6E4}">
                  <adec:decorative xmlns:adec="http://schemas.microsoft.com/office/drawing/2017/decorative" val="1"/>
                </a:ext>
              </a:extLst>
            </p:cNvPr>
            <p:cNvSpPr>
              <a:spLocks noEditPoints="1"/>
            </p:cNvSpPr>
            <p:nvPr/>
          </p:nvSpPr>
          <p:spPr bwMode="auto">
            <a:xfrm>
              <a:off x="4875213" y="4089401"/>
              <a:ext cx="310378" cy="381000"/>
            </a:xfrm>
            <a:custGeom>
              <a:avLst/>
              <a:gdLst/>
              <a:ahLst/>
              <a:cxnLst>
                <a:cxn ang="0">
                  <a:pos x="732" y="0"/>
                </a:cxn>
                <a:cxn ang="0">
                  <a:pos x="732" y="276"/>
                </a:cxn>
                <a:cxn ang="0">
                  <a:pos x="1008" y="276"/>
                </a:cxn>
                <a:cxn ang="0">
                  <a:pos x="732" y="0"/>
                </a:cxn>
                <a:cxn ang="0">
                  <a:pos x="701" y="307"/>
                </a:cxn>
                <a:cxn ang="0">
                  <a:pos x="701" y="3"/>
                </a:cxn>
                <a:cxn ang="0">
                  <a:pos x="0" y="3"/>
                </a:cxn>
                <a:cxn ang="0">
                  <a:pos x="0" y="1257"/>
                </a:cxn>
                <a:cxn ang="0">
                  <a:pos x="1024" y="1257"/>
                </a:cxn>
                <a:cxn ang="0">
                  <a:pos x="1024" y="307"/>
                </a:cxn>
                <a:cxn ang="0">
                  <a:pos x="701" y="307"/>
                </a:cxn>
                <a:cxn ang="0">
                  <a:pos x="176" y="243"/>
                </a:cxn>
                <a:cxn ang="0">
                  <a:pos x="638" y="243"/>
                </a:cxn>
                <a:cxn ang="0">
                  <a:pos x="638" y="307"/>
                </a:cxn>
                <a:cxn ang="0">
                  <a:pos x="176" y="307"/>
                </a:cxn>
                <a:cxn ang="0">
                  <a:pos x="176" y="243"/>
                </a:cxn>
                <a:cxn ang="0">
                  <a:pos x="846" y="1041"/>
                </a:cxn>
                <a:cxn ang="0">
                  <a:pos x="176" y="1041"/>
                </a:cxn>
                <a:cxn ang="0">
                  <a:pos x="176" y="977"/>
                </a:cxn>
                <a:cxn ang="0">
                  <a:pos x="846" y="977"/>
                </a:cxn>
                <a:cxn ang="0">
                  <a:pos x="846" y="1041"/>
                </a:cxn>
                <a:cxn ang="0">
                  <a:pos x="846" y="857"/>
                </a:cxn>
                <a:cxn ang="0">
                  <a:pos x="176" y="857"/>
                </a:cxn>
                <a:cxn ang="0">
                  <a:pos x="176" y="793"/>
                </a:cxn>
                <a:cxn ang="0">
                  <a:pos x="846" y="793"/>
                </a:cxn>
                <a:cxn ang="0">
                  <a:pos x="846" y="857"/>
                </a:cxn>
                <a:cxn ang="0">
                  <a:pos x="846" y="674"/>
                </a:cxn>
                <a:cxn ang="0">
                  <a:pos x="176" y="674"/>
                </a:cxn>
                <a:cxn ang="0">
                  <a:pos x="176" y="610"/>
                </a:cxn>
                <a:cxn ang="0">
                  <a:pos x="846" y="610"/>
                </a:cxn>
                <a:cxn ang="0">
                  <a:pos x="846" y="674"/>
                </a:cxn>
                <a:cxn ang="0">
                  <a:pos x="846" y="489"/>
                </a:cxn>
                <a:cxn ang="0">
                  <a:pos x="176" y="489"/>
                </a:cxn>
                <a:cxn ang="0">
                  <a:pos x="176" y="426"/>
                </a:cxn>
                <a:cxn ang="0">
                  <a:pos x="846" y="426"/>
                </a:cxn>
                <a:cxn ang="0">
                  <a:pos x="846" y="489"/>
                </a:cxn>
              </a:cxnLst>
              <a:rect l="0" t="0" r="r" b="b"/>
              <a:pathLst>
                <a:path w="1024" h="1257">
                  <a:moveTo>
                    <a:pt x="732" y="0"/>
                  </a:moveTo>
                  <a:lnTo>
                    <a:pt x="732" y="276"/>
                  </a:lnTo>
                  <a:lnTo>
                    <a:pt x="1008" y="276"/>
                  </a:lnTo>
                  <a:lnTo>
                    <a:pt x="732" y="0"/>
                  </a:lnTo>
                  <a:close/>
                  <a:moveTo>
                    <a:pt x="701" y="307"/>
                  </a:moveTo>
                  <a:lnTo>
                    <a:pt x="701" y="3"/>
                  </a:lnTo>
                  <a:lnTo>
                    <a:pt x="0" y="3"/>
                  </a:lnTo>
                  <a:lnTo>
                    <a:pt x="0" y="1257"/>
                  </a:lnTo>
                  <a:lnTo>
                    <a:pt x="1024" y="1257"/>
                  </a:lnTo>
                  <a:lnTo>
                    <a:pt x="1024" y="307"/>
                  </a:lnTo>
                  <a:lnTo>
                    <a:pt x="701" y="307"/>
                  </a:lnTo>
                  <a:close/>
                  <a:moveTo>
                    <a:pt x="176" y="243"/>
                  </a:moveTo>
                  <a:lnTo>
                    <a:pt x="638" y="243"/>
                  </a:lnTo>
                  <a:lnTo>
                    <a:pt x="638" y="307"/>
                  </a:lnTo>
                  <a:lnTo>
                    <a:pt x="176" y="307"/>
                  </a:lnTo>
                  <a:lnTo>
                    <a:pt x="176" y="243"/>
                  </a:lnTo>
                  <a:close/>
                  <a:moveTo>
                    <a:pt x="846" y="1041"/>
                  </a:moveTo>
                  <a:lnTo>
                    <a:pt x="176" y="1041"/>
                  </a:lnTo>
                  <a:lnTo>
                    <a:pt x="176" y="977"/>
                  </a:lnTo>
                  <a:lnTo>
                    <a:pt x="846" y="977"/>
                  </a:lnTo>
                  <a:lnTo>
                    <a:pt x="846" y="1041"/>
                  </a:lnTo>
                  <a:close/>
                  <a:moveTo>
                    <a:pt x="846" y="857"/>
                  </a:moveTo>
                  <a:lnTo>
                    <a:pt x="176" y="857"/>
                  </a:lnTo>
                  <a:lnTo>
                    <a:pt x="176" y="793"/>
                  </a:lnTo>
                  <a:lnTo>
                    <a:pt x="846" y="793"/>
                  </a:lnTo>
                  <a:lnTo>
                    <a:pt x="846" y="857"/>
                  </a:lnTo>
                  <a:close/>
                  <a:moveTo>
                    <a:pt x="846" y="674"/>
                  </a:moveTo>
                  <a:lnTo>
                    <a:pt x="176" y="674"/>
                  </a:lnTo>
                  <a:lnTo>
                    <a:pt x="176" y="610"/>
                  </a:lnTo>
                  <a:lnTo>
                    <a:pt x="846" y="610"/>
                  </a:lnTo>
                  <a:lnTo>
                    <a:pt x="846" y="674"/>
                  </a:lnTo>
                  <a:close/>
                  <a:moveTo>
                    <a:pt x="846" y="489"/>
                  </a:moveTo>
                  <a:lnTo>
                    <a:pt x="176" y="489"/>
                  </a:lnTo>
                  <a:lnTo>
                    <a:pt x="176" y="426"/>
                  </a:lnTo>
                  <a:lnTo>
                    <a:pt x="846" y="426"/>
                  </a:lnTo>
                  <a:lnTo>
                    <a:pt x="846" y="489"/>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nvGrpSpPr>
            <p:cNvPr id="833" name="Group 832" descr="Callout C info"/>
            <p:cNvGrpSpPr/>
            <p:nvPr/>
          </p:nvGrpSpPr>
          <p:grpSpPr>
            <a:xfrm>
              <a:off x="4257675" y="4343400"/>
              <a:ext cx="1538287" cy="2456613"/>
              <a:chOff x="506412" y="2743200"/>
              <a:chExt cx="1538287" cy="2456613"/>
            </a:xfrm>
          </p:grpSpPr>
          <p:cxnSp>
            <p:nvCxnSpPr>
              <p:cNvPr id="834" name="Straight Connector 833">
                <a:extLst>
                  <a:ext uri="{C183D7F6-B498-43B3-948B-1728B52AA6E4}">
                    <adec:decorative xmlns:adec="http://schemas.microsoft.com/office/drawing/2017/decorative" val="1"/>
                  </a:ext>
                </a:extLst>
              </p:cNvPr>
              <p:cNvCxnSpPr/>
              <p:nvPr/>
            </p:nvCxnSpPr>
            <p:spPr>
              <a:xfrm>
                <a:off x="5064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35" name="Straight Connector 834">
                <a:extLst>
                  <a:ext uri="{C183D7F6-B498-43B3-948B-1728B52AA6E4}">
                    <adec:decorative xmlns:adec="http://schemas.microsoft.com/office/drawing/2017/decorative" val="1"/>
                  </a:ext>
                </a:extLst>
              </p:cNvPr>
              <p:cNvCxnSpPr/>
              <p:nvPr/>
            </p:nvCxnSpPr>
            <p:spPr>
              <a:xfrm>
                <a:off x="20431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36" name="Rectangle 36"/>
              <p:cNvSpPr>
                <a:spLocks noChangeArrowheads="1"/>
              </p:cNvSpPr>
              <p:nvPr/>
            </p:nvSpPr>
            <p:spPr bwMode="auto">
              <a:xfrm>
                <a:off x="558800" y="3505200"/>
                <a:ext cx="1485899" cy="1694613"/>
              </a:xfrm>
              <a:prstGeom prst="rect">
                <a:avLst/>
              </a:prstGeom>
              <a:noFill/>
              <a:ln w="9525">
                <a:noFill/>
                <a:miter lim="800000"/>
                <a:headEnd/>
                <a:tailEnd/>
              </a:ln>
            </p:spPr>
            <p:txBody>
              <a:bodyPr lIns="0" tIns="0" rIns="27432" bIns="0"/>
              <a:lstStyle/>
              <a:p>
                <a:pPr algn="ctr">
                  <a:lnSpc>
                    <a:spcPct val="85000"/>
                  </a:lnSpc>
                  <a:spcBef>
                    <a:spcPts val="200"/>
                  </a:spcBef>
                </a:pPr>
                <a:r>
                  <a:rPr lang="en-US" sz="4000" dirty="0">
                    <a:solidFill>
                      <a:srgbClr val="FFFFFF"/>
                    </a:solidFill>
                    <a:latin typeface="Arial Narrow" pitchFamily="112" charset="0"/>
                  </a:rPr>
                  <a:t>55%</a:t>
                </a:r>
              </a:p>
              <a:p>
                <a:pPr algn="ctr">
                  <a:lnSpc>
                    <a:spcPct val="85000"/>
                  </a:lnSpc>
                  <a:spcBef>
                    <a:spcPts val="200"/>
                  </a:spcBef>
                </a:pPr>
                <a:r>
                  <a:rPr lang="en-US" sz="1800" dirty="0">
                    <a:solidFill>
                      <a:srgbClr val="FFFFFF"/>
                    </a:solidFill>
                    <a:latin typeface="Arial Narrow" pitchFamily="112" charset="0"/>
                  </a:rPr>
                  <a:t>TITLE</a:t>
                </a:r>
              </a:p>
              <a:p>
                <a:pPr marL="111125" indent="-111125">
                  <a:lnSpc>
                    <a:spcPct val="85000"/>
                  </a:lnSpc>
                  <a:spcBef>
                    <a:spcPts val="200"/>
                  </a:spcBef>
                  <a:buFontTx/>
                  <a:buChar char="•"/>
                </a:pPr>
                <a:r>
                  <a:rPr lang="en-US" sz="1600" dirty="0">
                    <a:solidFill>
                      <a:srgbClr val="6C6C6C"/>
                    </a:solidFill>
                    <a:latin typeface="Arial Narrow" pitchFamily="112" charset="0"/>
                  </a:rPr>
                  <a:t>Words you add</a:t>
                </a:r>
              </a:p>
              <a:p>
                <a:pPr marL="111125" indent="-111125">
                  <a:lnSpc>
                    <a:spcPct val="85000"/>
                  </a:lnSpc>
                  <a:spcBef>
                    <a:spcPts val="200"/>
                  </a:spcBef>
                  <a:buFontTx/>
                  <a:buChar char="•"/>
                </a:pPr>
                <a:r>
                  <a:rPr lang="en-US" sz="1600" dirty="0">
                    <a:solidFill>
                      <a:srgbClr val="6C6C6C"/>
                    </a:solidFill>
                    <a:latin typeface="Arial Narrow" pitchFamily="112" charset="0"/>
                  </a:rPr>
                  <a:t>Important information</a:t>
                </a:r>
              </a:p>
            </p:txBody>
          </p:sp>
        </p:grpSp>
      </p:grpSp>
      <p:grpSp>
        <p:nvGrpSpPr>
          <p:cNvPr id="7" name="Group 6" descr="Bar graph chart group."/>
          <p:cNvGrpSpPr/>
          <p:nvPr/>
        </p:nvGrpSpPr>
        <p:grpSpPr>
          <a:xfrm>
            <a:off x="6335712" y="2133600"/>
            <a:ext cx="5638800" cy="4305626"/>
            <a:chOff x="6335712" y="2133600"/>
            <a:chExt cx="5638800" cy="4305626"/>
          </a:xfrm>
        </p:grpSpPr>
        <p:graphicFrame>
          <p:nvGraphicFramePr>
            <p:cNvPr id="1722" name="Chart 1721" descr="Bar Chart"/>
            <p:cNvGraphicFramePr/>
            <p:nvPr>
              <p:extLst>
                <p:ext uri="{D42A27DB-BD31-4B8C-83A1-F6EECF244321}">
                  <p14:modId xmlns:p14="http://schemas.microsoft.com/office/powerpoint/2010/main" val="1568656754"/>
                </p:ext>
              </p:extLst>
            </p:nvPr>
          </p:nvGraphicFramePr>
          <p:xfrm>
            <a:off x="6335712" y="2133600"/>
            <a:ext cx="5638800" cy="4213144"/>
          </p:xfrm>
          <a:graphic>
            <a:graphicData uri="http://schemas.openxmlformats.org/drawingml/2006/chart">
              <c:chart xmlns:c="http://schemas.openxmlformats.org/drawingml/2006/chart" xmlns:r="http://schemas.openxmlformats.org/officeDocument/2006/relationships" r:id="rId6"/>
            </a:graphicData>
          </a:graphic>
        </p:graphicFrame>
        <p:grpSp>
          <p:nvGrpSpPr>
            <p:cNvPr id="6" name="Group 5"/>
            <p:cNvGrpSpPr/>
            <p:nvPr/>
          </p:nvGrpSpPr>
          <p:grpSpPr>
            <a:xfrm>
              <a:off x="6521976" y="5469802"/>
              <a:ext cx="5274190" cy="969424"/>
              <a:chOff x="6521976" y="5469802"/>
              <a:chExt cx="5274190" cy="969424"/>
            </a:xfrm>
          </p:grpSpPr>
          <p:sp>
            <p:nvSpPr>
              <p:cNvPr id="1723" name="Rectangle 71">
                <a:extLst>
                  <a:ext uri="{C183D7F6-B498-43B3-948B-1728B52AA6E4}">
                    <adec:decorative xmlns:adec="http://schemas.microsoft.com/office/drawing/2017/decorative" val="1"/>
                  </a:ext>
                </a:extLst>
              </p:cNvPr>
              <p:cNvSpPr>
                <a:spLocks noChangeArrowheads="1"/>
              </p:cNvSpPr>
              <p:nvPr/>
            </p:nvSpPr>
            <p:spPr bwMode="auto">
              <a:xfrm>
                <a:off x="6521976"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1</a:t>
                </a:r>
              </a:p>
            </p:txBody>
          </p:sp>
          <p:sp>
            <p:nvSpPr>
              <p:cNvPr id="1729" name="Freeform 20">
                <a:extLst>
                  <a:ext uri="{C183D7F6-B498-43B3-948B-1728B52AA6E4}">
                    <adec:decorative xmlns:adec="http://schemas.microsoft.com/office/drawing/2017/decorative" val="1"/>
                  </a:ext>
                </a:extLst>
              </p:cNvPr>
              <p:cNvSpPr>
                <a:spLocks noEditPoints="1"/>
              </p:cNvSpPr>
              <p:nvPr/>
            </p:nvSpPr>
            <p:spPr bwMode="auto">
              <a:xfrm>
                <a:off x="6689002" y="5469802"/>
                <a:ext cx="549998" cy="549998"/>
              </a:xfrm>
              <a:custGeom>
                <a:avLst/>
                <a:gdLst>
                  <a:gd name="T0" fmla="*/ 178 w 357"/>
                  <a:gd name="T1" fmla="*/ 357 h 357"/>
                  <a:gd name="T2" fmla="*/ 346 w 357"/>
                  <a:gd name="T3" fmla="*/ 178 h 357"/>
                  <a:gd name="T4" fmla="*/ 318 w 357"/>
                  <a:gd name="T5" fmla="*/ 246 h 357"/>
                  <a:gd name="T6" fmla="*/ 283 w 357"/>
                  <a:gd name="T7" fmla="*/ 205 h 357"/>
                  <a:gd name="T8" fmla="*/ 246 w 357"/>
                  <a:gd name="T9" fmla="*/ 193 h 357"/>
                  <a:gd name="T10" fmla="*/ 255 w 357"/>
                  <a:gd name="T11" fmla="*/ 155 h 357"/>
                  <a:gd name="T12" fmla="*/ 295 w 357"/>
                  <a:gd name="T13" fmla="*/ 139 h 357"/>
                  <a:gd name="T14" fmla="*/ 341 w 357"/>
                  <a:gd name="T15" fmla="*/ 144 h 357"/>
                  <a:gd name="T16" fmla="*/ 146 w 357"/>
                  <a:gd name="T17" fmla="*/ 343 h 357"/>
                  <a:gd name="T18" fmla="*/ 141 w 357"/>
                  <a:gd name="T19" fmla="*/ 322 h 357"/>
                  <a:gd name="T20" fmla="*/ 133 w 357"/>
                  <a:gd name="T21" fmla="*/ 275 h 357"/>
                  <a:gd name="T22" fmla="*/ 113 w 357"/>
                  <a:gd name="T23" fmla="*/ 246 h 357"/>
                  <a:gd name="T24" fmla="*/ 84 w 357"/>
                  <a:gd name="T25" fmla="*/ 217 h 357"/>
                  <a:gd name="T26" fmla="*/ 41 w 357"/>
                  <a:gd name="T27" fmla="*/ 197 h 357"/>
                  <a:gd name="T28" fmla="*/ 19 w 357"/>
                  <a:gd name="T29" fmla="*/ 185 h 357"/>
                  <a:gd name="T30" fmla="*/ 40 w 357"/>
                  <a:gd name="T31" fmla="*/ 83 h 357"/>
                  <a:gd name="T32" fmla="*/ 61 w 357"/>
                  <a:gd name="T33" fmla="*/ 77 h 357"/>
                  <a:gd name="T34" fmla="*/ 67 w 357"/>
                  <a:gd name="T35" fmla="*/ 85 h 357"/>
                  <a:gd name="T36" fmla="*/ 62 w 357"/>
                  <a:gd name="T37" fmla="*/ 116 h 357"/>
                  <a:gd name="T38" fmla="*/ 94 w 357"/>
                  <a:gd name="T39" fmla="*/ 120 h 357"/>
                  <a:gd name="T40" fmla="*/ 108 w 357"/>
                  <a:gd name="T41" fmla="*/ 98 h 357"/>
                  <a:gd name="T42" fmla="*/ 132 w 357"/>
                  <a:gd name="T43" fmla="*/ 110 h 357"/>
                  <a:gd name="T44" fmla="*/ 124 w 357"/>
                  <a:gd name="T45" fmla="*/ 131 h 357"/>
                  <a:gd name="T46" fmla="*/ 112 w 357"/>
                  <a:gd name="T47" fmla="*/ 151 h 357"/>
                  <a:gd name="T48" fmla="*/ 98 w 357"/>
                  <a:gd name="T49" fmla="*/ 181 h 357"/>
                  <a:gd name="T50" fmla="*/ 65 w 357"/>
                  <a:gd name="T51" fmla="*/ 197 h 357"/>
                  <a:gd name="T52" fmla="*/ 83 w 357"/>
                  <a:gd name="T53" fmla="*/ 206 h 357"/>
                  <a:gd name="T54" fmla="*/ 114 w 357"/>
                  <a:gd name="T55" fmla="*/ 223 h 357"/>
                  <a:gd name="T56" fmla="*/ 157 w 357"/>
                  <a:gd name="T57" fmla="*/ 224 h 357"/>
                  <a:gd name="T58" fmla="*/ 186 w 357"/>
                  <a:gd name="T59" fmla="*/ 237 h 357"/>
                  <a:gd name="T60" fmla="*/ 205 w 357"/>
                  <a:gd name="T61" fmla="*/ 256 h 357"/>
                  <a:gd name="T62" fmla="*/ 178 w 357"/>
                  <a:gd name="T63" fmla="*/ 305 h 357"/>
                  <a:gd name="T64" fmla="*/ 153 w 357"/>
                  <a:gd name="T65" fmla="*/ 344 h 357"/>
                  <a:gd name="T66" fmla="*/ 311 w 357"/>
                  <a:gd name="T67" fmla="*/ 75 h 357"/>
                  <a:gd name="T68" fmla="*/ 319 w 357"/>
                  <a:gd name="T69" fmla="*/ 125 h 357"/>
                  <a:gd name="T70" fmla="*/ 289 w 357"/>
                  <a:gd name="T71" fmla="*/ 113 h 357"/>
                  <a:gd name="T72" fmla="*/ 264 w 357"/>
                  <a:gd name="T73" fmla="*/ 134 h 357"/>
                  <a:gd name="T74" fmla="*/ 252 w 357"/>
                  <a:gd name="T75" fmla="*/ 130 h 357"/>
                  <a:gd name="T76" fmla="*/ 266 w 357"/>
                  <a:gd name="T77" fmla="*/ 104 h 357"/>
                  <a:gd name="T78" fmla="*/ 290 w 357"/>
                  <a:gd name="T79" fmla="*/ 86 h 357"/>
                  <a:gd name="T80" fmla="*/ 210 w 357"/>
                  <a:gd name="T81" fmla="*/ 14 h 357"/>
                  <a:gd name="T82" fmla="*/ 188 w 357"/>
                  <a:gd name="T83" fmla="*/ 38 h 357"/>
                  <a:gd name="T84" fmla="*/ 200 w 357"/>
                  <a:gd name="T85" fmla="*/ 52 h 357"/>
                  <a:gd name="T86" fmla="*/ 159 w 357"/>
                  <a:gd name="T87" fmla="*/ 82 h 357"/>
                  <a:gd name="T88" fmla="*/ 145 w 357"/>
                  <a:gd name="T89" fmla="*/ 58 h 357"/>
                  <a:gd name="T90" fmla="*/ 113 w 357"/>
                  <a:gd name="T91" fmla="*/ 35 h 357"/>
                  <a:gd name="T92" fmla="*/ 102 w 357"/>
                  <a:gd name="T93" fmla="*/ 29 h 357"/>
                  <a:gd name="T94" fmla="*/ 298 w 357"/>
                  <a:gd name="T95" fmla="*/ 61 h 357"/>
                  <a:gd name="T96" fmla="*/ 290 w 357"/>
                  <a:gd name="T97" fmla="*/ 69 h 357"/>
                  <a:gd name="T98" fmla="*/ 289 w 357"/>
                  <a:gd name="T99" fmla="*/ 5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7" h="357">
                    <a:moveTo>
                      <a:pt x="178" y="0"/>
                    </a:moveTo>
                    <a:cubicBezTo>
                      <a:pt x="80" y="0"/>
                      <a:pt x="0" y="80"/>
                      <a:pt x="0" y="178"/>
                    </a:cubicBezTo>
                    <a:cubicBezTo>
                      <a:pt x="0" y="277"/>
                      <a:pt x="80" y="357"/>
                      <a:pt x="178" y="357"/>
                    </a:cubicBezTo>
                    <a:cubicBezTo>
                      <a:pt x="277" y="357"/>
                      <a:pt x="357" y="277"/>
                      <a:pt x="357" y="178"/>
                    </a:cubicBezTo>
                    <a:cubicBezTo>
                      <a:pt x="357" y="80"/>
                      <a:pt x="277" y="0"/>
                      <a:pt x="178" y="0"/>
                    </a:cubicBezTo>
                    <a:close/>
                    <a:moveTo>
                      <a:pt x="346" y="178"/>
                    </a:moveTo>
                    <a:cubicBezTo>
                      <a:pt x="346" y="209"/>
                      <a:pt x="338" y="238"/>
                      <a:pt x="323" y="263"/>
                    </a:cubicBezTo>
                    <a:cubicBezTo>
                      <a:pt x="323" y="259"/>
                      <a:pt x="323" y="255"/>
                      <a:pt x="321" y="253"/>
                    </a:cubicBezTo>
                    <a:cubicBezTo>
                      <a:pt x="319" y="249"/>
                      <a:pt x="316" y="253"/>
                      <a:pt x="318" y="246"/>
                    </a:cubicBezTo>
                    <a:cubicBezTo>
                      <a:pt x="321" y="239"/>
                      <a:pt x="311" y="226"/>
                      <a:pt x="308" y="222"/>
                    </a:cubicBezTo>
                    <a:cubicBezTo>
                      <a:pt x="304" y="218"/>
                      <a:pt x="308" y="214"/>
                      <a:pt x="305" y="206"/>
                    </a:cubicBezTo>
                    <a:cubicBezTo>
                      <a:pt x="302" y="197"/>
                      <a:pt x="291" y="203"/>
                      <a:pt x="283" y="205"/>
                    </a:cubicBezTo>
                    <a:cubicBezTo>
                      <a:pt x="275" y="206"/>
                      <a:pt x="275" y="210"/>
                      <a:pt x="268" y="211"/>
                    </a:cubicBezTo>
                    <a:cubicBezTo>
                      <a:pt x="260" y="213"/>
                      <a:pt x="257" y="205"/>
                      <a:pt x="255" y="201"/>
                    </a:cubicBezTo>
                    <a:cubicBezTo>
                      <a:pt x="253" y="196"/>
                      <a:pt x="250" y="199"/>
                      <a:pt x="246" y="193"/>
                    </a:cubicBezTo>
                    <a:cubicBezTo>
                      <a:pt x="242" y="187"/>
                      <a:pt x="243" y="180"/>
                      <a:pt x="245" y="178"/>
                    </a:cubicBezTo>
                    <a:cubicBezTo>
                      <a:pt x="247" y="176"/>
                      <a:pt x="247" y="175"/>
                      <a:pt x="246" y="169"/>
                    </a:cubicBezTo>
                    <a:cubicBezTo>
                      <a:pt x="246" y="164"/>
                      <a:pt x="254" y="160"/>
                      <a:pt x="255" y="155"/>
                    </a:cubicBezTo>
                    <a:cubicBezTo>
                      <a:pt x="257" y="149"/>
                      <a:pt x="261" y="146"/>
                      <a:pt x="267" y="145"/>
                    </a:cubicBezTo>
                    <a:cubicBezTo>
                      <a:pt x="274" y="144"/>
                      <a:pt x="276" y="139"/>
                      <a:pt x="283" y="136"/>
                    </a:cubicBezTo>
                    <a:cubicBezTo>
                      <a:pt x="291" y="134"/>
                      <a:pt x="292" y="132"/>
                      <a:pt x="295" y="139"/>
                    </a:cubicBezTo>
                    <a:cubicBezTo>
                      <a:pt x="298" y="145"/>
                      <a:pt x="302" y="142"/>
                      <a:pt x="309" y="145"/>
                    </a:cubicBezTo>
                    <a:cubicBezTo>
                      <a:pt x="317" y="148"/>
                      <a:pt x="318" y="148"/>
                      <a:pt x="325" y="146"/>
                    </a:cubicBezTo>
                    <a:cubicBezTo>
                      <a:pt x="332" y="143"/>
                      <a:pt x="331" y="135"/>
                      <a:pt x="341" y="144"/>
                    </a:cubicBezTo>
                    <a:cubicBezTo>
                      <a:pt x="342" y="145"/>
                      <a:pt x="342" y="146"/>
                      <a:pt x="343" y="147"/>
                    </a:cubicBezTo>
                    <a:cubicBezTo>
                      <a:pt x="345" y="157"/>
                      <a:pt x="346" y="168"/>
                      <a:pt x="346" y="178"/>
                    </a:cubicBezTo>
                    <a:close/>
                    <a:moveTo>
                      <a:pt x="146" y="343"/>
                    </a:moveTo>
                    <a:cubicBezTo>
                      <a:pt x="146" y="342"/>
                      <a:pt x="146" y="340"/>
                      <a:pt x="146" y="339"/>
                    </a:cubicBezTo>
                    <a:cubicBezTo>
                      <a:pt x="146" y="334"/>
                      <a:pt x="145" y="337"/>
                      <a:pt x="141" y="333"/>
                    </a:cubicBezTo>
                    <a:cubicBezTo>
                      <a:pt x="137" y="329"/>
                      <a:pt x="142" y="327"/>
                      <a:pt x="141" y="322"/>
                    </a:cubicBezTo>
                    <a:cubicBezTo>
                      <a:pt x="140" y="316"/>
                      <a:pt x="139" y="312"/>
                      <a:pt x="140" y="306"/>
                    </a:cubicBezTo>
                    <a:cubicBezTo>
                      <a:pt x="141" y="300"/>
                      <a:pt x="144" y="298"/>
                      <a:pt x="142" y="292"/>
                    </a:cubicBezTo>
                    <a:cubicBezTo>
                      <a:pt x="140" y="286"/>
                      <a:pt x="144" y="277"/>
                      <a:pt x="133" y="275"/>
                    </a:cubicBezTo>
                    <a:cubicBezTo>
                      <a:pt x="122" y="272"/>
                      <a:pt x="122" y="269"/>
                      <a:pt x="118" y="263"/>
                    </a:cubicBezTo>
                    <a:cubicBezTo>
                      <a:pt x="113" y="258"/>
                      <a:pt x="112" y="259"/>
                      <a:pt x="111" y="256"/>
                    </a:cubicBezTo>
                    <a:cubicBezTo>
                      <a:pt x="110" y="253"/>
                      <a:pt x="111" y="251"/>
                      <a:pt x="113" y="246"/>
                    </a:cubicBezTo>
                    <a:cubicBezTo>
                      <a:pt x="115" y="241"/>
                      <a:pt x="119" y="235"/>
                      <a:pt x="115" y="231"/>
                    </a:cubicBezTo>
                    <a:cubicBezTo>
                      <a:pt x="110" y="227"/>
                      <a:pt x="107" y="228"/>
                      <a:pt x="99" y="225"/>
                    </a:cubicBezTo>
                    <a:cubicBezTo>
                      <a:pt x="92" y="223"/>
                      <a:pt x="89" y="217"/>
                      <a:pt x="84" y="217"/>
                    </a:cubicBezTo>
                    <a:cubicBezTo>
                      <a:pt x="80" y="216"/>
                      <a:pt x="69" y="217"/>
                      <a:pt x="62" y="213"/>
                    </a:cubicBezTo>
                    <a:cubicBezTo>
                      <a:pt x="55" y="209"/>
                      <a:pt x="55" y="207"/>
                      <a:pt x="50" y="202"/>
                    </a:cubicBezTo>
                    <a:cubicBezTo>
                      <a:pt x="45" y="197"/>
                      <a:pt x="46" y="201"/>
                      <a:pt x="41" y="197"/>
                    </a:cubicBezTo>
                    <a:cubicBezTo>
                      <a:pt x="36" y="193"/>
                      <a:pt x="32" y="187"/>
                      <a:pt x="30" y="188"/>
                    </a:cubicBezTo>
                    <a:cubicBezTo>
                      <a:pt x="27" y="190"/>
                      <a:pt x="33" y="196"/>
                      <a:pt x="31" y="198"/>
                    </a:cubicBezTo>
                    <a:cubicBezTo>
                      <a:pt x="28" y="199"/>
                      <a:pt x="24" y="188"/>
                      <a:pt x="19" y="185"/>
                    </a:cubicBezTo>
                    <a:cubicBezTo>
                      <a:pt x="16" y="184"/>
                      <a:pt x="13" y="182"/>
                      <a:pt x="11" y="179"/>
                    </a:cubicBezTo>
                    <a:cubicBezTo>
                      <a:pt x="11" y="179"/>
                      <a:pt x="11" y="179"/>
                      <a:pt x="11" y="178"/>
                    </a:cubicBezTo>
                    <a:cubicBezTo>
                      <a:pt x="11" y="143"/>
                      <a:pt x="22" y="110"/>
                      <a:pt x="40" y="83"/>
                    </a:cubicBezTo>
                    <a:cubicBezTo>
                      <a:pt x="41" y="83"/>
                      <a:pt x="42" y="83"/>
                      <a:pt x="43" y="82"/>
                    </a:cubicBezTo>
                    <a:cubicBezTo>
                      <a:pt x="47" y="80"/>
                      <a:pt x="49" y="77"/>
                      <a:pt x="53" y="76"/>
                    </a:cubicBezTo>
                    <a:cubicBezTo>
                      <a:pt x="56" y="76"/>
                      <a:pt x="58" y="77"/>
                      <a:pt x="61" y="77"/>
                    </a:cubicBezTo>
                    <a:cubicBezTo>
                      <a:pt x="65" y="77"/>
                      <a:pt x="70" y="73"/>
                      <a:pt x="74" y="73"/>
                    </a:cubicBezTo>
                    <a:cubicBezTo>
                      <a:pt x="79" y="74"/>
                      <a:pt x="80" y="75"/>
                      <a:pt x="75" y="79"/>
                    </a:cubicBezTo>
                    <a:cubicBezTo>
                      <a:pt x="70" y="83"/>
                      <a:pt x="72" y="83"/>
                      <a:pt x="67" y="85"/>
                    </a:cubicBezTo>
                    <a:cubicBezTo>
                      <a:pt x="63" y="87"/>
                      <a:pt x="66" y="89"/>
                      <a:pt x="64" y="93"/>
                    </a:cubicBezTo>
                    <a:cubicBezTo>
                      <a:pt x="62" y="96"/>
                      <a:pt x="55" y="107"/>
                      <a:pt x="58" y="110"/>
                    </a:cubicBezTo>
                    <a:cubicBezTo>
                      <a:pt x="62" y="113"/>
                      <a:pt x="60" y="115"/>
                      <a:pt x="62" y="116"/>
                    </a:cubicBezTo>
                    <a:cubicBezTo>
                      <a:pt x="64" y="117"/>
                      <a:pt x="66" y="124"/>
                      <a:pt x="74" y="120"/>
                    </a:cubicBezTo>
                    <a:cubicBezTo>
                      <a:pt x="82" y="116"/>
                      <a:pt x="82" y="119"/>
                      <a:pt x="86" y="124"/>
                    </a:cubicBezTo>
                    <a:cubicBezTo>
                      <a:pt x="90" y="129"/>
                      <a:pt x="93" y="124"/>
                      <a:pt x="94" y="120"/>
                    </a:cubicBezTo>
                    <a:cubicBezTo>
                      <a:pt x="95" y="116"/>
                      <a:pt x="99" y="116"/>
                      <a:pt x="98" y="112"/>
                    </a:cubicBezTo>
                    <a:cubicBezTo>
                      <a:pt x="96" y="109"/>
                      <a:pt x="89" y="102"/>
                      <a:pt x="93" y="97"/>
                    </a:cubicBezTo>
                    <a:cubicBezTo>
                      <a:pt x="97" y="93"/>
                      <a:pt x="106" y="96"/>
                      <a:pt x="108" y="98"/>
                    </a:cubicBezTo>
                    <a:cubicBezTo>
                      <a:pt x="110" y="100"/>
                      <a:pt x="111" y="102"/>
                      <a:pt x="114" y="103"/>
                    </a:cubicBezTo>
                    <a:cubicBezTo>
                      <a:pt x="117" y="103"/>
                      <a:pt x="120" y="99"/>
                      <a:pt x="123" y="101"/>
                    </a:cubicBezTo>
                    <a:cubicBezTo>
                      <a:pt x="127" y="103"/>
                      <a:pt x="128" y="109"/>
                      <a:pt x="132" y="110"/>
                    </a:cubicBezTo>
                    <a:cubicBezTo>
                      <a:pt x="136" y="111"/>
                      <a:pt x="143" y="119"/>
                      <a:pt x="146" y="122"/>
                    </a:cubicBezTo>
                    <a:cubicBezTo>
                      <a:pt x="148" y="126"/>
                      <a:pt x="145" y="124"/>
                      <a:pt x="139" y="125"/>
                    </a:cubicBezTo>
                    <a:cubicBezTo>
                      <a:pt x="132" y="125"/>
                      <a:pt x="117" y="130"/>
                      <a:pt x="124" y="131"/>
                    </a:cubicBezTo>
                    <a:cubicBezTo>
                      <a:pt x="131" y="132"/>
                      <a:pt x="135" y="135"/>
                      <a:pt x="130" y="137"/>
                    </a:cubicBezTo>
                    <a:cubicBezTo>
                      <a:pt x="125" y="138"/>
                      <a:pt x="117" y="141"/>
                      <a:pt x="117" y="146"/>
                    </a:cubicBezTo>
                    <a:cubicBezTo>
                      <a:pt x="117" y="151"/>
                      <a:pt x="116" y="149"/>
                      <a:pt x="112" y="151"/>
                    </a:cubicBezTo>
                    <a:cubicBezTo>
                      <a:pt x="108" y="152"/>
                      <a:pt x="106" y="155"/>
                      <a:pt x="103" y="161"/>
                    </a:cubicBezTo>
                    <a:cubicBezTo>
                      <a:pt x="101" y="166"/>
                      <a:pt x="106" y="166"/>
                      <a:pt x="103" y="170"/>
                    </a:cubicBezTo>
                    <a:cubicBezTo>
                      <a:pt x="101" y="173"/>
                      <a:pt x="101" y="180"/>
                      <a:pt x="98" y="181"/>
                    </a:cubicBezTo>
                    <a:cubicBezTo>
                      <a:pt x="96" y="182"/>
                      <a:pt x="95" y="177"/>
                      <a:pt x="88" y="179"/>
                    </a:cubicBezTo>
                    <a:cubicBezTo>
                      <a:pt x="81" y="181"/>
                      <a:pt x="74" y="182"/>
                      <a:pt x="71" y="184"/>
                    </a:cubicBezTo>
                    <a:cubicBezTo>
                      <a:pt x="67" y="187"/>
                      <a:pt x="63" y="189"/>
                      <a:pt x="65" y="197"/>
                    </a:cubicBezTo>
                    <a:cubicBezTo>
                      <a:pt x="67" y="205"/>
                      <a:pt x="69" y="209"/>
                      <a:pt x="72" y="209"/>
                    </a:cubicBezTo>
                    <a:cubicBezTo>
                      <a:pt x="74" y="209"/>
                      <a:pt x="77" y="211"/>
                      <a:pt x="79" y="210"/>
                    </a:cubicBezTo>
                    <a:cubicBezTo>
                      <a:pt x="81" y="209"/>
                      <a:pt x="78" y="206"/>
                      <a:pt x="83" y="206"/>
                    </a:cubicBezTo>
                    <a:cubicBezTo>
                      <a:pt x="87" y="207"/>
                      <a:pt x="88" y="207"/>
                      <a:pt x="88" y="211"/>
                    </a:cubicBezTo>
                    <a:cubicBezTo>
                      <a:pt x="89" y="215"/>
                      <a:pt x="90" y="217"/>
                      <a:pt x="94" y="217"/>
                    </a:cubicBezTo>
                    <a:cubicBezTo>
                      <a:pt x="98" y="217"/>
                      <a:pt x="106" y="226"/>
                      <a:pt x="114" y="223"/>
                    </a:cubicBezTo>
                    <a:cubicBezTo>
                      <a:pt x="121" y="220"/>
                      <a:pt x="125" y="220"/>
                      <a:pt x="132" y="219"/>
                    </a:cubicBezTo>
                    <a:cubicBezTo>
                      <a:pt x="139" y="219"/>
                      <a:pt x="140" y="219"/>
                      <a:pt x="145" y="218"/>
                    </a:cubicBezTo>
                    <a:cubicBezTo>
                      <a:pt x="150" y="218"/>
                      <a:pt x="150" y="220"/>
                      <a:pt x="157" y="224"/>
                    </a:cubicBezTo>
                    <a:cubicBezTo>
                      <a:pt x="164" y="227"/>
                      <a:pt x="161" y="227"/>
                      <a:pt x="168" y="228"/>
                    </a:cubicBezTo>
                    <a:cubicBezTo>
                      <a:pt x="175" y="229"/>
                      <a:pt x="167" y="240"/>
                      <a:pt x="174" y="240"/>
                    </a:cubicBezTo>
                    <a:cubicBezTo>
                      <a:pt x="182" y="240"/>
                      <a:pt x="181" y="237"/>
                      <a:pt x="186" y="237"/>
                    </a:cubicBezTo>
                    <a:cubicBezTo>
                      <a:pt x="191" y="238"/>
                      <a:pt x="193" y="244"/>
                      <a:pt x="198" y="243"/>
                    </a:cubicBezTo>
                    <a:cubicBezTo>
                      <a:pt x="204" y="242"/>
                      <a:pt x="213" y="238"/>
                      <a:pt x="210" y="245"/>
                    </a:cubicBezTo>
                    <a:cubicBezTo>
                      <a:pt x="208" y="251"/>
                      <a:pt x="208" y="249"/>
                      <a:pt x="205" y="256"/>
                    </a:cubicBezTo>
                    <a:cubicBezTo>
                      <a:pt x="202" y="263"/>
                      <a:pt x="201" y="278"/>
                      <a:pt x="197" y="281"/>
                    </a:cubicBezTo>
                    <a:cubicBezTo>
                      <a:pt x="193" y="284"/>
                      <a:pt x="193" y="283"/>
                      <a:pt x="187" y="290"/>
                    </a:cubicBezTo>
                    <a:cubicBezTo>
                      <a:pt x="182" y="297"/>
                      <a:pt x="182" y="299"/>
                      <a:pt x="178" y="305"/>
                    </a:cubicBezTo>
                    <a:cubicBezTo>
                      <a:pt x="174" y="310"/>
                      <a:pt x="176" y="311"/>
                      <a:pt x="171" y="316"/>
                    </a:cubicBezTo>
                    <a:cubicBezTo>
                      <a:pt x="167" y="321"/>
                      <a:pt x="169" y="324"/>
                      <a:pt x="164" y="326"/>
                    </a:cubicBezTo>
                    <a:cubicBezTo>
                      <a:pt x="160" y="328"/>
                      <a:pt x="157" y="339"/>
                      <a:pt x="153" y="344"/>
                    </a:cubicBezTo>
                    <a:cubicBezTo>
                      <a:pt x="151" y="344"/>
                      <a:pt x="149" y="344"/>
                      <a:pt x="146" y="343"/>
                    </a:cubicBezTo>
                    <a:close/>
                    <a:moveTo>
                      <a:pt x="311" y="76"/>
                    </a:moveTo>
                    <a:cubicBezTo>
                      <a:pt x="311" y="75"/>
                      <a:pt x="311" y="75"/>
                      <a:pt x="311" y="75"/>
                    </a:cubicBezTo>
                    <a:cubicBezTo>
                      <a:pt x="319" y="86"/>
                      <a:pt x="326" y="97"/>
                      <a:pt x="331" y="109"/>
                    </a:cubicBezTo>
                    <a:cubicBezTo>
                      <a:pt x="331" y="110"/>
                      <a:pt x="330" y="112"/>
                      <a:pt x="330" y="113"/>
                    </a:cubicBezTo>
                    <a:cubicBezTo>
                      <a:pt x="328" y="115"/>
                      <a:pt x="323" y="127"/>
                      <a:pt x="319" y="125"/>
                    </a:cubicBezTo>
                    <a:cubicBezTo>
                      <a:pt x="315" y="123"/>
                      <a:pt x="319" y="111"/>
                      <a:pt x="313" y="114"/>
                    </a:cubicBezTo>
                    <a:cubicBezTo>
                      <a:pt x="306" y="116"/>
                      <a:pt x="303" y="120"/>
                      <a:pt x="300" y="119"/>
                    </a:cubicBezTo>
                    <a:cubicBezTo>
                      <a:pt x="297" y="118"/>
                      <a:pt x="296" y="111"/>
                      <a:pt x="289" y="113"/>
                    </a:cubicBezTo>
                    <a:cubicBezTo>
                      <a:pt x="282" y="114"/>
                      <a:pt x="285" y="117"/>
                      <a:pt x="279" y="118"/>
                    </a:cubicBezTo>
                    <a:cubicBezTo>
                      <a:pt x="273" y="120"/>
                      <a:pt x="275" y="123"/>
                      <a:pt x="273" y="127"/>
                    </a:cubicBezTo>
                    <a:cubicBezTo>
                      <a:pt x="271" y="131"/>
                      <a:pt x="271" y="133"/>
                      <a:pt x="264" y="134"/>
                    </a:cubicBezTo>
                    <a:cubicBezTo>
                      <a:pt x="258" y="135"/>
                      <a:pt x="264" y="134"/>
                      <a:pt x="259" y="137"/>
                    </a:cubicBezTo>
                    <a:cubicBezTo>
                      <a:pt x="254" y="140"/>
                      <a:pt x="254" y="138"/>
                      <a:pt x="251" y="136"/>
                    </a:cubicBezTo>
                    <a:cubicBezTo>
                      <a:pt x="248" y="135"/>
                      <a:pt x="253" y="135"/>
                      <a:pt x="252" y="130"/>
                    </a:cubicBezTo>
                    <a:cubicBezTo>
                      <a:pt x="252" y="124"/>
                      <a:pt x="252" y="124"/>
                      <a:pt x="256" y="123"/>
                    </a:cubicBezTo>
                    <a:cubicBezTo>
                      <a:pt x="260" y="122"/>
                      <a:pt x="266" y="114"/>
                      <a:pt x="264" y="110"/>
                    </a:cubicBezTo>
                    <a:cubicBezTo>
                      <a:pt x="261" y="106"/>
                      <a:pt x="262" y="106"/>
                      <a:pt x="266" y="104"/>
                    </a:cubicBezTo>
                    <a:cubicBezTo>
                      <a:pt x="269" y="102"/>
                      <a:pt x="270" y="102"/>
                      <a:pt x="274" y="99"/>
                    </a:cubicBezTo>
                    <a:cubicBezTo>
                      <a:pt x="279" y="96"/>
                      <a:pt x="279" y="92"/>
                      <a:pt x="281" y="89"/>
                    </a:cubicBezTo>
                    <a:cubicBezTo>
                      <a:pt x="284" y="85"/>
                      <a:pt x="287" y="85"/>
                      <a:pt x="290" y="86"/>
                    </a:cubicBezTo>
                    <a:cubicBezTo>
                      <a:pt x="294" y="86"/>
                      <a:pt x="297" y="87"/>
                      <a:pt x="303" y="85"/>
                    </a:cubicBezTo>
                    <a:cubicBezTo>
                      <a:pt x="309" y="83"/>
                      <a:pt x="309" y="81"/>
                      <a:pt x="311" y="76"/>
                    </a:cubicBezTo>
                    <a:close/>
                    <a:moveTo>
                      <a:pt x="210" y="14"/>
                    </a:moveTo>
                    <a:cubicBezTo>
                      <a:pt x="209" y="17"/>
                      <a:pt x="206" y="22"/>
                      <a:pt x="207" y="24"/>
                    </a:cubicBezTo>
                    <a:cubicBezTo>
                      <a:pt x="209" y="27"/>
                      <a:pt x="207" y="31"/>
                      <a:pt x="201" y="32"/>
                    </a:cubicBezTo>
                    <a:cubicBezTo>
                      <a:pt x="195" y="34"/>
                      <a:pt x="191" y="35"/>
                      <a:pt x="188" y="38"/>
                    </a:cubicBezTo>
                    <a:cubicBezTo>
                      <a:pt x="186" y="41"/>
                      <a:pt x="202" y="36"/>
                      <a:pt x="205" y="39"/>
                    </a:cubicBezTo>
                    <a:cubicBezTo>
                      <a:pt x="208" y="41"/>
                      <a:pt x="199" y="43"/>
                      <a:pt x="194" y="45"/>
                    </a:cubicBezTo>
                    <a:cubicBezTo>
                      <a:pt x="189" y="47"/>
                      <a:pt x="200" y="48"/>
                      <a:pt x="200" y="52"/>
                    </a:cubicBezTo>
                    <a:cubicBezTo>
                      <a:pt x="199" y="56"/>
                      <a:pt x="181" y="63"/>
                      <a:pt x="174" y="66"/>
                    </a:cubicBezTo>
                    <a:cubicBezTo>
                      <a:pt x="167" y="69"/>
                      <a:pt x="169" y="72"/>
                      <a:pt x="167" y="78"/>
                    </a:cubicBezTo>
                    <a:cubicBezTo>
                      <a:pt x="165" y="84"/>
                      <a:pt x="160" y="85"/>
                      <a:pt x="159" y="82"/>
                    </a:cubicBezTo>
                    <a:cubicBezTo>
                      <a:pt x="158" y="79"/>
                      <a:pt x="151" y="80"/>
                      <a:pt x="149" y="75"/>
                    </a:cubicBezTo>
                    <a:cubicBezTo>
                      <a:pt x="147" y="70"/>
                      <a:pt x="145" y="68"/>
                      <a:pt x="150" y="65"/>
                    </a:cubicBezTo>
                    <a:cubicBezTo>
                      <a:pt x="154" y="61"/>
                      <a:pt x="151" y="62"/>
                      <a:pt x="145" y="58"/>
                    </a:cubicBezTo>
                    <a:cubicBezTo>
                      <a:pt x="139" y="54"/>
                      <a:pt x="135" y="54"/>
                      <a:pt x="137" y="47"/>
                    </a:cubicBezTo>
                    <a:cubicBezTo>
                      <a:pt x="139" y="40"/>
                      <a:pt x="135" y="41"/>
                      <a:pt x="130" y="38"/>
                    </a:cubicBezTo>
                    <a:cubicBezTo>
                      <a:pt x="125" y="34"/>
                      <a:pt x="120" y="33"/>
                      <a:pt x="113" y="35"/>
                    </a:cubicBezTo>
                    <a:cubicBezTo>
                      <a:pt x="107" y="38"/>
                      <a:pt x="106" y="38"/>
                      <a:pt x="105" y="35"/>
                    </a:cubicBezTo>
                    <a:cubicBezTo>
                      <a:pt x="103" y="32"/>
                      <a:pt x="109" y="33"/>
                      <a:pt x="114" y="29"/>
                    </a:cubicBezTo>
                    <a:cubicBezTo>
                      <a:pt x="117" y="26"/>
                      <a:pt x="108" y="28"/>
                      <a:pt x="102" y="29"/>
                    </a:cubicBezTo>
                    <a:cubicBezTo>
                      <a:pt x="125" y="17"/>
                      <a:pt x="151" y="11"/>
                      <a:pt x="178" y="11"/>
                    </a:cubicBezTo>
                    <a:cubicBezTo>
                      <a:pt x="189" y="11"/>
                      <a:pt x="200" y="12"/>
                      <a:pt x="210" y="14"/>
                    </a:cubicBezTo>
                    <a:close/>
                    <a:moveTo>
                      <a:pt x="298" y="61"/>
                    </a:moveTo>
                    <a:cubicBezTo>
                      <a:pt x="297" y="65"/>
                      <a:pt x="300" y="67"/>
                      <a:pt x="301" y="71"/>
                    </a:cubicBezTo>
                    <a:cubicBezTo>
                      <a:pt x="301" y="75"/>
                      <a:pt x="297" y="77"/>
                      <a:pt x="294" y="79"/>
                    </a:cubicBezTo>
                    <a:cubicBezTo>
                      <a:pt x="292" y="80"/>
                      <a:pt x="292" y="72"/>
                      <a:pt x="290" y="69"/>
                    </a:cubicBezTo>
                    <a:cubicBezTo>
                      <a:pt x="287" y="67"/>
                      <a:pt x="287" y="71"/>
                      <a:pt x="283" y="71"/>
                    </a:cubicBezTo>
                    <a:cubicBezTo>
                      <a:pt x="278" y="72"/>
                      <a:pt x="277" y="73"/>
                      <a:pt x="277" y="67"/>
                    </a:cubicBezTo>
                    <a:cubicBezTo>
                      <a:pt x="277" y="62"/>
                      <a:pt x="287" y="56"/>
                      <a:pt x="289" y="52"/>
                    </a:cubicBezTo>
                    <a:cubicBezTo>
                      <a:pt x="292" y="55"/>
                      <a:pt x="295" y="58"/>
                      <a:pt x="298" y="6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27" name="Rectangle 71">
                <a:extLst>
                  <a:ext uri="{C183D7F6-B498-43B3-948B-1728B52AA6E4}">
                    <adec:decorative xmlns:adec="http://schemas.microsoft.com/office/drawing/2017/decorative" val="1"/>
                  </a:ext>
                </a:extLst>
              </p:cNvPr>
              <p:cNvSpPr>
                <a:spLocks noChangeArrowheads="1"/>
              </p:cNvSpPr>
              <p:nvPr/>
            </p:nvSpPr>
            <p:spPr bwMode="auto">
              <a:xfrm>
                <a:off x="7407589"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2</a:t>
                </a:r>
              </a:p>
            </p:txBody>
          </p:sp>
          <p:grpSp>
            <p:nvGrpSpPr>
              <p:cNvPr id="1741" name="Group 1740" descr="Book Icon"/>
              <p:cNvGrpSpPr/>
              <p:nvPr/>
            </p:nvGrpSpPr>
            <p:grpSpPr>
              <a:xfrm>
                <a:off x="7542013" y="5499100"/>
                <a:ext cx="556644" cy="512286"/>
                <a:chOff x="2725738" y="1008063"/>
                <a:chExt cx="2642623" cy="2432049"/>
              </a:xfrm>
              <a:solidFill>
                <a:srgbClr val="FFFFFF"/>
              </a:solidFill>
              <a:effectLst/>
            </p:grpSpPr>
            <p:sp>
              <p:nvSpPr>
                <p:cNvPr id="1742" name="Freeform 21">
                  <a:extLst>
                    <a:ext uri="{C183D7F6-B498-43B3-948B-1728B52AA6E4}">
                      <adec:decorative xmlns:adec="http://schemas.microsoft.com/office/drawing/2017/decorative" val="1"/>
                    </a:ext>
                  </a:extLst>
                </p:cNvPr>
                <p:cNvSpPr>
                  <a:spLocks/>
                </p:cNvSpPr>
                <p:nvPr/>
              </p:nvSpPr>
              <p:spPr bwMode="auto">
                <a:xfrm>
                  <a:off x="4061849" y="1028701"/>
                  <a:ext cx="1306512" cy="2411411"/>
                </a:xfrm>
                <a:custGeom>
                  <a:avLst/>
                  <a:gdLst/>
                  <a:ahLst/>
                  <a:cxnLst>
                    <a:cxn ang="0">
                      <a:pos x="682" y="0"/>
                    </a:cxn>
                    <a:cxn ang="0">
                      <a:pos x="682" y="0"/>
                    </a:cxn>
                    <a:cxn ang="0">
                      <a:pos x="653" y="3"/>
                    </a:cxn>
                    <a:cxn ang="0">
                      <a:pos x="576" y="18"/>
                    </a:cxn>
                    <a:cxn ang="0">
                      <a:pos x="525" y="27"/>
                    </a:cxn>
                    <a:cxn ang="0">
                      <a:pos x="466" y="42"/>
                    </a:cxn>
                    <a:cxn ang="0">
                      <a:pos x="404" y="58"/>
                    </a:cxn>
                    <a:cxn ang="0">
                      <a:pos x="342" y="78"/>
                    </a:cxn>
                    <a:cxn ang="0">
                      <a:pos x="278" y="104"/>
                    </a:cxn>
                    <a:cxn ang="0">
                      <a:pos x="247" y="117"/>
                    </a:cxn>
                    <a:cxn ang="0">
                      <a:pos x="216" y="131"/>
                    </a:cxn>
                    <a:cxn ang="0">
                      <a:pos x="187" y="146"/>
                    </a:cxn>
                    <a:cxn ang="0">
                      <a:pos x="157" y="164"/>
                    </a:cxn>
                    <a:cxn ang="0">
                      <a:pos x="132" y="181"/>
                    </a:cxn>
                    <a:cxn ang="0">
                      <a:pos x="106" y="201"/>
                    </a:cxn>
                    <a:cxn ang="0">
                      <a:pos x="84" y="221"/>
                    </a:cxn>
                    <a:cxn ang="0">
                      <a:pos x="62" y="241"/>
                    </a:cxn>
                    <a:cxn ang="0">
                      <a:pos x="44" y="265"/>
                    </a:cxn>
                    <a:cxn ang="0">
                      <a:pos x="29" y="287"/>
                    </a:cxn>
                    <a:cxn ang="0">
                      <a:pos x="17" y="312"/>
                    </a:cxn>
                    <a:cxn ang="0">
                      <a:pos x="7" y="340"/>
                    </a:cxn>
                    <a:cxn ang="0">
                      <a:pos x="2" y="367"/>
                    </a:cxn>
                    <a:cxn ang="0">
                      <a:pos x="0" y="396"/>
                    </a:cxn>
                    <a:cxn ang="0">
                      <a:pos x="0" y="396"/>
                    </a:cxn>
                    <a:cxn ang="0">
                      <a:pos x="0" y="1519"/>
                    </a:cxn>
                    <a:cxn ang="0">
                      <a:pos x="0" y="1519"/>
                    </a:cxn>
                    <a:cxn ang="0">
                      <a:pos x="0" y="1505"/>
                    </a:cxn>
                    <a:cxn ang="0">
                      <a:pos x="2" y="1490"/>
                    </a:cxn>
                    <a:cxn ang="0">
                      <a:pos x="4" y="1477"/>
                    </a:cxn>
                    <a:cxn ang="0">
                      <a:pos x="7" y="1463"/>
                    </a:cxn>
                    <a:cxn ang="0">
                      <a:pos x="13" y="1450"/>
                    </a:cxn>
                    <a:cxn ang="0">
                      <a:pos x="18" y="1435"/>
                    </a:cxn>
                    <a:cxn ang="0">
                      <a:pos x="33" y="1411"/>
                    </a:cxn>
                    <a:cxn ang="0">
                      <a:pos x="51" y="1388"/>
                    </a:cxn>
                    <a:cxn ang="0">
                      <a:pos x="73" y="1364"/>
                    </a:cxn>
                    <a:cxn ang="0">
                      <a:pos x="99" y="1344"/>
                    </a:cxn>
                    <a:cxn ang="0">
                      <a:pos x="126" y="1324"/>
                    </a:cxn>
                    <a:cxn ang="0">
                      <a:pos x="155" y="1304"/>
                    </a:cxn>
                    <a:cxn ang="0">
                      <a:pos x="188" y="1287"/>
                    </a:cxn>
                    <a:cxn ang="0">
                      <a:pos x="221" y="1271"/>
                    </a:cxn>
                    <a:cxn ang="0">
                      <a:pos x="258" y="1254"/>
                    </a:cxn>
                    <a:cxn ang="0">
                      <a:pos x="294" y="1241"/>
                    </a:cxn>
                    <a:cxn ang="0">
                      <a:pos x="331" y="1227"/>
                    </a:cxn>
                    <a:cxn ang="0">
                      <a:pos x="410" y="1205"/>
                    </a:cxn>
                    <a:cxn ang="0">
                      <a:pos x="486" y="1185"/>
                    </a:cxn>
                    <a:cxn ang="0">
                      <a:pos x="561" y="1168"/>
                    </a:cxn>
                    <a:cxn ang="0">
                      <a:pos x="631" y="1155"/>
                    </a:cxn>
                    <a:cxn ang="0">
                      <a:pos x="693" y="1146"/>
                    </a:cxn>
                    <a:cxn ang="0">
                      <a:pos x="788" y="1133"/>
                    </a:cxn>
                    <a:cxn ang="0">
                      <a:pos x="823" y="1130"/>
                    </a:cxn>
                    <a:cxn ang="0">
                      <a:pos x="682" y="0"/>
                    </a:cxn>
                  </a:cxnLst>
                  <a:rect l="0" t="0" r="r" b="b"/>
                  <a:pathLst>
                    <a:path w="823" h="1519">
                      <a:moveTo>
                        <a:pt x="682" y="0"/>
                      </a:moveTo>
                      <a:lnTo>
                        <a:pt x="682" y="0"/>
                      </a:lnTo>
                      <a:lnTo>
                        <a:pt x="653" y="3"/>
                      </a:lnTo>
                      <a:lnTo>
                        <a:pt x="576" y="18"/>
                      </a:lnTo>
                      <a:lnTo>
                        <a:pt x="525" y="27"/>
                      </a:lnTo>
                      <a:lnTo>
                        <a:pt x="466" y="42"/>
                      </a:lnTo>
                      <a:lnTo>
                        <a:pt x="404" y="58"/>
                      </a:lnTo>
                      <a:lnTo>
                        <a:pt x="342" y="78"/>
                      </a:lnTo>
                      <a:lnTo>
                        <a:pt x="278" y="104"/>
                      </a:lnTo>
                      <a:lnTo>
                        <a:pt x="247" y="117"/>
                      </a:lnTo>
                      <a:lnTo>
                        <a:pt x="216" y="131"/>
                      </a:lnTo>
                      <a:lnTo>
                        <a:pt x="187" y="146"/>
                      </a:lnTo>
                      <a:lnTo>
                        <a:pt x="157" y="164"/>
                      </a:lnTo>
                      <a:lnTo>
                        <a:pt x="132" y="181"/>
                      </a:lnTo>
                      <a:lnTo>
                        <a:pt x="106" y="201"/>
                      </a:lnTo>
                      <a:lnTo>
                        <a:pt x="84" y="221"/>
                      </a:lnTo>
                      <a:lnTo>
                        <a:pt x="62" y="241"/>
                      </a:lnTo>
                      <a:lnTo>
                        <a:pt x="44" y="265"/>
                      </a:lnTo>
                      <a:lnTo>
                        <a:pt x="29" y="287"/>
                      </a:lnTo>
                      <a:lnTo>
                        <a:pt x="17" y="312"/>
                      </a:lnTo>
                      <a:lnTo>
                        <a:pt x="7" y="340"/>
                      </a:lnTo>
                      <a:lnTo>
                        <a:pt x="2" y="367"/>
                      </a:lnTo>
                      <a:lnTo>
                        <a:pt x="0" y="396"/>
                      </a:lnTo>
                      <a:lnTo>
                        <a:pt x="0" y="396"/>
                      </a:lnTo>
                      <a:lnTo>
                        <a:pt x="0" y="1519"/>
                      </a:lnTo>
                      <a:lnTo>
                        <a:pt x="0" y="1519"/>
                      </a:lnTo>
                      <a:lnTo>
                        <a:pt x="0" y="1505"/>
                      </a:lnTo>
                      <a:lnTo>
                        <a:pt x="2" y="1490"/>
                      </a:lnTo>
                      <a:lnTo>
                        <a:pt x="4" y="1477"/>
                      </a:lnTo>
                      <a:lnTo>
                        <a:pt x="7" y="1463"/>
                      </a:lnTo>
                      <a:lnTo>
                        <a:pt x="13" y="1450"/>
                      </a:lnTo>
                      <a:lnTo>
                        <a:pt x="18" y="1435"/>
                      </a:lnTo>
                      <a:lnTo>
                        <a:pt x="33" y="1411"/>
                      </a:lnTo>
                      <a:lnTo>
                        <a:pt x="51" y="1388"/>
                      </a:lnTo>
                      <a:lnTo>
                        <a:pt x="73" y="1364"/>
                      </a:lnTo>
                      <a:lnTo>
                        <a:pt x="99" y="1344"/>
                      </a:lnTo>
                      <a:lnTo>
                        <a:pt x="126" y="1324"/>
                      </a:lnTo>
                      <a:lnTo>
                        <a:pt x="155" y="1304"/>
                      </a:lnTo>
                      <a:lnTo>
                        <a:pt x="188" y="1287"/>
                      </a:lnTo>
                      <a:lnTo>
                        <a:pt x="221" y="1271"/>
                      </a:lnTo>
                      <a:lnTo>
                        <a:pt x="258" y="1254"/>
                      </a:lnTo>
                      <a:lnTo>
                        <a:pt x="294" y="1241"/>
                      </a:lnTo>
                      <a:lnTo>
                        <a:pt x="331" y="1227"/>
                      </a:lnTo>
                      <a:lnTo>
                        <a:pt x="410" y="1205"/>
                      </a:lnTo>
                      <a:lnTo>
                        <a:pt x="486" y="1185"/>
                      </a:lnTo>
                      <a:lnTo>
                        <a:pt x="561" y="1168"/>
                      </a:lnTo>
                      <a:lnTo>
                        <a:pt x="631" y="1155"/>
                      </a:lnTo>
                      <a:lnTo>
                        <a:pt x="693" y="1146"/>
                      </a:lnTo>
                      <a:lnTo>
                        <a:pt x="788" y="1133"/>
                      </a:lnTo>
                      <a:lnTo>
                        <a:pt x="823" y="1130"/>
                      </a:lnTo>
                      <a:lnTo>
                        <a:pt x="68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1743" name="Freeform 22">
                  <a:extLst>
                    <a:ext uri="{C183D7F6-B498-43B3-948B-1728B52AA6E4}">
                      <adec:decorative xmlns:adec="http://schemas.microsoft.com/office/drawing/2017/decorative" val="1"/>
                    </a:ext>
                  </a:extLst>
                </p:cNvPr>
                <p:cNvSpPr>
                  <a:spLocks/>
                </p:cNvSpPr>
                <p:nvPr/>
              </p:nvSpPr>
              <p:spPr bwMode="auto">
                <a:xfrm>
                  <a:off x="2725738" y="1008063"/>
                  <a:ext cx="1265235" cy="2413001"/>
                </a:xfrm>
                <a:custGeom>
                  <a:avLst/>
                  <a:gdLst/>
                  <a:ahLst/>
                  <a:cxnLst>
                    <a:cxn ang="0">
                      <a:pos x="141" y="0"/>
                    </a:cxn>
                    <a:cxn ang="0">
                      <a:pos x="141" y="0"/>
                    </a:cxn>
                    <a:cxn ang="0">
                      <a:pos x="170" y="4"/>
                    </a:cxn>
                    <a:cxn ang="0">
                      <a:pos x="243" y="16"/>
                    </a:cxn>
                    <a:cxn ang="0">
                      <a:pos x="293" y="27"/>
                    </a:cxn>
                    <a:cxn ang="0">
                      <a:pos x="349" y="42"/>
                    </a:cxn>
                    <a:cxn ang="0">
                      <a:pos x="408" y="58"/>
                    </a:cxn>
                    <a:cxn ang="0">
                      <a:pos x="470" y="78"/>
                    </a:cxn>
                    <a:cxn ang="0">
                      <a:pos x="530" y="102"/>
                    </a:cxn>
                    <a:cxn ang="0">
                      <a:pos x="561" y="117"/>
                    </a:cxn>
                    <a:cxn ang="0">
                      <a:pos x="591" y="132"/>
                    </a:cxn>
                    <a:cxn ang="0">
                      <a:pos x="618" y="146"/>
                    </a:cxn>
                    <a:cxn ang="0">
                      <a:pos x="646" y="163"/>
                    </a:cxn>
                    <a:cxn ang="0">
                      <a:pos x="671" y="181"/>
                    </a:cxn>
                    <a:cxn ang="0">
                      <a:pos x="695" y="199"/>
                    </a:cxn>
                    <a:cxn ang="0">
                      <a:pos x="717" y="219"/>
                    </a:cxn>
                    <a:cxn ang="0">
                      <a:pos x="737" y="241"/>
                    </a:cxn>
                    <a:cxn ang="0">
                      <a:pos x="755" y="263"/>
                    </a:cxn>
                    <a:cxn ang="0">
                      <a:pos x="770" y="287"/>
                    </a:cxn>
                    <a:cxn ang="0">
                      <a:pos x="781" y="313"/>
                    </a:cxn>
                    <a:cxn ang="0">
                      <a:pos x="790" y="338"/>
                    </a:cxn>
                    <a:cxn ang="0">
                      <a:pos x="795" y="366"/>
                    </a:cxn>
                    <a:cxn ang="0">
                      <a:pos x="797" y="395"/>
                    </a:cxn>
                    <a:cxn ang="0">
                      <a:pos x="797" y="395"/>
                    </a:cxn>
                    <a:cxn ang="0">
                      <a:pos x="797" y="1520"/>
                    </a:cxn>
                    <a:cxn ang="0">
                      <a:pos x="797" y="1520"/>
                    </a:cxn>
                    <a:cxn ang="0">
                      <a:pos x="797" y="1505"/>
                    </a:cxn>
                    <a:cxn ang="0">
                      <a:pos x="795" y="1490"/>
                    </a:cxn>
                    <a:cxn ang="0">
                      <a:pos x="794" y="1476"/>
                    </a:cxn>
                    <a:cxn ang="0">
                      <a:pos x="790" y="1463"/>
                    </a:cxn>
                    <a:cxn ang="0">
                      <a:pos x="779" y="1435"/>
                    </a:cxn>
                    <a:cxn ang="0">
                      <a:pos x="764" y="1410"/>
                    </a:cxn>
                    <a:cxn ang="0">
                      <a:pos x="748" y="1386"/>
                    </a:cxn>
                    <a:cxn ang="0">
                      <a:pos x="726" y="1364"/>
                    </a:cxn>
                    <a:cxn ang="0">
                      <a:pos x="702" y="1342"/>
                    </a:cxn>
                    <a:cxn ang="0">
                      <a:pos x="677" y="1322"/>
                    </a:cxn>
                    <a:cxn ang="0">
                      <a:pos x="647" y="1304"/>
                    </a:cxn>
                    <a:cxn ang="0">
                      <a:pos x="616" y="1285"/>
                    </a:cxn>
                    <a:cxn ang="0">
                      <a:pos x="583" y="1269"/>
                    </a:cxn>
                    <a:cxn ang="0">
                      <a:pos x="549" y="1254"/>
                    </a:cxn>
                    <a:cxn ang="0">
                      <a:pos x="512" y="1240"/>
                    </a:cxn>
                    <a:cxn ang="0">
                      <a:pos x="475" y="1227"/>
                    </a:cxn>
                    <a:cxn ang="0">
                      <a:pos x="402" y="1203"/>
                    </a:cxn>
                    <a:cxn ang="0">
                      <a:pos x="327" y="1185"/>
                    </a:cxn>
                    <a:cxn ang="0">
                      <a:pos x="254" y="1168"/>
                    </a:cxn>
                    <a:cxn ang="0">
                      <a:pos x="187" y="1156"/>
                    </a:cxn>
                    <a:cxn ang="0">
                      <a:pos x="126" y="1145"/>
                    </a:cxn>
                    <a:cxn ang="0">
                      <a:pos x="35" y="1134"/>
                    </a:cxn>
                    <a:cxn ang="0">
                      <a:pos x="0" y="1130"/>
                    </a:cxn>
                    <a:cxn ang="0">
                      <a:pos x="141" y="0"/>
                    </a:cxn>
                  </a:cxnLst>
                  <a:rect l="0" t="0" r="r" b="b"/>
                  <a:pathLst>
                    <a:path w="797" h="1520">
                      <a:moveTo>
                        <a:pt x="141" y="0"/>
                      </a:moveTo>
                      <a:lnTo>
                        <a:pt x="141" y="0"/>
                      </a:lnTo>
                      <a:lnTo>
                        <a:pt x="170" y="4"/>
                      </a:lnTo>
                      <a:lnTo>
                        <a:pt x="243" y="16"/>
                      </a:lnTo>
                      <a:lnTo>
                        <a:pt x="293" y="27"/>
                      </a:lnTo>
                      <a:lnTo>
                        <a:pt x="349" y="42"/>
                      </a:lnTo>
                      <a:lnTo>
                        <a:pt x="408" y="58"/>
                      </a:lnTo>
                      <a:lnTo>
                        <a:pt x="470" y="78"/>
                      </a:lnTo>
                      <a:lnTo>
                        <a:pt x="530" y="102"/>
                      </a:lnTo>
                      <a:lnTo>
                        <a:pt x="561" y="117"/>
                      </a:lnTo>
                      <a:lnTo>
                        <a:pt x="591" y="132"/>
                      </a:lnTo>
                      <a:lnTo>
                        <a:pt x="618" y="146"/>
                      </a:lnTo>
                      <a:lnTo>
                        <a:pt x="646" y="163"/>
                      </a:lnTo>
                      <a:lnTo>
                        <a:pt x="671" y="181"/>
                      </a:lnTo>
                      <a:lnTo>
                        <a:pt x="695" y="199"/>
                      </a:lnTo>
                      <a:lnTo>
                        <a:pt x="717" y="219"/>
                      </a:lnTo>
                      <a:lnTo>
                        <a:pt x="737" y="241"/>
                      </a:lnTo>
                      <a:lnTo>
                        <a:pt x="755" y="263"/>
                      </a:lnTo>
                      <a:lnTo>
                        <a:pt x="770" y="287"/>
                      </a:lnTo>
                      <a:lnTo>
                        <a:pt x="781" y="313"/>
                      </a:lnTo>
                      <a:lnTo>
                        <a:pt x="790" y="338"/>
                      </a:lnTo>
                      <a:lnTo>
                        <a:pt x="795" y="366"/>
                      </a:lnTo>
                      <a:lnTo>
                        <a:pt x="797" y="395"/>
                      </a:lnTo>
                      <a:lnTo>
                        <a:pt x="797" y="395"/>
                      </a:lnTo>
                      <a:lnTo>
                        <a:pt x="797" y="1520"/>
                      </a:lnTo>
                      <a:lnTo>
                        <a:pt x="797" y="1520"/>
                      </a:lnTo>
                      <a:lnTo>
                        <a:pt x="797" y="1505"/>
                      </a:lnTo>
                      <a:lnTo>
                        <a:pt x="795" y="1490"/>
                      </a:lnTo>
                      <a:lnTo>
                        <a:pt x="794" y="1476"/>
                      </a:lnTo>
                      <a:lnTo>
                        <a:pt x="790" y="1463"/>
                      </a:lnTo>
                      <a:lnTo>
                        <a:pt x="779" y="1435"/>
                      </a:lnTo>
                      <a:lnTo>
                        <a:pt x="764" y="1410"/>
                      </a:lnTo>
                      <a:lnTo>
                        <a:pt x="748" y="1386"/>
                      </a:lnTo>
                      <a:lnTo>
                        <a:pt x="726" y="1364"/>
                      </a:lnTo>
                      <a:lnTo>
                        <a:pt x="702" y="1342"/>
                      </a:lnTo>
                      <a:lnTo>
                        <a:pt x="677" y="1322"/>
                      </a:lnTo>
                      <a:lnTo>
                        <a:pt x="647" y="1304"/>
                      </a:lnTo>
                      <a:lnTo>
                        <a:pt x="616" y="1285"/>
                      </a:lnTo>
                      <a:lnTo>
                        <a:pt x="583" y="1269"/>
                      </a:lnTo>
                      <a:lnTo>
                        <a:pt x="549" y="1254"/>
                      </a:lnTo>
                      <a:lnTo>
                        <a:pt x="512" y="1240"/>
                      </a:lnTo>
                      <a:lnTo>
                        <a:pt x="475" y="1227"/>
                      </a:lnTo>
                      <a:lnTo>
                        <a:pt x="402" y="1203"/>
                      </a:lnTo>
                      <a:lnTo>
                        <a:pt x="327" y="1185"/>
                      </a:lnTo>
                      <a:lnTo>
                        <a:pt x="254" y="1168"/>
                      </a:lnTo>
                      <a:lnTo>
                        <a:pt x="187" y="1156"/>
                      </a:lnTo>
                      <a:lnTo>
                        <a:pt x="126" y="1145"/>
                      </a:lnTo>
                      <a:lnTo>
                        <a:pt x="35" y="1134"/>
                      </a:lnTo>
                      <a:lnTo>
                        <a:pt x="0" y="1130"/>
                      </a:lnTo>
                      <a:lnTo>
                        <a:pt x="14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1724" name="Rectangle 71">
                <a:extLst>
                  <a:ext uri="{C183D7F6-B498-43B3-948B-1728B52AA6E4}">
                    <adec:decorative xmlns:adec="http://schemas.microsoft.com/office/drawing/2017/decorative" val="1"/>
                  </a:ext>
                </a:extLst>
              </p:cNvPr>
              <p:cNvSpPr>
                <a:spLocks noChangeArrowheads="1"/>
              </p:cNvSpPr>
              <p:nvPr/>
            </p:nvSpPr>
            <p:spPr bwMode="auto">
              <a:xfrm>
                <a:off x="8293202"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3</a:t>
                </a:r>
              </a:p>
            </p:txBody>
          </p:sp>
          <p:sp>
            <p:nvSpPr>
              <p:cNvPr id="1730" name="Freeform 10" descr="Cloud Icon">
                <a:extLst>
                  <a:ext uri="{C183D7F6-B498-43B3-948B-1728B52AA6E4}">
                    <adec:decorative xmlns:adec="http://schemas.microsoft.com/office/drawing/2017/decorative" val="0"/>
                  </a:ext>
                </a:extLst>
              </p:cNvPr>
              <p:cNvSpPr>
                <a:spLocks/>
              </p:cNvSpPr>
              <p:nvPr/>
            </p:nvSpPr>
            <p:spPr bwMode="auto">
              <a:xfrm>
                <a:off x="8364660" y="5516316"/>
                <a:ext cx="660515" cy="377745"/>
              </a:xfrm>
              <a:custGeom>
                <a:avLst/>
                <a:gdLst>
                  <a:gd name="T0" fmla="*/ 68 w 250"/>
                  <a:gd name="T1" fmla="*/ 124 h 143"/>
                  <a:gd name="T2" fmla="*/ 15 w 250"/>
                  <a:gd name="T3" fmla="*/ 100 h 143"/>
                  <a:gd name="T4" fmla="*/ 45 w 250"/>
                  <a:gd name="T5" fmla="*/ 38 h 143"/>
                  <a:gd name="T6" fmla="*/ 63 w 250"/>
                  <a:gd name="T7" fmla="*/ 17 h 143"/>
                  <a:gd name="T8" fmla="*/ 84 w 250"/>
                  <a:gd name="T9" fmla="*/ 24 h 143"/>
                  <a:gd name="T10" fmla="*/ 110 w 250"/>
                  <a:gd name="T11" fmla="*/ 1 h 143"/>
                  <a:gd name="T12" fmla="*/ 140 w 250"/>
                  <a:gd name="T13" fmla="*/ 19 h 143"/>
                  <a:gd name="T14" fmla="*/ 153 w 250"/>
                  <a:gd name="T15" fmla="*/ 17 h 143"/>
                  <a:gd name="T16" fmla="*/ 167 w 250"/>
                  <a:gd name="T17" fmla="*/ 30 h 143"/>
                  <a:gd name="T18" fmla="*/ 202 w 250"/>
                  <a:gd name="T19" fmla="*/ 23 h 143"/>
                  <a:gd name="T20" fmla="*/ 220 w 250"/>
                  <a:gd name="T21" fmla="*/ 59 h 143"/>
                  <a:gd name="T22" fmla="*/ 250 w 250"/>
                  <a:gd name="T23" fmla="*/ 88 h 143"/>
                  <a:gd name="T24" fmla="*/ 217 w 250"/>
                  <a:gd name="T25" fmla="*/ 117 h 143"/>
                  <a:gd name="T26" fmla="*/ 173 w 250"/>
                  <a:gd name="T27" fmla="*/ 137 h 143"/>
                  <a:gd name="T28" fmla="*/ 134 w 250"/>
                  <a:gd name="T29" fmla="*/ 127 h 143"/>
                  <a:gd name="T30" fmla="*/ 95 w 250"/>
                  <a:gd name="T31" fmla="*/ 139 h 143"/>
                  <a:gd name="T32" fmla="*/ 68 w 250"/>
                  <a:gd name="T33" fmla="*/ 1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0" h="143">
                    <a:moveTo>
                      <a:pt x="68" y="124"/>
                    </a:moveTo>
                    <a:cubicBezTo>
                      <a:pt x="68" y="124"/>
                      <a:pt x="33" y="131"/>
                      <a:pt x="15" y="100"/>
                    </a:cubicBezTo>
                    <a:cubicBezTo>
                      <a:pt x="0" y="75"/>
                      <a:pt x="18" y="37"/>
                      <a:pt x="45" y="38"/>
                    </a:cubicBezTo>
                    <a:cubicBezTo>
                      <a:pt x="45" y="38"/>
                      <a:pt x="45" y="22"/>
                      <a:pt x="63" y="17"/>
                    </a:cubicBezTo>
                    <a:cubicBezTo>
                      <a:pt x="77" y="12"/>
                      <a:pt x="84" y="24"/>
                      <a:pt x="84" y="24"/>
                    </a:cubicBezTo>
                    <a:cubicBezTo>
                      <a:pt x="84" y="24"/>
                      <a:pt x="86" y="1"/>
                      <a:pt x="110" y="1"/>
                    </a:cubicBezTo>
                    <a:cubicBezTo>
                      <a:pt x="135" y="0"/>
                      <a:pt x="140" y="19"/>
                      <a:pt x="140" y="19"/>
                    </a:cubicBezTo>
                    <a:cubicBezTo>
                      <a:pt x="140" y="19"/>
                      <a:pt x="142" y="14"/>
                      <a:pt x="153" y="17"/>
                    </a:cubicBezTo>
                    <a:cubicBezTo>
                      <a:pt x="165" y="20"/>
                      <a:pt x="167" y="30"/>
                      <a:pt x="167" y="30"/>
                    </a:cubicBezTo>
                    <a:cubicBezTo>
                      <a:pt x="167" y="30"/>
                      <a:pt x="180" y="12"/>
                      <a:pt x="202" y="23"/>
                    </a:cubicBezTo>
                    <a:cubicBezTo>
                      <a:pt x="224" y="34"/>
                      <a:pt x="220" y="59"/>
                      <a:pt x="220" y="59"/>
                    </a:cubicBezTo>
                    <a:cubicBezTo>
                      <a:pt x="220" y="59"/>
                      <a:pt x="250" y="58"/>
                      <a:pt x="250" y="88"/>
                    </a:cubicBezTo>
                    <a:cubicBezTo>
                      <a:pt x="250" y="118"/>
                      <a:pt x="217" y="117"/>
                      <a:pt x="217" y="117"/>
                    </a:cubicBezTo>
                    <a:cubicBezTo>
                      <a:pt x="217" y="117"/>
                      <a:pt x="204" y="137"/>
                      <a:pt x="173" y="137"/>
                    </a:cubicBezTo>
                    <a:cubicBezTo>
                      <a:pt x="143" y="137"/>
                      <a:pt x="134" y="127"/>
                      <a:pt x="134" y="127"/>
                    </a:cubicBezTo>
                    <a:cubicBezTo>
                      <a:pt x="134" y="127"/>
                      <a:pt x="118" y="143"/>
                      <a:pt x="95" y="139"/>
                    </a:cubicBezTo>
                    <a:cubicBezTo>
                      <a:pt x="72" y="136"/>
                      <a:pt x="68" y="124"/>
                      <a:pt x="68" y="12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25" name="Rectangle 71">
                <a:extLst>
                  <a:ext uri="{C183D7F6-B498-43B3-948B-1728B52AA6E4}">
                    <adec:decorative xmlns:adec="http://schemas.microsoft.com/office/drawing/2017/decorative" val="1"/>
                  </a:ext>
                </a:extLst>
              </p:cNvPr>
              <p:cNvSpPr>
                <a:spLocks noChangeArrowheads="1"/>
              </p:cNvSpPr>
              <p:nvPr/>
            </p:nvSpPr>
            <p:spPr bwMode="auto">
              <a:xfrm>
                <a:off x="9178815"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4</a:t>
                </a:r>
              </a:p>
            </p:txBody>
          </p:sp>
          <p:grpSp>
            <p:nvGrpSpPr>
              <p:cNvPr id="1731" name="Group 702" descr="Badge Icon"/>
              <p:cNvGrpSpPr/>
              <p:nvPr/>
            </p:nvGrpSpPr>
            <p:grpSpPr>
              <a:xfrm>
                <a:off x="9372600" y="5507317"/>
                <a:ext cx="458623" cy="424510"/>
                <a:chOff x="457200" y="4529138"/>
                <a:chExt cx="384175" cy="355600"/>
              </a:xfrm>
              <a:solidFill>
                <a:srgbClr val="FFFFFF"/>
              </a:solidFill>
              <a:effectLst/>
            </p:grpSpPr>
            <p:sp>
              <p:nvSpPr>
                <p:cNvPr id="1732" name="Freeform 561"/>
                <p:cNvSpPr>
                  <a:spLocks noEditPoints="1"/>
                </p:cNvSpPr>
                <p:nvPr/>
              </p:nvSpPr>
              <p:spPr bwMode="auto">
                <a:xfrm>
                  <a:off x="557213" y="4529138"/>
                  <a:ext cx="182563" cy="111125"/>
                </a:xfrm>
                <a:custGeom>
                  <a:avLst/>
                  <a:gdLst/>
                  <a:ahLst/>
                  <a:cxnLst>
                    <a:cxn ang="0">
                      <a:pos x="255" y="82"/>
                    </a:cxn>
                    <a:cxn ang="0">
                      <a:pos x="255" y="74"/>
                    </a:cxn>
                    <a:cxn ang="0">
                      <a:pos x="248" y="50"/>
                    </a:cxn>
                    <a:cxn ang="0">
                      <a:pos x="230" y="24"/>
                    </a:cxn>
                    <a:cxn ang="0">
                      <a:pos x="204" y="7"/>
                    </a:cxn>
                    <a:cxn ang="0">
                      <a:pos x="180" y="1"/>
                    </a:cxn>
                    <a:cxn ang="0">
                      <a:pos x="172" y="0"/>
                    </a:cxn>
                    <a:cxn ang="0">
                      <a:pos x="154" y="3"/>
                    </a:cxn>
                    <a:cxn ang="0">
                      <a:pos x="125" y="15"/>
                    </a:cxn>
                    <a:cxn ang="0">
                      <a:pos x="103" y="36"/>
                    </a:cxn>
                    <a:cxn ang="0">
                      <a:pos x="90" y="66"/>
                    </a:cxn>
                    <a:cxn ang="0">
                      <a:pos x="87" y="82"/>
                    </a:cxn>
                    <a:cxn ang="0">
                      <a:pos x="0" y="82"/>
                    </a:cxn>
                    <a:cxn ang="0">
                      <a:pos x="0" y="186"/>
                    </a:cxn>
                    <a:cxn ang="0">
                      <a:pos x="2" y="195"/>
                    </a:cxn>
                    <a:cxn ang="0">
                      <a:pos x="8" y="204"/>
                    </a:cxn>
                    <a:cxn ang="0">
                      <a:pos x="16" y="210"/>
                    </a:cxn>
                    <a:cxn ang="0">
                      <a:pos x="25" y="211"/>
                    </a:cxn>
                    <a:cxn ang="0">
                      <a:pos x="317" y="211"/>
                    </a:cxn>
                    <a:cxn ang="0">
                      <a:pos x="328" y="210"/>
                    </a:cxn>
                    <a:cxn ang="0">
                      <a:pos x="336" y="204"/>
                    </a:cxn>
                    <a:cxn ang="0">
                      <a:pos x="341" y="195"/>
                    </a:cxn>
                    <a:cxn ang="0">
                      <a:pos x="344" y="186"/>
                    </a:cxn>
                    <a:cxn ang="0">
                      <a:pos x="317" y="82"/>
                    </a:cxn>
                    <a:cxn ang="0">
                      <a:pos x="169" y="99"/>
                    </a:cxn>
                    <a:cxn ang="0">
                      <a:pos x="157" y="97"/>
                    </a:cxn>
                    <a:cxn ang="0">
                      <a:pos x="145" y="90"/>
                    </a:cxn>
                    <a:cxn ang="0">
                      <a:pos x="138" y="79"/>
                    </a:cxn>
                    <a:cxn ang="0">
                      <a:pos x="135" y="66"/>
                    </a:cxn>
                    <a:cxn ang="0">
                      <a:pos x="137" y="59"/>
                    </a:cxn>
                    <a:cxn ang="0">
                      <a:pos x="141" y="47"/>
                    </a:cxn>
                    <a:cxn ang="0">
                      <a:pos x="150" y="38"/>
                    </a:cxn>
                    <a:cxn ang="0">
                      <a:pos x="162" y="32"/>
                    </a:cxn>
                    <a:cxn ang="0">
                      <a:pos x="169" y="31"/>
                    </a:cxn>
                    <a:cxn ang="0">
                      <a:pos x="183" y="34"/>
                    </a:cxn>
                    <a:cxn ang="0">
                      <a:pos x="193" y="42"/>
                    </a:cxn>
                    <a:cxn ang="0">
                      <a:pos x="201" y="52"/>
                    </a:cxn>
                    <a:cxn ang="0">
                      <a:pos x="204" y="66"/>
                    </a:cxn>
                    <a:cxn ang="0">
                      <a:pos x="203" y="73"/>
                    </a:cxn>
                    <a:cxn ang="0">
                      <a:pos x="199" y="85"/>
                    </a:cxn>
                    <a:cxn ang="0">
                      <a:pos x="189" y="94"/>
                    </a:cxn>
                    <a:cxn ang="0">
                      <a:pos x="177" y="99"/>
                    </a:cxn>
                    <a:cxn ang="0">
                      <a:pos x="169" y="99"/>
                    </a:cxn>
                  </a:cxnLst>
                  <a:rect l="0" t="0" r="r" b="b"/>
                  <a:pathLst>
                    <a:path w="344" h="211">
                      <a:moveTo>
                        <a:pt x="317" y="82"/>
                      </a:moveTo>
                      <a:lnTo>
                        <a:pt x="255" y="82"/>
                      </a:lnTo>
                      <a:lnTo>
                        <a:pt x="255" y="82"/>
                      </a:lnTo>
                      <a:lnTo>
                        <a:pt x="255" y="74"/>
                      </a:lnTo>
                      <a:lnTo>
                        <a:pt x="254" y="66"/>
                      </a:lnTo>
                      <a:lnTo>
                        <a:pt x="248" y="50"/>
                      </a:lnTo>
                      <a:lnTo>
                        <a:pt x="240" y="36"/>
                      </a:lnTo>
                      <a:lnTo>
                        <a:pt x="230" y="24"/>
                      </a:lnTo>
                      <a:lnTo>
                        <a:pt x="217" y="15"/>
                      </a:lnTo>
                      <a:lnTo>
                        <a:pt x="204" y="7"/>
                      </a:lnTo>
                      <a:lnTo>
                        <a:pt x="188" y="3"/>
                      </a:lnTo>
                      <a:lnTo>
                        <a:pt x="180" y="1"/>
                      </a:lnTo>
                      <a:lnTo>
                        <a:pt x="172" y="0"/>
                      </a:lnTo>
                      <a:lnTo>
                        <a:pt x="172" y="0"/>
                      </a:lnTo>
                      <a:lnTo>
                        <a:pt x="162" y="1"/>
                      </a:lnTo>
                      <a:lnTo>
                        <a:pt x="154" y="3"/>
                      </a:lnTo>
                      <a:lnTo>
                        <a:pt x="139" y="7"/>
                      </a:lnTo>
                      <a:lnTo>
                        <a:pt x="125" y="15"/>
                      </a:lnTo>
                      <a:lnTo>
                        <a:pt x="113" y="24"/>
                      </a:lnTo>
                      <a:lnTo>
                        <a:pt x="103" y="36"/>
                      </a:lnTo>
                      <a:lnTo>
                        <a:pt x="95" y="50"/>
                      </a:lnTo>
                      <a:lnTo>
                        <a:pt x="90" y="66"/>
                      </a:lnTo>
                      <a:lnTo>
                        <a:pt x="88" y="74"/>
                      </a:lnTo>
                      <a:lnTo>
                        <a:pt x="87" y="82"/>
                      </a:lnTo>
                      <a:lnTo>
                        <a:pt x="25" y="82"/>
                      </a:lnTo>
                      <a:lnTo>
                        <a:pt x="0" y="82"/>
                      </a:lnTo>
                      <a:lnTo>
                        <a:pt x="0" y="186"/>
                      </a:lnTo>
                      <a:lnTo>
                        <a:pt x="0" y="186"/>
                      </a:lnTo>
                      <a:lnTo>
                        <a:pt x="0" y="191"/>
                      </a:lnTo>
                      <a:lnTo>
                        <a:pt x="2" y="195"/>
                      </a:lnTo>
                      <a:lnTo>
                        <a:pt x="4" y="200"/>
                      </a:lnTo>
                      <a:lnTo>
                        <a:pt x="8" y="204"/>
                      </a:lnTo>
                      <a:lnTo>
                        <a:pt x="10" y="207"/>
                      </a:lnTo>
                      <a:lnTo>
                        <a:pt x="16" y="210"/>
                      </a:lnTo>
                      <a:lnTo>
                        <a:pt x="20" y="211"/>
                      </a:lnTo>
                      <a:lnTo>
                        <a:pt x="25" y="211"/>
                      </a:lnTo>
                      <a:lnTo>
                        <a:pt x="317" y="211"/>
                      </a:lnTo>
                      <a:lnTo>
                        <a:pt x="317" y="211"/>
                      </a:lnTo>
                      <a:lnTo>
                        <a:pt x="322" y="211"/>
                      </a:lnTo>
                      <a:lnTo>
                        <a:pt x="328" y="210"/>
                      </a:lnTo>
                      <a:lnTo>
                        <a:pt x="332" y="207"/>
                      </a:lnTo>
                      <a:lnTo>
                        <a:pt x="336" y="204"/>
                      </a:lnTo>
                      <a:lnTo>
                        <a:pt x="339" y="200"/>
                      </a:lnTo>
                      <a:lnTo>
                        <a:pt x="341" y="195"/>
                      </a:lnTo>
                      <a:lnTo>
                        <a:pt x="343" y="191"/>
                      </a:lnTo>
                      <a:lnTo>
                        <a:pt x="344" y="186"/>
                      </a:lnTo>
                      <a:lnTo>
                        <a:pt x="344" y="82"/>
                      </a:lnTo>
                      <a:lnTo>
                        <a:pt x="317" y="82"/>
                      </a:lnTo>
                      <a:close/>
                      <a:moveTo>
                        <a:pt x="169" y="99"/>
                      </a:moveTo>
                      <a:lnTo>
                        <a:pt x="169" y="99"/>
                      </a:lnTo>
                      <a:lnTo>
                        <a:pt x="162" y="99"/>
                      </a:lnTo>
                      <a:lnTo>
                        <a:pt x="157" y="97"/>
                      </a:lnTo>
                      <a:lnTo>
                        <a:pt x="150" y="94"/>
                      </a:lnTo>
                      <a:lnTo>
                        <a:pt x="145" y="90"/>
                      </a:lnTo>
                      <a:lnTo>
                        <a:pt x="141" y="85"/>
                      </a:lnTo>
                      <a:lnTo>
                        <a:pt x="138" y="79"/>
                      </a:lnTo>
                      <a:lnTo>
                        <a:pt x="137" y="73"/>
                      </a:lnTo>
                      <a:lnTo>
                        <a:pt x="135" y="66"/>
                      </a:lnTo>
                      <a:lnTo>
                        <a:pt x="135" y="66"/>
                      </a:lnTo>
                      <a:lnTo>
                        <a:pt x="137" y="59"/>
                      </a:lnTo>
                      <a:lnTo>
                        <a:pt x="138" y="52"/>
                      </a:lnTo>
                      <a:lnTo>
                        <a:pt x="141" y="47"/>
                      </a:lnTo>
                      <a:lnTo>
                        <a:pt x="145" y="42"/>
                      </a:lnTo>
                      <a:lnTo>
                        <a:pt x="150" y="38"/>
                      </a:lnTo>
                      <a:lnTo>
                        <a:pt x="157" y="34"/>
                      </a:lnTo>
                      <a:lnTo>
                        <a:pt x="162" y="32"/>
                      </a:lnTo>
                      <a:lnTo>
                        <a:pt x="169" y="31"/>
                      </a:lnTo>
                      <a:lnTo>
                        <a:pt x="169" y="31"/>
                      </a:lnTo>
                      <a:lnTo>
                        <a:pt x="177" y="32"/>
                      </a:lnTo>
                      <a:lnTo>
                        <a:pt x="183" y="34"/>
                      </a:lnTo>
                      <a:lnTo>
                        <a:pt x="189" y="38"/>
                      </a:lnTo>
                      <a:lnTo>
                        <a:pt x="193" y="42"/>
                      </a:lnTo>
                      <a:lnTo>
                        <a:pt x="199" y="47"/>
                      </a:lnTo>
                      <a:lnTo>
                        <a:pt x="201" y="52"/>
                      </a:lnTo>
                      <a:lnTo>
                        <a:pt x="203" y="59"/>
                      </a:lnTo>
                      <a:lnTo>
                        <a:pt x="204" y="66"/>
                      </a:lnTo>
                      <a:lnTo>
                        <a:pt x="204" y="66"/>
                      </a:lnTo>
                      <a:lnTo>
                        <a:pt x="203" y="73"/>
                      </a:lnTo>
                      <a:lnTo>
                        <a:pt x="201" y="79"/>
                      </a:lnTo>
                      <a:lnTo>
                        <a:pt x="199" y="85"/>
                      </a:lnTo>
                      <a:lnTo>
                        <a:pt x="193" y="90"/>
                      </a:lnTo>
                      <a:lnTo>
                        <a:pt x="189" y="94"/>
                      </a:lnTo>
                      <a:lnTo>
                        <a:pt x="183" y="97"/>
                      </a:lnTo>
                      <a:lnTo>
                        <a:pt x="177" y="99"/>
                      </a:lnTo>
                      <a:lnTo>
                        <a:pt x="169" y="99"/>
                      </a:lnTo>
                      <a:lnTo>
                        <a:pt x="169" y="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3" name="Freeform 562">
                  <a:extLst>
                    <a:ext uri="{C183D7F6-B498-43B3-948B-1728B52AA6E4}">
                      <adec:decorative xmlns:adec="http://schemas.microsoft.com/office/drawing/2017/decorative" val="1"/>
                    </a:ext>
                  </a:extLst>
                </p:cNvPr>
                <p:cNvSpPr>
                  <a:spLocks noEditPoints="1"/>
                </p:cNvSpPr>
                <p:nvPr/>
              </p:nvSpPr>
              <p:spPr bwMode="auto">
                <a:xfrm>
                  <a:off x="457200" y="4595813"/>
                  <a:ext cx="384175" cy="288925"/>
                </a:xfrm>
                <a:custGeom>
                  <a:avLst/>
                  <a:gdLst/>
                  <a:ahLst/>
                  <a:cxnLst>
                    <a:cxn ang="0">
                      <a:pos x="42" y="0"/>
                    </a:cxn>
                    <a:cxn ang="0">
                      <a:pos x="0" y="545"/>
                    </a:cxn>
                    <a:cxn ang="0">
                      <a:pos x="685" y="545"/>
                    </a:cxn>
                    <a:cxn ang="0">
                      <a:pos x="725" y="0"/>
                    </a:cxn>
                    <a:cxn ang="0">
                      <a:pos x="81" y="413"/>
                    </a:cxn>
                    <a:cxn ang="0">
                      <a:pos x="82" y="393"/>
                    </a:cxn>
                    <a:cxn ang="0">
                      <a:pos x="93" y="352"/>
                    </a:cxn>
                    <a:cxn ang="0">
                      <a:pos x="115" y="316"/>
                    </a:cxn>
                    <a:cxn ang="0">
                      <a:pos x="143" y="288"/>
                    </a:cxn>
                    <a:cxn ang="0">
                      <a:pos x="159" y="277"/>
                    </a:cxn>
                    <a:cxn ang="0">
                      <a:pos x="151" y="269"/>
                    </a:cxn>
                    <a:cxn ang="0">
                      <a:pos x="140" y="246"/>
                    </a:cxn>
                    <a:cxn ang="0">
                      <a:pos x="139" y="233"/>
                    </a:cxn>
                    <a:cxn ang="0">
                      <a:pos x="143" y="210"/>
                    </a:cxn>
                    <a:cxn ang="0">
                      <a:pos x="156" y="191"/>
                    </a:cxn>
                    <a:cxn ang="0">
                      <a:pos x="175" y="177"/>
                    </a:cxn>
                    <a:cxn ang="0">
                      <a:pos x="198" y="173"/>
                    </a:cxn>
                    <a:cxn ang="0">
                      <a:pos x="210" y="175"/>
                    </a:cxn>
                    <a:cxn ang="0">
                      <a:pos x="230" y="184"/>
                    </a:cxn>
                    <a:cxn ang="0">
                      <a:pos x="246" y="199"/>
                    </a:cxn>
                    <a:cxn ang="0">
                      <a:pos x="256" y="220"/>
                    </a:cxn>
                    <a:cxn ang="0">
                      <a:pos x="257" y="233"/>
                    </a:cxn>
                    <a:cxn ang="0">
                      <a:pos x="252" y="258"/>
                    </a:cxn>
                    <a:cxn ang="0">
                      <a:pos x="236" y="277"/>
                    </a:cxn>
                    <a:cxn ang="0">
                      <a:pos x="245" y="282"/>
                    </a:cxn>
                    <a:cxn ang="0">
                      <a:pos x="268" y="301"/>
                    </a:cxn>
                    <a:cxn ang="0">
                      <a:pos x="292" y="333"/>
                    </a:cxn>
                    <a:cxn ang="0">
                      <a:pos x="308" y="372"/>
                    </a:cxn>
                    <a:cxn ang="0">
                      <a:pos x="315" y="413"/>
                    </a:cxn>
                    <a:cxn ang="0">
                      <a:pos x="557" y="413"/>
                    </a:cxn>
                    <a:cxn ang="0">
                      <a:pos x="406" y="368"/>
                    </a:cxn>
                    <a:cxn ang="0">
                      <a:pos x="557" y="413"/>
                    </a:cxn>
                    <a:cxn ang="0">
                      <a:pos x="406" y="331"/>
                    </a:cxn>
                    <a:cxn ang="0">
                      <a:pos x="663" y="286"/>
                    </a:cxn>
                    <a:cxn ang="0">
                      <a:pos x="663" y="249"/>
                    </a:cxn>
                    <a:cxn ang="0">
                      <a:pos x="406" y="204"/>
                    </a:cxn>
                    <a:cxn ang="0">
                      <a:pos x="663" y="249"/>
                    </a:cxn>
                  </a:cxnLst>
                  <a:rect l="0" t="0" r="r" b="b"/>
                  <a:pathLst>
                    <a:path w="725" h="545">
                      <a:moveTo>
                        <a:pt x="685" y="0"/>
                      </a:moveTo>
                      <a:lnTo>
                        <a:pt x="42" y="0"/>
                      </a:lnTo>
                      <a:lnTo>
                        <a:pt x="0" y="0"/>
                      </a:lnTo>
                      <a:lnTo>
                        <a:pt x="0" y="545"/>
                      </a:lnTo>
                      <a:lnTo>
                        <a:pt x="42" y="545"/>
                      </a:lnTo>
                      <a:lnTo>
                        <a:pt x="685" y="545"/>
                      </a:lnTo>
                      <a:lnTo>
                        <a:pt x="725" y="545"/>
                      </a:lnTo>
                      <a:lnTo>
                        <a:pt x="725" y="0"/>
                      </a:lnTo>
                      <a:lnTo>
                        <a:pt x="685" y="0"/>
                      </a:lnTo>
                      <a:close/>
                      <a:moveTo>
                        <a:pt x="81" y="413"/>
                      </a:moveTo>
                      <a:lnTo>
                        <a:pt x="81" y="413"/>
                      </a:lnTo>
                      <a:lnTo>
                        <a:pt x="82" y="393"/>
                      </a:lnTo>
                      <a:lnTo>
                        <a:pt x="86" y="372"/>
                      </a:lnTo>
                      <a:lnTo>
                        <a:pt x="93" y="352"/>
                      </a:lnTo>
                      <a:lnTo>
                        <a:pt x="103" y="333"/>
                      </a:lnTo>
                      <a:lnTo>
                        <a:pt x="115" y="316"/>
                      </a:lnTo>
                      <a:lnTo>
                        <a:pt x="128" y="301"/>
                      </a:lnTo>
                      <a:lnTo>
                        <a:pt x="143" y="288"/>
                      </a:lnTo>
                      <a:lnTo>
                        <a:pt x="151" y="282"/>
                      </a:lnTo>
                      <a:lnTo>
                        <a:pt x="159" y="277"/>
                      </a:lnTo>
                      <a:lnTo>
                        <a:pt x="159" y="277"/>
                      </a:lnTo>
                      <a:lnTo>
                        <a:pt x="151" y="269"/>
                      </a:lnTo>
                      <a:lnTo>
                        <a:pt x="144" y="258"/>
                      </a:lnTo>
                      <a:lnTo>
                        <a:pt x="140" y="246"/>
                      </a:lnTo>
                      <a:lnTo>
                        <a:pt x="139" y="233"/>
                      </a:lnTo>
                      <a:lnTo>
                        <a:pt x="139" y="233"/>
                      </a:lnTo>
                      <a:lnTo>
                        <a:pt x="140" y="220"/>
                      </a:lnTo>
                      <a:lnTo>
                        <a:pt x="143" y="210"/>
                      </a:lnTo>
                      <a:lnTo>
                        <a:pt x="148" y="199"/>
                      </a:lnTo>
                      <a:lnTo>
                        <a:pt x="156" y="191"/>
                      </a:lnTo>
                      <a:lnTo>
                        <a:pt x="164" y="184"/>
                      </a:lnTo>
                      <a:lnTo>
                        <a:pt x="175" y="177"/>
                      </a:lnTo>
                      <a:lnTo>
                        <a:pt x="186" y="175"/>
                      </a:lnTo>
                      <a:lnTo>
                        <a:pt x="198" y="173"/>
                      </a:lnTo>
                      <a:lnTo>
                        <a:pt x="198" y="173"/>
                      </a:lnTo>
                      <a:lnTo>
                        <a:pt x="210" y="175"/>
                      </a:lnTo>
                      <a:lnTo>
                        <a:pt x="221" y="177"/>
                      </a:lnTo>
                      <a:lnTo>
                        <a:pt x="230" y="184"/>
                      </a:lnTo>
                      <a:lnTo>
                        <a:pt x="240" y="191"/>
                      </a:lnTo>
                      <a:lnTo>
                        <a:pt x="246" y="199"/>
                      </a:lnTo>
                      <a:lnTo>
                        <a:pt x="252" y="210"/>
                      </a:lnTo>
                      <a:lnTo>
                        <a:pt x="256" y="220"/>
                      </a:lnTo>
                      <a:lnTo>
                        <a:pt x="257" y="233"/>
                      </a:lnTo>
                      <a:lnTo>
                        <a:pt x="257" y="233"/>
                      </a:lnTo>
                      <a:lnTo>
                        <a:pt x="256" y="246"/>
                      </a:lnTo>
                      <a:lnTo>
                        <a:pt x="252" y="258"/>
                      </a:lnTo>
                      <a:lnTo>
                        <a:pt x="245" y="269"/>
                      </a:lnTo>
                      <a:lnTo>
                        <a:pt x="236" y="277"/>
                      </a:lnTo>
                      <a:lnTo>
                        <a:pt x="236" y="277"/>
                      </a:lnTo>
                      <a:lnTo>
                        <a:pt x="245" y="282"/>
                      </a:lnTo>
                      <a:lnTo>
                        <a:pt x="253" y="288"/>
                      </a:lnTo>
                      <a:lnTo>
                        <a:pt x="268" y="301"/>
                      </a:lnTo>
                      <a:lnTo>
                        <a:pt x="281" y="316"/>
                      </a:lnTo>
                      <a:lnTo>
                        <a:pt x="292" y="333"/>
                      </a:lnTo>
                      <a:lnTo>
                        <a:pt x="302" y="352"/>
                      </a:lnTo>
                      <a:lnTo>
                        <a:pt x="308" y="372"/>
                      </a:lnTo>
                      <a:lnTo>
                        <a:pt x="314" y="393"/>
                      </a:lnTo>
                      <a:lnTo>
                        <a:pt x="315" y="413"/>
                      </a:lnTo>
                      <a:lnTo>
                        <a:pt x="81" y="413"/>
                      </a:lnTo>
                      <a:close/>
                      <a:moveTo>
                        <a:pt x="557" y="413"/>
                      </a:moveTo>
                      <a:lnTo>
                        <a:pt x="406" y="413"/>
                      </a:lnTo>
                      <a:lnTo>
                        <a:pt x="406" y="368"/>
                      </a:lnTo>
                      <a:lnTo>
                        <a:pt x="557" y="368"/>
                      </a:lnTo>
                      <a:lnTo>
                        <a:pt x="557" y="413"/>
                      </a:lnTo>
                      <a:close/>
                      <a:moveTo>
                        <a:pt x="663" y="331"/>
                      </a:moveTo>
                      <a:lnTo>
                        <a:pt x="406" y="331"/>
                      </a:lnTo>
                      <a:lnTo>
                        <a:pt x="406" y="286"/>
                      </a:lnTo>
                      <a:lnTo>
                        <a:pt x="663" y="286"/>
                      </a:lnTo>
                      <a:lnTo>
                        <a:pt x="663" y="331"/>
                      </a:lnTo>
                      <a:close/>
                      <a:moveTo>
                        <a:pt x="663" y="249"/>
                      </a:moveTo>
                      <a:lnTo>
                        <a:pt x="406" y="249"/>
                      </a:lnTo>
                      <a:lnTo>
                        <a:pt x="406" y="204"/>
                      </a:lnTo>
                      <a:lnTo>
                        <a:pt x="663" y="204"/>
                      </a:lnTo>
                      <a:lnTo>
                        <a:pt x="663" y="2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726" name="Rectangle 71"/>
              <p:cNvSpPr>
                <a:spLocks noChangeArrowheads="1"/>
              </p:cNvSpPr>
              <p:nvPr/>
            </p:nvSpPr>
            <p:spPr bwMode="auto">
              <a:xfrm>
                <a:off x="10064428"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5</a:t>
                </a:r>
              </a:p>
            </p:txBody>
          </p:sp>
          <p:grpSp>
            <p:nvGrpSpPr>
              <p:cNvPr id="1734" name="Group 1733" descr="Folder Icon"/>
              <p:cNvGrpSpPr>
                <a:grpSpLocks noChangeAspect="1"/>
              </p:cNvGrpSpPr>
              <p:nvPr/>
            </p:nvGrpSpPr>
            <p:grpSpPr>
              <a:xfrm>
                <a:off x="10256287" y="5504693"/>
                <a:ext cx="459340" cy="438139"/>
                <a:chOff x="5249469" y="3471975"/>
                <a:chExt cx="389331" cy="371362"/>
              </a:xfrm>
              <a:solidFill>
                <a:srgbClr val="FFFFFF"/>
              </a:solidFill>
              <a:effectLst/>
            </p:grpSpPr>
            <p:sp>
              <p:nvSpPr>
                <p:cNvPr id="1735" name="Freeform 283">
                  <a:extLst>
                    <a:ext uri="{C183D7F6-B498-43B3-948B-1728B52AA6E4}">
                      <adec:decorative xmlns:adec="http://schemas.microsoft.com/office/drawing/2017/decorative" val="1"/>
                    </a:ext>
                  </a:extLst>
                </p:cNvPr>
                <p:cNvSpPr>
                  <a:spLocks/>
                </p:cNvSpPr>
                <p:nvPr/>
              </p:nvSpPr>
              <p:spPr bwMode="auto">
                <a:xfrm>
                  <a:off x="5411824" y="3784600"/>
                  <a:ext cx="57150" cy="58737"/>
                </a:xfrm>
                <a:custGeom>
                  <a:avLst/>
                  <a:gdLst/>
                  <a:ahLst/>
                  <a:cxnLst>
                    <a:cxn ang="0">
                      <a:pos x="109" y="55"/>
                    </a:cxn>
                    <a:cxn ang="0">
                      <a:pos x="109" y="55"/>
                    </a:cxn>
                    <a:cxn ang="0">
                      <a:pos x="108" y="65"/>
                    </a:cxn>
                    <a:cxn ang="0">
                      <a:pos x="105" y="76"/>
                    </a:cxn>
                    <a:cxn ang="0">
                      <a:pos x="101" y="85"/>
                    </a:cxn>
                    <a:cxn ang="0">
                      <a:pos x="94" y="93"/>
                    </a:cxn>
                    <a:cxn ang="0">
                      <a:pos x="85" y="100"/>
                    </a:cxn>
                    <a:cxn ang="0">
                      <a:pos x="77" y="105"/>
                    </a:cxn>
                    <a:cxn ang="0">
                      <a:pos x="65" y="109"/>
                    </a:cxn>
                    <a:cxn ang="0">
                      <a:pos x="54" y="109"/>
                    </a:cxn>
                    <a:cxn ang="0">
                      <a:pos x="54" y="109"/>
                    </a:cxn>
                    <a:cxn ang="0">
                      <a:pos x="44" y="109"/>
                    </a:cxn>
                    <a:cxn ang="0">
                      <a:pos x="33" y="105"/>
                    </a:cxn>
                    <a:cxn ang="0">
                      <a:pos x="24" y="100"/>
                    </a:cxn>
                    <a:cxn ang="0">
                      <a:pos x="16" y="93"/>
                    </a:cxn>
                    <a:cxn ang="0">
                      <a:pos x="9" y="85"/>
                    </a:cxn>
                    <a:cxn ang="0">
                      <a:pos x="4" y="76"/>
                    </a:cxn>
                    <a:cxn ang="0">
                      <a:pos x="0" y="65"/>
                    </a:cxn>
                    <a:cxn ang="0">
                      <a:pos x="0" y="55"/>
                    </a:cxn>
                    <a:cxn ang="0">
                      <a:pos x="0" y="55"/>
                    </a:cxn>
                    <a:cxn ang="0">
                      <a:pos x="0" y="44"/>
                    </a:cxn>
                    <a:cxn ang="0">
                      <a:pos x="4" y="32"/>
                    </a:cxn>
                    <a:cxn ang="0">
                      <a:pos x="9" y="24"/>
                    </a:cxn>
                    <a:cxn ang="0">
                      <a:pos x="16" y="15"/>
                    </a:cxn>
                    <a:cxn ang="0">
                      <a:pos x="24" y="8"/>
                    </a:cxn>
                    <a:cxn ang="0">
                      <a:pos x="33" y="4"/>
                    </a:cxn>
                    <a:cxn ang="0">
                      <a:pos x="44" y="1"/>
                    </a:cxn>
                    <a:cxn ang="0">
                      <a:pos x="54" y="0"/>
                    </a:cxn>
                    <a:cxn ang="0">
                      <a:pos x="54" y="0"/>
                    </a:cxn>
                    <a:cxn ang="0">
                      <a:pos x="65" y="1"/>
                    </a:cxn>
                    <a:cxn ang="0">
                      <a:pos x="77" y="4"/>
                    </a:cxn>
                    <a:cxn ang="0">
                      <a:pos x="85" y="8"/>
                    </a:cxn>
                    <a:cxn ang="0">
                      <a:pos x="94" y="15"/>
                    </a:cxn>
                    <a:cxn ang="0">
                      <a:pos x="101" y="24"/>
                    </a:cxn>
                    <a:cxn ang="0">
                      <a:pos x="105" y="32"/>
                    </a:cxn>
                    <a:cxn ang="0">
                      <a:pos x="108" y="44"/>
                    </a:cxn>
                    <a:cxn ang="0">
                      <a:pos x="109" y="55"/>
                    </a:cxn>
                    <a:cxn ang="0">
                      <a:pos x="109" y="55"/>
                    </a:cxn>
                  </a:cxnLst>
                  <a:rect l="0" t="0" r="r" b="b"/>
                  <a:pathLst>
                    <a:path w="109" h="109">
                      <a:moveTo>
                        <a:pt x="109" y="55"/>
                      </a:moveTo>
                      <a:lnTo>
                        <a:pt x="109" y="55"/>
                      </a:lnTo>
                      <a:lnTo>
                        <a:pt x="108" y="65"/>
                      </a:lnTo>
                      <a:lnTo>
                        <a:pt x="105" y="76"/>
                      </a:lnTo>
                      <a:lnTo>
                        <a:pt x="101" y="85"/>
                      </a:lnTo>
                      <a:lnTo>
                        <a:pt x="94" y="93"/>
                      </a:lnTo>
                      <a:lnTo>
                        <a:pt x="85" y="100"/>
                      </a:lnTo>
                      <a:lnTo>
                        <a:pt x="77" y="105"/>
                      </a:lnTo>
                      <a:lnTo>
                        <a:pt x="65" y="109"/>
                      </a:lnTo>
                      <a:lnTo>
                        <a:pt x="54" y="109"/>
                      </a:lnTo>
                      <a:lnTo>
                        <a:pt x="54" y="109"/>
                      </a:lnTo>
                      <a:lnTo>
                        <a:pt x="44" y="109"/>
                      </a:lnTo>
                      <a:lnTo>
                        <a:pt x="33" y="105"/>
                      </a:lnTo>
                      <a:lnTo>
                        <a:pt x="24" y="100"/>
                      </a:lnTo>
                      <a:lnTo>
                        <a:pt x="16" y="93"/>
                      </a:lnTo>
                      <a:lnTo>
                        <a:pt x="9" y="85"/>
                      </a:lnTo>
                      <a:lnTo>
                        <a:pt x="4" y="76"/>
                      </a:lnTo>
                      <a:lnTo>
                        <a:pt x="0" y="65"/>
                      </a:lnTo>
                      <a:lnTo>
                        <a:pt x="0" y="55"/>
                      </a:lnTo>
                      <a:lnTo>
                        <a:pt x="0" y="55"/>
                      </a:lnTo>
                      <a:lnTo>
                        <a:pt x="0" y="44"/>
                      </a:lnTo>
                      <a:lnTo>
                        <a:pt x="4" y="32"/>
                      </a:lnTo>
                      <a:lnTo>
                        <a:pt x="9" y="24"/>
                      </a:lnTo>
                      <a:lnTo>
                        <a:pt x="16" y="15"/>
                      </a:lnTo>
                      <a:lnTo>
                        <a:pt x="24" y="8"/>
                      </a:lnTo>
                      <a:lnTo>
                        <a:pt x="33" y="4"/>
                      </a:lnTo>
                      <a:lnTo>
                        <a:pt x="44" y="1"/>
                      </a:lnTo>
                      <a:lnTo>
                        <a:pt x="54" y="0"/>
                      </a:lnTo>
                      <a:lnTo>
                        <a:pt x="54" y="0"/>
                      </a:lnTo>
                      <a:lnTo>
                        <a:pt x="65" y="1"/>
                      </a:lnTo>
                      <a:lnTo>
                        <a:pt x="77" y="4"/>
                      </a:lnTo>
                      <a:lnTo>
                        <a:pt x="85" y="8"/>
                      </a:lnTo>
                      <a:lnTo>
                        <a:pt x="94" y="15"/>
                      </a:lnTo>
                      <a:lnTo>
                        <a:pt x="101" y="24"/>
                      </a:lnTo>
                      <a:lnTo>
                        <a:pt x="105" y="32"/>
                      </a:lnTo>
                      <a:lnTo>
                        <a:pt x="108" y="44"/>
                      </a:lnTo>
                      <a:lnTo>
                        <a:pt x="109" y="55"/>
                      </a:lnTo>
                      <a:lnTo>
                        <a:pt x="109" y="5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6" name="Rectangle 284">
                  <a:extLst>
                    <a:ext uri="{C183D7F6-B498-43B3-948B-1728B52AA6E4}">
                      <adec:decorative xmlns:adec="http://schemas.microsoft.com/office/drawing/2017/decorative" val="1"/>
                    </a:ext>
                  </a:extLst>
                </p:cNvPr>
                <p:cNvSpPr>
                  <a:spLocks noChangeArrowheads="1"/>
                </p:cNvSpPr>
                <p:nvPr/>
              </p:nvSpPr>
              <p:spPr bwMode="auto">
                <a:xfrm>
                  <a:off x="5262599" y="3805237"/>
                  <a:ext cx="130175" cy="1746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7" name="Rectangle 285">
                  <a:extLst>
                    <a:ext uri="{C183D7F6-B498-43B3-948B-1728B52AA6E4}">
                      <adec:decorative xmlns:adec="http://schemas.microsoft.com/office/drawing/2017/decorative" val="1"/>
                    </a:ext>
                  </a:extLst>
                </p:cNvPr>
                <p:cNvSpPr>
                  <a:spLocks noChangeArrowheads="1"/>
                </p:cNvSpPr>
                <p:nvPr/>
              </p:nvSpPr>
              <p:spPr bwMode="auto">
                <a:xfrm>
                  <a:off x="5488024" y="3805237"/>
                  <a:ext cx="130175" cy="1746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8" name="Rectangle 286">
                  <a:extLst>
                    <a:ext uri="{C183D7F6-B498-43B3-948B-1728B52AA6E4}">
                      <adec:decorative xmlns:adec="http://schemas.microsoft.com/office/drawing/2017/decorative" val="1"/>
                    </a:ext>
                  </a:extLst>
                </p:cNvPr>
                <p:cNvSpPr>
                  <a:spLocks noChangeArrowheads="1"/>
                </p:cNvSpPr>
                <p:nvPr/>
              </p:nvSpPr>
              <p:spPr bwMode="auto">
                <a:xfrm>
                  <a:off x="5430874" y="3740150"/>
                  <a:ext cx="17462" cy="7778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9" name="Freeform 14">
                  <a:extLst>
                    <a:ext uri="{C183D7F6-B498-43B3-948B-1728B52AA6E4}">
                      <adec:decorative xmlns:adec="http://schemas.microsoft.com/office/drawing/2017/decorative" val="1"/>
                    </a:ext>
                  </a:extLst>
                </p:cNvPr>
                <p:cNvSpPr>
                  <a:spLocks/>
                </p:cNvSpPr>
                <p:nvPr/>
              </p:nvSpPr>
              <p:spPr bwMode="auto">
                <a:xfrm>
                  <a:off x="5249469" y="3471975"/>
                  <a:ext cx="389331" cy="295691"/>
                </a:xfrm>
                <a:custGeom>
                  <a:avLst/>
                  <a:gdLst/>
                  <a:ahLst/>
                  <a:cxnLst>
                    <a:cxn ang="0">
                      <a:pos x="1515" y="0"/>
                    </a:cxn>
                    <a:cxn ang="0">
                      <a:pos x="998" y="0"/>
                    </a:cxn>
                    <a:cxn ang="0">
                      <a:pos x="998" y="0"/>
                    </a:cxn>
                    <a:cxn ang="0">
                      <a:pos x="980" y="2"/>
                    </a:cxn>
                    <a:cxn ang="0">
                      <a:pos x="960" y="8"/>
                    </a:cxn>
                    <a:cxn ang="0">
                      <a:pos x="942" y="18"/>
                    </a:cxn>
                    <a:cxn ang="0">
                      <a:pos x="929" y="28"/>
                    </a:cxn>
                    <a:cxn ang="0">
                      <a:pos x="795" y="162"/>
                    </a:cxn>
                    <a:cxn ang="0">
                      <a:pos x="0" y="162"/>
                    </a:cxn>
                    <a:cxn ang="0">
                      <a:pos x="0" y="1181"/>
                    </a:cxn>
                    <a:cxn ang="0">
                      <a:pos x="1555" y="1181"/>
                    </a:cxn>
                    <a:cxn ang="0">
                      <a:pos x="1555" y="40"/>
                    </a:cxn>
                    <a:cxn ang="0">
                      <a:pos x="1555" y="40"/>
                    </a:cxn>
                    <a:cxn ang="0">
                      <a:pos x="1555" y="32"/>
                    </a:cxn>
                    <a:cxn ang="0">
                      <a:pos x="1553" y="24"/>
                    </a:cxn>
                    <a:cxn ang="0">
                      <a:pos x="1549" y="18"/>
                    </a:cxn>
                    <a:cxn ang="0">
                      <a:pos x="1543" y="12"/>
                    </a:cxn>
                    <a:cxn ang="0">
                      <a:pos x="1537" y="6"/>
                    </a:cxn>
                    <a:cxn ang="0">
                      <a:pos x="1531" y="2"/>
                    </a:cxn>
                    <a:cxn ang="0">
                      <a:pos x="1523" y="0"/>
                    </a:cxn>
                    <a:cxn ang="0">
                      <a:pos x="1515" y="0"/>
                    </a:cxn>
                    <a:cxn ang="0">
                      <a:pos x="1515" y="0"/>
                    </a:cxn>
                  </a:cxnLst>
                  <a:rect l="0" t="0" r="r" b="b"/>
                  <a:pathLst>
                    <a:path w="1555" h="1181">
                      <a:moveTo>
                        <a:pt x="1515" y="0"/>
                      </a:moveTo>
                      <a:lnTo>
                        <a:pt x="998" y="0"/>
                      </a:lnTo>
                      <a:lnTo>
                        <a:pt x="998" y="0"/>
                      </a:lnTo>
                      <a:lnTo>
                        <a:pt x="980" y="2"/>
                      </a:lnTo>
                      <a:lnTo>
                        <a:pt x="960" y="8"/>
                      </a:lnTo>
                      <a:lnTo>
                        <a:pt x="942" y="18"/>
                      </a:lnTo>
                      <a:lnTo>
                        <a:pt x="929" y="28"/>
                      </a:lnTo>
                      <a:lnTo>
                        <a:pt x="795" y="162"/>
                      </a:lnTo>
                      <a:lnTo>
                        <a:pt x="0" y="162"/>
                      </a:lnTo>
                      <a:lnTo>
                        <a:pt x="0" y="1181"/>
                      </a:lnTo>
                      <a:lnTo>
                        <a:pt x="1555" y="1181"/>
                      </a:lnTo>
                      <a:lnTo>
                        <a:pt x="1555" y="40"/>
                      </a:lnTo>
                      <a:lnTo>
                        <a:pt x="1555" y="40"/>
                      </a:lnTo>
                      <a:lnTo>
                        <a:pt x="1555" y="32"/>
                      </a:lnTo>
                      <a:lnTo>
                        <a:pt x="1553" y="24"/>
                      </a:lnTo>
                      <a:lnTo>
                        <a:pt x="1549" y="18"/>
                      </a:lnTo>
                      <a:lnTo>
                        <a:pt x="1543" y="12"/>
                      </a:lnTo>
                      <a:lnTo>
                        <a:pt x="1537" y="6"/>
                      </a:lnTo>
                      <a:lnTo>
                        <a:pt x="1531" y="2"/>
                      </a:lnTo>
                      <a:lnTo>
                        <a:pt x="1523" y="0"/>
                      </a:lnTo>
                      <a:lnTo>
                        <a:pt x="1515" y="0"/>
                      </a:lnTo>
                      <a:lnTo>
                        <a:pt x="151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728" name="Rectangle 71">
                <a:extLst>
                  <a:ext uri="{C183D7F6-B498-43B3-948B-1728B52AA6E4}">
                    <adec:decorative xmlns:adec="http://schemas.microsoft.com/office/drawing/2017/decorative" val="1"/>
                  </a:ext>
                </a:extLst>
              </p:cNvPr>
              <p:cNvSpPr>
                <a:spLocks noChangeArrowheads="1"/>
              </p:cNvSpPr>
              <p:nvPr/>
            </p:nvSpPr>
            <p:spPr bwMode="auto">
              <a:xfrm>
                <a:off x="10950042"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6</a:t>
                </a:r>
              </a:p>
            </p:txBody>
          </p:sp>
          <p:sp>
            <p:nvSpPr>
              <p:cNvPr id="1740" name="Freeform 628">
                <a:extLst>
                  <a:ext uri="{C183D7F6-B498-43B3-948B-1728B52AA6E4}">
                    <adec:decorative xmlns:adec="http://schemas.microsoft.com/office/drawing/2017/decorative" val="1"/>
                  </a:ext>
                </a:extLst>
              </p:cNvPr>
              <p:cNvSpPr>
                <a:spLocks noEditPoints="1"/>
              </p:cNvSpPr>
              <p:nvPr/>
            </p:nvSpPr>
            <p:spPr bwMode="auto">
              <a:xfrm rot="16200000">
                <a:off x="11191099" y="5468304"/>
                <a:ext cx="350808" cy="457201"/>
              </a:xfrm>
              <a:custGeom>
                <a:avLst/>
                <a:gdLst/>
                <a:ahLst/>
                <a:cxnLst>
                  <a:cxn ang="0">
                    <a:pos x="0" y="0"/>
                  </a:cxn>
                  <a:cxn ang="0">
                    <a:pos x="0" y="318"/>
                  </a:cxn>
                  <a:cxn ang="0">
                    <a:pos x="35" y="318"/>
                  </a:cxn>
                  <a:cxn ang="0">
                    <a:pos x="41" y="318"/>
                  </a:cxn>
                  <a:cxn ang="0">
                    <a:pos x="41" y="0"/>
                  </a:cxn>
                  <a:cxn ang="0">
                    <a:pos x="35" y="0"/>
                  </a:cxn>
                  <a:cxn ang="0">
                    <a:pos x="0" y="0"/>
                  </a:cxn>
                  <a:cxn ang="0">
                    <a:pos x="56" y="0"/>
                  </a:cxn>
                  <a:cxn ang="0">
                    <a:pos x="56" y="318"/>
                  </a:cxn>
                  <a:cxn ang="0">
                    <a:pos x="244" y="318"/>
                  </a:cxn>
                  <a:cxn ang="0">
                    <a:pos x="244" y="282"/>
                  </a:cxn>
                  <a:cxn ang="0">
                    <a:pos x="244" y="36"/>
                  </a:cxn>
                  <a:cxn ang="0">
                    <a:pos x="244" y="0"/>
                  </a:cxn>
                  <a:cxn ang="0">
                    <a:pos x="56" y="0"/>
                  </a:cxn>
                  <a:cxn ang="0">
                    <a:pos x="198" y="224"/>
                  </a:cxn>
                  <a:cxn ang="0">
                    <a:pos x="141" y="181"/>
                  </a:cxn>
                  <a:cxn ang="0">
                    <a:pos x="91" y="224"/>
                  </a:cxn>
                  <a:cxn ang="0">
                    <a:pos x="91" y="26"/>
                  </a:cxn>
                  <a:cxn ang="0">
                    <a:pos x="198" y="26"/>
                  </a:cxn>
                  <a:cxn ang="0">
                    <a:pos x="198" y="224"/>
                  </a:cxn>
                </a:cxnLst>
                <a:rect l="0" t="0" r="r" b="b"/>
                <a:pathLst>
                  <a:path w="244" h="318">
                    <a:moveTo>
                      <a:pt x="0" y="0"/>
                    </a:moveTo>
                    <a:lnTo>
                      <a:pt x="0" y="318"/>
                    </a:lnTo>
                    <a:lnTo>
                      <a:pt x="35" y="318"/>
                    </a:lnTo>
                    <a:lnTo>
                      <a:pt x="41" y="318"/>
                    </a:lnTo>
                    <a:lnTo>
                      <a:pt x="41" y="0"/>
                    </a:lnTo>
                    <a:lnTo>
                      <a:pt x="35" y="0"/>
                    </a:lnTo>
                    <a:lnTo>
                      <a:pt x="0" y="0"/>
                    </a:lnTo>
                    <a:close/>
                    <a:moveTo>
                      <a:pt x="56" y="0"/>
                    </a:moveTo>
                    <a:lnTo>
                      <a:pt x="56" y="318"/>
                    </a:lnTo>
                    <a:lnTo>
                      <a:pt x="244" y="318"/>
                    </a:lnTo>
                    <a:lnTo>
                      <a:pt x="244" y="282"/>
                    </a:lnTo>
                    <a:lnTo>
                      <a:pt x="244" y="36"/>
                    </a:lnTo>
                    <a:lnTo>
                      <a:pt x="244" y="0"/>
                    </a:lnTo>
                    <a:lnTo>
                      <a:pt x="56" y="0"/>
                    </a:lnTo>
                    <a:close/>
                    <a:moveTo>
                      <a:pt x="198" y="224"/>
                    </a:moveTo>
                    <a:lnTo>
                      <a:pt x="141" y="181"/>
                    </a:lnTo>
                    <a:lnTo>
                      <a:pt x="91" y="224"/>
                    </a:lnTo>
                    <a:lnTo>
                      <a:pt x="91" y="26"/>
                    </a:lnTo>
                    <a:lnTo>
                      <a:pt x="198" y="26"/>
                    </a:lnTo>
                    <a:lnTo>
                      <a:pt x="198" y="224"/>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1053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824"/>
                                        </p:tgtEl>
                                        <p:attrNameLst>
                                          <p:attrName>style.visibility</p:attrName>
                                        </p:attrNameLst>
                                      </p:cBhvr>
                                      <p:to>
                                        <p:strVal val="visible"/>
                                      </p:to>
                                    </p:set>
                                    <p:animEffect transition="in" filter="fade">
                                      <p:cBhvr>
                                        <p:cTn id="7" dur="1000"/>
                                        <p:tgtEl>
                                          <p:spTgt spid="824"/>
                                        </p:tgtEl>
                                      </p:cBhvr>
                                    </p:animEffect>
                                  </p:childTnLst>
                                </p:cTn>
                              </p:par>
                            </p:childTnLst>
                          </p:cTn>
                        </p:par>
                        <p:par>
                          <p:cTn id="8" fill="hold">
                            <p:stCondLst>
                              <p:cond delay="1500"/>
                            </p:stCondLst>
                            <p:childTnLst>
                              <p:par>
                                <p:cTn id="9" presetID="53" presetClass="entr" presetSubtype="16" fill="hold" nodeType="afterEffect">
                                  <p:stCondLst>
                                    <p:cond delay="0"/>
                                  </p:stCondLst>
                                  <p:childTnLst>
                                    <p:set>
                                      <p:cBhvr>
                                        <p:cTn id="10" dur="1" fill="hold">
                                          <p:stCondLst>
                                            <p:cond delay="0"/>
                                          </p:stCondLst>
                                        </p:cTn>
                                        <p:tgtEl>
                                          <p:spTgt spid="853"/>
                                        </p:tgtEl>
                                        <p:attrNameLst>
                                          <p:attrName>style.visibility</p:attrName>
                                        </p:attrNameLst>
                                      </p:cBhvr>
                                      <p:to>
                                        <p:strVal val="visible"/>
                                      </p:to>
                                    </p:set>
                                    <p:anim calcmode="lin" valueType="num">
                                      <p:cBhvr>
                                        <p:cTn id="11" dur="1000" fill="hold"/>
                                        <p:tgtEl>
                                          <p:spTgt spid="853"/>
                                        </p:tgtEl>
                                        <p:attrNameLst>
                                          <p:attrName>ppt_w</p:attrName>
                                        </p:attrNameLst>
                                      </p:cBhvr>
                                      <p:tavLst>
                                        <p:tav tm="0">
                                          <p:val>
                                            <p:fltVal val="0"/>
                                          </p:val>
                                        </p:tav>
                                        <p:tav tm="100000">
                                          <p:val>
                                            <p:strVal val="#ppt_w"/>
                                          </p:val>
                                        </p:tav>
                                      </p:tavLst>
                                    </p:anim>
                                    <p:anim calcmode="lin" valueType="num">
                                      <p:cBhvr>
                                        <p:cTn id="12" dur="1000" fill="hold"/>
                                        <p:tgtEl>
                                          <p:spTgt spid="853"/>
                                        </p:tgtEl>
                                        <p:attrNameLst>
                                          <p:attrName>ppt_h</p:attrName>
                                        </p:attrNameLst>
                                      </p:cBhvr>
                                      <p:tavLst>
                                        <p:tav tm="0">
                                          <p:val>
                                            <p:fltVal val="0"/>
                                          </p:val>
                                        </p:tav>
                                        <p:tav tm="100000">
                                          <p:val>
                                            <p:strVal val="#ppt_h"/>
                                          </p:val>
                                        </p:tav>
                                      </p:tavLst>
                                    </p:anim>
                                    <p:animEffect transition="in" filter="fade">
                                      <p:cBhvr>
                                        <p:cTn id="13" dur="1000"/>
                                        <p:tgtEl>
                                          <p:spTgt spid="853"/>
                                        </p:tgtEl>
                                      </p:cBhvr>
                                    </p:animEffect>
                                  </p:childTnLst>
                                </p:cTn>
                              </p:par>
                            </p:childTnLst>
                          </p:cTn>
                        </p:par>
                        <p:par>
                          <p:cTn id="14" fill="hold">
                            <p:stCondLst>
                              <p:cond delay="2500"/>
                            </p:stCondLst>
                            <p:childTnLst>
                              <p:par>
                                <p:cTn id="15" presetID="2" presetClass="entr" presetSubtype="2"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1000" fill="hold"/>
                                        <p:tgtEl>
                                          <p:spTgt spid="3"/>
                                        </p:tgtEl>
                                        <p:attrNameLst>
                                          <p:attrName>ppt_x</p:attrName>
                                        </p:attrNameLst>
                                      </p:cBhvr>
                                      <p:tavLst>
                                        <p:tav tm="0">
                                          <p:val>
                                            <p:strVal val="1+#ppt_w/2"/>
                                          </p:val>
                                        </p:tav>
                                        <p:tav tm="100000">
                                          <p:val>
                                            <p:strVal val="#ppt_x"/>
                                          </p:val>
                                        </p:tav>
                                      </p:tavLst>
                                    </p:anim>
                                    <p:anim calcmode="lin" valueType="num">
                                      <p:cBhvr additive="base">
                                        <p:cTn id="18" dur="1000" fill="hold"/>
                                        <p:tgtEl>
                                          <p:spTgt spid="3"/>
                                        </p:tgtEl>
                                        <p:attrNameLst>
                                          <p:attrName>ppt_y</p:attrName>
                                        </p:attrNameLst>
                                      </p:cBhvr>
                                      <p:tavLst>
                                        <p:tav tm="0">
                                          <p:val>
                                            <p:strVal val="#ppt_y"/>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1000" fill="hold"/>
                                        <p:tgtEl>
                                          <p:spTgt spid="7"/>
                                        </p:tgtEl>
                                        <p:attrNameLst>
                                          <p:attrName>ppt_x</p:attrName>
                                        </p:attrNameLst>
                                      </p:cBhvr>
                                      <p:tavLst>
                                        <p:tav tm="0">
                                          <p:val>
                                            <p:strVal val="#ppt_x"/>
                                          </p:val>
                                        </p:tav>
                                        <p:tav tm="100000">
                                          <p:val>
                                            <p:strVal val="#ppt_x"/>
                                          </p:val>
                                        </p:tav>
                                      </p:tavLst>
                                    </p:anim>
                                    <p:anim calcmode="lin" valueType="num">
                                      <p:cBhvr additive="base">
                                        <p:cTn id="22" dur="10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0-#ppt_w/2"/>
                                          </p:val>
                                        </p:tav>
                                        <p:tav tm="100000">
                                          <p:val>
                                            <p:strVal val="#ppt_x"/>
                                          </p:val>
                                        </p:tav>
                                      </p:tavLst>
                                    </p:anim>
                                    <p:anim calcmode="lin" valueType="num">
                                      <p:cBhvr additive="base">
                                        <p:cTn id="26" dur="1000" fill="hold"/>
                                        <p:tgtEl>
                                          <p:spTgt spid="5"/>
                                        </p:tgtEl>
                                        <p:attrNameLst>
                                          <p:attrName>ppt_y</p:attrName>
                                        </p:attrNameLst>
                                      </p:cBhvr>
                                      <p:tavLst>
                                        <p:tav tm="0">
                                          <p:val>
                                            <p:strVal val="#ppt_y"/>
                                          </p:val>
                                        </p:tav>
                                        <p:tav tm="100000">
                                          <p:val>
                                            <p:strVal val="#ppt_y"/>
                                          </p:val>
                                        </p:tav>
                                      </p:tavLst>
                                    </p:anim>
                                  </p:childTnLst>
                                </p:cTn>
                              </p:par>
                              <p:par>
                                <p:cTn id="27" presetID="2" presetClass="entr" presetSubtype="1"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1000" fill="hold"/>
                                        <p:tgtEl>
                                          <p:spTgt spid="4"/>
                                        </p:tgtEl>
                                        <p:attrNameLst>
                                          <p:attrName>ppt_x</p:attrName>
                                        </p:attrNameLst>
                                      </p:cBhvr>
                                      <p:tavLst>
                                        <p:tav tm="0">
                                          <p:val>
                                            <p:strVal val="#ppt_x"/>
                                          </p:val>
                                        </p:tav>
                                        <p:tav tm="100000">
                                          <p:val>
                                            <p:strVal val="#ppt_x"/>
                                          </p:val>
                                        </p:tav>
                                      </p:tavLst>
                                    </p:anim>
                                    <p:anim calcmode="lin" valueType="num">
                                      <p:cBhvr additive="base">
                                        <p:cTn id="30" dur="1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2</a:t>
            </a:r>
          </a:p>
        </p:txBody>
      </p:sp>
      <p:sp>
        <p:nvSpPr>
          <p:cNvPr id="82" name="Rectangle 81">
            <a:extLst>
              <a:ext uri="{C183D7F6-B498-43B3-948B-1728B52AA6E4}">
                <adec:decorative xmlns:adec="http://schemas.microsoft.com/office/drawing/2017/decorative" val="1"/>
              </a:ext>
            </a:extLst>
          </p:cNvPr>
          <p:cNvSpPr/>
          <p:nvPr/>
        </p:nvSpPr>
        <p:spPr bwMode="auto">
          <a:xfrm rot="5400000">
            <a:off x="2655688" y="-2695241"/>
            <a:ext cx="6858000" cy="12208274"/>
          </a:xfrm>
          <a:prstGeom prst="rect">
            <a:avLst/>
          </a:prstGeom>
          <a:gradFill flip="none" rotWithShape="1">
            <a:gsLst>
              <a:gs pos="27000">
                <a:srgbClr val="E0E0E0"/>
              </a:gs>
              <a:gs pos="100000">
                <a:srgbClr val="A8A8A8"/>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89" name="Rectangle 88">
            <a:extLst>
              <a:ext uri="{C183D7F6-B498-43B3-948B-1728B52AA6E4}">
                <adec:decorative xmlns:adec="http://schemas.microsoft.com/office/drawing/2017/decorative" val="1"/>
              </a:ext>
            </a:extLst>
          </p:cNvPr>
          <p:cNvSpPr/>
          <p:nvPr/>
        </p:nvSpPr>
        <p:spPr bwMode="auto">
          <a:xfrm>
            <a:off x="-12701" y="-12701"/>
            <a:ext cx="12201525" cy="1306517"/>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215" name="TextBox 214"/>
          <p:cNvSpPr txBox="1"/>
          <p:nvPr/>
        </p:nvSpPr>
        <p:spPr>
          <a:xfrm>
            <a:off x="218796" y="204892"/>
            <a:ext cx="11743016" cy="861774"/>
          </a:xfrm>
          <a:prstGeom prst="rect">
            <a:avLst/>
          </a:prstGeom>
          <a:noFill/>
        </p:spPr>
        <p:txBody>
          <a:bodyPr wrap="square" rtlCol="0">
            <a:spAutoFit/>
          </a:bodyPr>
          <a:lstStyle/>
          <a:p>
            <a:r>
              <a:rPr lang="en-US" sz="3200" dirty="0">
                <a:solidFill>
                  <a:srgbClr val="FFFFFF"/>
                </a:solidFill>
                <a:latin typeface="Arial"/>
                <a:cs typeface="Arial"/>
              </a:rPr>
              <a:t>Your Infographic Title Here:</a:t>
            </a:r>
          </a:p>
          <a:p>
            <a:r>
              <a:rPr lang="en-US" sz="1600" dirty="0">
                <a:solidFill>
                  <a:srgbClr val="D4D4D4"/>
                </a:solidFill>
                <a:latin typeface="Arial"/>
                <a:cs typeface="Arial"/>
              </a:rPr>
              <a:t>THE SUBTITLE IN THIS AREA</a:t>
            </a:r>
          </a:p>
        </p:txBody>
      </p:sp>
      <p:sp>
        <p:nvSpPr>
          <p:cNvPr id="216" name="Rectangle 215">
            <a:extLst>
              <a:ext uri="{C183D7F6-B498-43B3-948B-1728B52AA6E4}">
                <adec:decorative xmlns:adec="http://schemas.microsoft.com/office/drawing/2017/decorative" val="1"/>
              </a:ext>
            </a:extLst>
          </p:cNvPr>
          <p:cNvSpPr/>
          <p:nvPr/>
        </p:nvSpPr>
        <p:spPr bwMode="auto">
          <a:xfrm>
            <a:off x="-12701" y="1295400"/>
            <a:ext cx="12201525" cy="76200"/>
          </a:xfrm>
          <a:prstGeom prst="rect">
            <a:avLst/>
          </a:prstGeom>
          <a:solidFill>
            <a:srgbClr val="9F9F9F"/>
          </a:solidFill>
          <a:ln w="9525">
            <a:noFill/>
            <a:miter lim="800000"/>
            <a:headEnd/>
            <a:tailEnd/>
          </a:ln>
          <a:effectLst/>
        </p:spPr>
        <p:txBody>
          <a:bodyPr wrap="none" anchor="ctr">
            <a:prstTxWarp prst="textNoShape">
              <a:avLst/>
            </a:prstTxWarp>
          </a:bodyPr>
          <a:lstStyle/>
          <a:p>
            <a:endParaRPr lang="en-US" dirty="0"/>
          </a:p>
        </p:txBody>
      </p:sp>
      <p:sp>
        <p:nvSpPr>
          <p:cNvPr id="214" name="Rectangle 213">
            <a:extLst>
              <a:ext uri="{C183D7F6-B498-43B3-948B-1728B52AA6E4}">
                <adec:decorative xmlns:adec="http://schemas.microsoft.com/office/drawing/2017/decorative" val="1"/>
              </a:ext>
            </a:extLst>
          </p:cNvPr>
          <p:cNvSpPr/>
          <p:nvPr/>
        </p:nvSpPr>
        <p:spPr bwMode="auto">
          <a:xfrm>
            <a:off x="-19449" y="6553200"/>
            <a:ext cx="12208273" cy="304800"/>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213" name="Rectangle 70"/>
          <p:cNvSpPr>
            <a:spLocks noChangeArrowheads="1"/>
          </p:cNvSpPr>
          <p:nvPr/>
        </p:nvSpPr>
        <p:spPr bwMode="auto">
          <a:xfrm>
            <a:off x="770651" y="2133600"/>
            <a:ext cx="2362200"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7030A0"/>
                </a:solidFill>
                <a:latin typeface="Arial"/>
                <a:cs typeface="Arial"/>
              </a:rPr>
              <a:t>2</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19" name="Oval 118">
            <a:extLst>
              <a:ext uri="{C183D7F6-B498-43B3-948B-1728B52AA6E4}">
                <adec:decorative xmlns:adec="http://schemas.microsoft.com/office/drawing/2017/decorative" val="1"/>
              </a:ext>
            </a:extLst>
          </p:cNvPr>
          <p:cNvSpPr>
            <a:spLocks noChangeAspect="1"/>
          </p:cNvSpPr>
          <p:nvPr/>
        </p:nvSpPr>
        <p:spPr>
          <a:xfrm rot="16200000">
            <a:off x="2584921" y="3002440"/>
            <a:ext cx="673155" cy="673153"/>
          </a:xfrm>
          <a:prstGeom prst="ellipse">
            <a:avLst/>
          </a:prstGeom>
          <a:gradFill flip="none" rotWithShape="1">
            <a:gsLst>
              <a:gs pos="0">
                <a:srgbClr val="884DDB"/>
              </a:gs>
              <a:gs pos="100000">
                <a:srgbClr val="7030A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22" name="Group 121">
            <a:extLst>
              <a:ext uri="{C183D7F6-B498-43B3-948B-1728B52AA6E4}">
                <adec:decorative xmlns:adec="http://schemas.microsoft.com/office/drawing/2017/decorative" val="1"/>
              </a:ext>
            </a:extLst>
          </p:cNvPr>
          <p:cNvGrpSpPr/>
          <p:nvPr/>
        </p:nvGrpSpPr>
        <p:grpSpPr>
          <a:xfrm>
            <a:off x="2707430" y="3174699"/>
            <a:ext cx="436647" cy="321117"/>
            <a:chOff x="-152400" y="685800"/>
            <a:chExt cx="1287499" cy="946849"/>
          </a:xfrm>
          <a:noFill/>
        </p:grpSpPr>
        <p:sp>
          <p:nvSpPr>
            <p:cNvPr id="194" name="Rectangle 193"/>
            <p:cNvSpPr/>
            <p:nvPr/>
          </p:nvSpPr>
          <p:spPr bwMode="auto">
            <a:xfrm>
              <a:off x="46528" y="870649"/>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195" name="Rectangle 194"/>
            <p:cNvSpPr/>
            <p:nvPr/>
          </p:nvSpPr>
          <p:spPr bwMode="auto">
            <a:xfrm rot="21315080">
              <a:off x="-42372" y="781749"/>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196" name="Rectangle 195"/>
            <p:cNvSpPr/>
            <p:nvPr/>
          </p:nvSpPr>
          <p:spPr bwMode="auto">
            <a:xfrm>
              <a:off x="-152400" y="685800"/>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212" name="Rectangle 70"/>
          <p:cNvSpPr>
            <a:spLocks noChangeArrowheads="1"/>
          </p:cNvSpPr>
          <p:nvPr/>
        </p:nvSpPr>
        <p:spPr bwMode="auto">
          <a:xfrm>
            <a:off x="1598613" y="4501813"/>
            <a:ext cx="2269374"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0070C0"/>
                </a:solidFill>
                <a:latin typeface="Arial"/>
                <a:cs typeface="Arial"/>
              </a:rPr>
              <a:t>2</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30" name="Oval 129">
            <a:extLst>
              <a:ext uri="{C183D7F6-B498-43B3-948B-1728B52AA6E4}">
                <adec:decorative xmlns:adec="http://schemas.microsoft.com/office/drawing/2017/decorative" val="1"/>
              </a:ext>
            </a:extLst>
          </p:cNvPr>
          <p:cNvSpPr>
            <a:spLocks noChangeAspect="1"/>
          </p:cNvSpPr>
          <p:nvPr/>
        </p:nvSpPr>
        <p:spPr>
          <a:xfrm rot="16200000">
            <a:off x="3352736" y="3593867"/>
            <a:ext cx="766887" cy="766885"/>
          </a:xfrm>
          <a:prstGeom prst="ellipse">
            <a:avLst/>
          </a:prstGeom>
          <a:gradFill flip="none" rotWithShape="1">
            <a:gsLst>
              <a:gs pos="0">
                <a:srgbClr val="0070FF"/>
              </a:gs>
              <a:gs pos="100000">
                <a:srgbClr val="0070C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33" name="Freeform 77">
            <a:extLst>
              <a:ext uri="{C183D7F6-B498-43B3-948B-1728B52AA6E4}">
                <adec:decorative xmlns:adec="http://schemas.microsoft.com/office/drawing/2017/decorative" val="1"/>
              </a:ext>
            </a:extLst>
          </p:cNvPr>
          <p:cNvSpPr>
            <a:spLocks noEditPoints="1"/>
          </p:cNvSpPr>
          <p:nvPr/>
        </p:nvSpPr>
        <p:spPr bwMode="auto">
          <a:xfrm>
            <a:off x="3444149" y="3830162"/>
            <a:ext cx="580846" cy="254785"/>
          </a:xfrm>
          <a:custGeom>
            <a:avLst/>
            <a:gdLst/>
            <a:ahLst/>
            <a:cxnLst>
              <a:cxn ang="0">
                <a:pos x="3769" y="850"/>
              </a:cxn>
              <a:cxn ang="0">
                <a:pos x="3525" y="562"/>
              </a:cxn>
              <a:cxn ang="0">
                <a:pos x="3204" y="327"/>
              </a:cxn>
              <a:cxn ang="0">
                <a:pos x="2889" y="176"/>
              </a:cxn>
              <a:cxn ang="0">
                <a:pos x="2462" y="53"/>
              </a:cxn>
              <a:cxn ang="0">
                <a:pos x="1996" y="1"/>
              </a:cxn>
              <a:cxn ang="0">
                <a:pos x="1899" y="0"/>
              </a:cxn>
              <a:cxn ang="0">
                <a:pos x="1566" y="22"/>
              </a:cxn>
              <a:cxn ang="0">
                <a:pos x="1135" y="110"/>
              </a:cxn>
              <a:cxn ang="0">
                <a:pos x="747" y="262"/>
              </a:cxn>
              <a:cxn ang="0">
                <a:pos x="456" y="438"/>
              </a:cxn>
              <a:cxn ang="0">
                <a:pos x="172" y="700"/>
              </a:cxn>
              <a:cxn ang="0">
                <a:pos x="14" y="929"/>
              </a:cxn>
              <a:cxn ang="0">
                <a:pos x="349" y="978"/>
              </a:cxn>
              <a:cxn ang="0">
                <a:pos x="555" y="756"/>
              </a:cxn>
              <a:cxn ang="0">
                <a:pos x="833" y="567"/>
              </a:cxn>
              <a:cxn ang="0">
                <a:pos x="1022" y="479"/>
              </a:cxn>
              <a:cxn ang="0">
                <a:pos x="1132" y="495"/>
              </a:cxn>
              <a:cxn ang="0">
                <a:pos x="1081" y="649"/>
              </a:cxn>
              <a:cxn ang="0">
                <a:pos x="1059" y="811"/>
              </a:cxn>
              <a:cxn ang="0">
                <a:pos x="1076" y="1010"/>
              </a:cxn>
              <a:cxn ang="0">
                <a:pos x="1160" y="1241"/>
              </a:cxn>
              <a:cxn ang="0">
                <a:pos x="1305" y="1435"/>
              </a:cxn>
              <a:cxn ang="0">
                <a:pos x="1498" y="1579"/>
              </a:cxn>
              <a:cxn ang="0">
                <a:pos x="1729" y="1663"/>
              </a:cxn>
              <a:cxn ang="0">
                <a:pos x="1943" y="1679"/>
              </a:cxn>
              <a:cxn ang="0">
                <a:pos x="2188" y="1630"/>
              </a:cxn>
              <a:cxn ang="0">
                <a:pos x="2402" y="1514"/>
              </a:cxn>
              <a:cxn ang="0">
                <a:pos x="2573" y="1343"/>
              </a:cxn>
              <a:cxn ang="0">
                <a:pos x="2689" y="1128"/>
              </a:cxn>
              <a:cxn ang="0">
                <a:pos x="2738" y="883"/>
              </a:cxn>
              <a:cxn ang="0">
                <a:pos x="2732" y="725"/>
              </a:cxn>
              <a:cxn ang="0">
                <a:pos x="2693" y="562"/>
              </a:cxn>
              <a:cxn ang="0">
                <a:pos x="2624" y="414"/>
              </a:cxn>
              <a:cxn ang="0">
                <a:pos x="2829" y="487"/>
              </a:cxn>
              <a:cxn ang="0">
                <a:pos x="3047" y="596"/>
              </a:cxn>
              <a:cxn ang="0">
                <a:pos x="3314" y="791"/>
              </a:cxn>
              <a:cxn ang="0">
                <a:pos x="3507" y="1017"/>
              </a:cxn>
              <a:cxn ang="0">
                <a:pos x="1899" y="1182"/>
              </a:cxn>
              <a:cxn ang="0">
                <a:pos x="1798" y="1167"/>
              </a:cxn>
              <a:cxn ang="0">
                <a:pos x="1708" y="1124"/>
              </a:cxn>
              <a:cxn ang="0">
                <a:pos x="1635" y="1058"/>
              </a:cxn>
              <a:cxn ang="0">
                <a:pos x="1583" y="973"/>
              </a:cxn>
              <a:cxn ang="0">
                <a:pos x="1558" y="875"/>
              </a:cxn>
              <a:cxn ang="0">
                <a:pos x="1561" y="787"/>
              </a:cxn>
              <a:cxn ang="0">
                <a:pos x="1591" y="692"/>
              </a:cxn>
              <a:cxn ang="0">
                <a:pos x="1646" y="610"/>
              </a:cxn>
              <a:cxn ang="0">
                <a:pos x="1722" y="547"/>
              </a:cxn>
              <a:cxn ang="0">
                <a:pos x="1814" y="509"/>
              </a:cxn>
              <a:cxn ang="0">
                <a:pos x="1899" y="498"/>
              </a:cxn>
              <a:cxn ang="0">
                <a:pos x="2001" y="513"/>
              </a:cxn>
              <a:cxn ang="0">
                <a:pos x="2091" y="556"/>
              </a:cxn>
              <a:cxn ang="0">
                <a:pos x="2164" y="622"/>
              </a:cxn>
              <a:cxn ang="0">
                <a:pos x="2214" y="707"/>
              </a:cxn>
              <a:cxn ang="0">
                <a:pos x="2241" y="805"/>
              </a:cxn>
              <a:cxn ang="0">
                <a:pos x="2238" y="893"/>
              </a:cxn>
              <a:cxn ang="0">
                <a:pos x="2208" y="988"/>
              </a:cxn>
              <a:cxn ang="0">
                <a:pos x="2153" y="1070"/>
              </a:cxn>
              <a:cxn ang="0">
                <a:pos x="2077" y="1133"/>
              </a:cxn>
              <a:cxn ang="0">
                <a:pos x="1984" y="1171"/>
              </a:cxn>
              <a:cxn ang="0">
                <a:pos x="1899" y="1182"/>
              </a:cxn>
            </a:cxnLst>
            <a:rect l="0" t="0" r="r" b="b"/>
            <a:pathLst>
              <a:path w="3830" h="1680">
                <a:moveTo>
                  <a:pt x="3830" y="956"/>
                </a:moveTo>
                <a:lnTo>
                  <a:pt x="3830" y="956"/>
                </a:lnTo>
                <a:lnTo>
                  <a:pt x="3816" y="929"/>
                </a:lnTo>
                <a:lnTo>
                  <a:pt x="3800" y="902"/>
                </a:lnTo>
                <a:lnTo>
                  <a:pt x="3785" y="876"/>
                </a:lnTo>
                <a:lnTo>
                  <a:pt x="3769" y="850"/>
                </a:lnTo>
                <a:lnTo>
                  <a:pt x="3734" y="798"/>
                </a:lnTo>
                <a:lnTo>
                  <a:pt x="3697" y="748"/>
                </a:lnTo>
                <a:lnTo>
                  <a:pt x="3658" y="700"/>
                </a:lnTo>
                <a:lnTo>
                  <a:pt x="3616" y="652"/>
                </a:lnTo>
                <a:lnTo>
                  <a:pt x="3571" y="607"/>
                </a:lnTo>
                <a:lnTo>
                  <a:pt x="3525" y="562"/>
                </a:lnTo>
                <a:lnTo>
                  <a:pt x="3477" y="519"/>
                </a:lnTo>
                <a:lnTo>
                  <a:pt x="3427" y="477"/>
                </a:lnTo>
                <a:lnTo>
                  <a:pt x="3374" y="438"/>
                </a:lnTo>
                <a:lnTo>
                  <a:pt x="3319" y="400"/>
                </a:lnTo>
                <a:lnTo>
                  <a:pt x="3263" y="363"/>
                </a:lnTo>
                <a:lnTo>
                  <a:pt x="3204" y="327"/>
                </a:lnTo>
                <a:lnTo>
                  <a:pt x="3144" y="293"/>
                </a:lnTo>
                <a:lnTo>
                  <a:pt x="3083" y="262"/>
                </a:lnTo>
                <a:lnTo>
                  <a:pt x="3083" y="262"/>
                </a:lnTo>
                <a:lnTo>
                  <a:pt x="3020" y="231"/>
                </a:lnTo>
                <a:lnTo>
                  <a:pt x="2955" y="202"/>
                </a:lnTo>
                <a:lnTo>
                  <a:pt x="2889" y="176"/>
                </a:lnTo>
                <a:lnTo>
                  <a:pt x="2821" y="151"/>
                </a:lnTo>
                <a:lnTo>
                  <a:pt x="2752" y="127"/>
                </a:lnTo>
                <a:lnTo>
                  <a:pt x="2681" y="105"/>
                </a:lnTo>
                <a:lnTo>
                  <a:pt x="2609" y="86"/>
                </a:lnTo>
                <a:lnTo>
                  <a:pt x="2536" y="68"/>
                </a:lnTo>
                <a:lnTo>
                  <a:pt x="2462" y="53"/>
                </a:lnTo>
                <a:lnTo>
                  <a:pt x="2388" y="38"/>
                </a:lnTo>
                <a:lnTo>
                  <a:pt x="2311" y="28"/>
                </a:lnTo>
                <a:lnTo>
                  <a:pt x="2233" y="17"/>
                </a:lnTo>
                <a:lnTo>
                  <a:pt x="2156" y="10"/>
                </a:lnTo>
                <a:lnTo>
                  <a:pt x="2075" y="4"/>
                </a:lnTo>
                <a:lnTo>
                  <a:pt x="1996" y="1"/>
                </a:lnTo>
                <a:lnTo>
                  <a:pt x="1915" y="0"/>
                </a:lnTo>
                <a:lnTo>
                  <a:pt x="1915" y="0"/>
                </a:lnTo>
                <a:lnTo>
                  <a:pt x="1908" y="0"/>
                </a:lnTo>
                <a:lnTo>
                  <a:pt x="1908" y="0"/>
                </a:lnTo>
                <a:lnTo>
                  <a:pt x="1899" y="0"/>
                </a:lnTo>
                <a:lnTo>
                  <a:pt x="1899" y="0"/>
                </a:lnTo>
                <a:lnTo>
                  <a:pt x="1872" y="0"/>
                </a:lnTo>
                <a:lnTo>
                  <a:pt x="1872" y="0"/>
                </a:lnTo>
                <a:lnTo>
                  <a:pt x="1794" y="2"/>
                </a:lnTo>
                <a:lnTo>
                  <a:pt x="1718" y="7"/>
                </a:lnTo>
                <a:lnTo>
                  <a:pt x="1641" y="13"/>
                </a:lnTo>
                <a:lnTo>
                  <a:pt x="1566" y="22"/>
                </a:lnTo>
                <a:lnTo>
                  <a:pt x="1491" y="31"/>
                </a:lnTo>
                <a:lnTo>
                  <a:pt x="1418" y="43"/>
                </a:lnTo>
                <a:lnTo>
                  <a:pt x="1345" y="57"/>
                </a:lnTo>
                <a:lnTo>
                  <a:pt x="1273" y="73"/>
                </a:lnTo>
                <a:lnTo>
                  <a:pt x="1204" y="91"/>
                </a:lnTo>
                <a:lnTo>
                  <a:pt x="1135" y="110"/>
                </a:lnTo>
                <a:lnTo>
                  <a:pt x="1066" y="130"/>
                </a:lnTo>
                <a:lnTo>
                  <a:pt x="999" y="154"/>
                </a:lnTo>
                <a:lnTo>
                  <a:pt x="935" y="178"/>
                </a:lnTo>
                <a:lnTo>
                  <a:pt x="870" y="205"/>
                </a:lnTo>
                <a:lnTo>
                  <a:pt x="808" y="232"/>
                </a:lnTo>
                <a:lnTo>
                  <a:pt x="747" y="262"/>
                </a:lnTo>
                <a:lnTo>
                  <a:pt x="747" y="262"/>
                </a:lnTo>
                <a:lnTo>
                  <a:pt x="686" y="293"/>
                </a:lnTo>
                <a:lnTo>
                  <a:pt x="626" y="327"/>
                </a:lnTo>
                <a:lnTo>
                  <a:pt x="567" y="363"/>
                </a:lnTo>
                <a:lnTo>
                  <a:pt x="511" y="400"/>
                </a:lnTo>
                <a:lnTo>
                  <a:pt x="456" y="438"/>
                </a:lnTo>
                <a:lnTo>
                  <a:pt x="403" y="477"/>
                </a:lnTo>
                <a:lnTo>
                  <a:pt x="353" y="519"/>
                </a:lnTo>
                <a:lnTo>
                  <a:pt x="305" y="562"/>
                </a:lnTo>
                <a:lnTo>
                  <a:pt x="259" y="607"/>
                </a:lnTo>
                <a:lnTo>
                  <a:pt x="214" y="652"/>
                </a:lnTo>
                <a:lnTo>
                  <a:pt x="172" y="700"/>
                </a:lnTo>
                <a:lnTo>
                  <a:pt x="133" y="748"/>
                </a:lnTo>
                <a:lnTo>
                  <a:pt x="96" y="798"/>
                </a:lnTo>
                <a:lnTo>
                  <a:pt x="61" y="850"/>
                </a:lnTo>
                <a:lnTo>
                  <a:pt x="45" y="876"/>
                </a:lnTo>
                <a:lnTo>
                  <a:pt x="30" y="902"/>
                </a:lnTo>
                <a:lnTo>
                  <a:pt x="14" y="929"/>
                </a:lnTo>
                <a:lnTo>
                  <a:pt x="0" y="956"/>
                </a:lnTo>
                <a:lnTo>
                  <a:pt x="278" y="1097"/>
                </a:lnTo>
                <a:lnTo>
                  <a:pt x="278" y="1097"/>
                </a:lnTo>
                <a:lnTo>
                  <a:pt x="299" y="1057"/>
                </a:lnTo>
                <a:lnTo>
                  <a:pt x="323" y="1017"/>
                </a:lnTo>
                <a:lnTo>
                  <a:pt x="349" y="978"/>
                </a:lnTo>
                <a:lnTo>
                  <a:pt x="379" y="939"/>
                </a:lnTo>
                <a:lnTo>
                  <a:pt x="409" y="901"/>
                </a:lnTo>
                <a:lnTo>
                  <a:pt x="443" y="864"/>
                </a:lnTo>
                <a:lnTo>
                  <a:pt x="479" y="827"/>
                </a:lnTo>
                <a:lnTo>
                  <a:pt x="516" y="791"/>
                </a:lnTo>
                <a:lnTo>
                  <a:pt x="555" y="756"/>
                </a:lnTo>
                <a:lnTo>
                  <a:pt x="597" y="722"/>
                </a:lnTo>
                <a:lnTo>
                  <a:pt x="640" y="689"/>
                </a:lnTo>
                <a:lnTo>
                  <a:pt x="686" y="657"/>
                </a:lnTo>
                <a:lnTo>
                  <a:pt x="732" y="626"/>
                </a:lnTo>
                <a:lnTo>
                  <a:pt x="783" y="596"/>
                </a:lnTo>
                <a:lnTo>
                  <a:pt x="833" y="567"/>
                </a:lnTo>
                <a:lnTo>
                  <a:pt x="886" y="540"/>
                </a:lnTo>
                <a:lnTo>
                  <a:pt x="886" y="540"/>
                </a:lnTo>
                <a:lnTo>
                  <a:pt x="919" y="524"/>
                </a:lnTo>
                <a:lnTo>
                  <a:pt x="953" y="509"/>
                </a:lnTo>
                <a:lnTo>
                  <a:pt x="987" y="493"/>
                </a:lnTo>
                <a:lnTo>
                  <a:pt x="1022" y="479"/>
                </a:lnTo>
                <a:lnTo>
                  <a:pt x="1094" y="451"/>
                </a:lnTo>
                <a:lnTo>
                  <a:pt x="1168" y="425"/>
                </a:lnTo>
                <a:lnTo>
                  <a:pt x="1168" y="425"/>
                </a:lnTo>
                <a:lnTo>
                  <a:pt x="1156" y="449"/>
                </a:lnTo>
                <a:lnTo>
                  <a:pt x="1144" y="471"/>
                </a:lnTo>
                <a:lnTo>
                  <a:pt x="1132" y="495"/>
                </a:lnTo>
                <a:lnTo>
                  <a:pt x="1121" y="521"/>
                </a:lnTo>
                <a:lnTo>
                  <a:pt x="1112" y="546"/>
                </a:lnTo>
                <a:lnTo>
                  <a:pt x="1104" y="571"/>
                </a:lnTo>
                <a:lnTo>
                  <a:pt x="1095" y="596"/>
                </a:lnTo>
                <a:lnTo>
                  <a:pt x="1088" y="622"/>
                </a:lnTo>
                <a:lnTo>
                  <a:pt x="1081" y="649"/>
                </a:lnTo>
                <a:lnTo>
                  <a:pt x="1075" y="675"/>
                </a:lnTo>
                <a:lnTo>
                  <a:pt x="1070" y="701"/>
                </a:lnTo>
                <a:lnTo>
                  <a:pt x="1066" y="729"/>
                </a:lnTo>
                <a:lnTo>
                  <a:pt x="1063" y="756"/>
                </a:lnTo>
                <a:lnTo>
                  <a:pt x="1060" y="784"/>
                </a:lnTo>
                <a:lnTo>
                  <a:pt x="1059" y="811"/>
                </a:lnTo>
                <a:lnTo>
                  <a:pt x="1059" y="840"/>
                </a:lnTo>
                <a:lnTo>
                  <a:pt x="1059" y="840"/>
                </a:lnTo>
                <a:lnTo>
                  <a:pt x="1060" y="883"/>
                </a:lnTo>
                <a:lnTo>
                  <a:pt x="1063" y="926"/>
                </a:lnTo>
                <a:lnTo>
                  <a:pt x="1069" y="968"/>
                </a:lnTo>
                <a:lnTo>
                  <a:pt x="1076" y="1010"/>
                </a:lnTo>
                <a:lnTo>
                  <a:pt x="1086" y="1051"/>
                </a:lnTo>
                <a:lnTo>
                  <a:pt x="1096" y="1090"/>
                </a:lnTo>
                <a:lnTo>
                  <a:pt x="1110" y="1128"/>
                </a:lnTo>
                <a:lnTo>
                  <a:pt x="1125" y="1167"/>
                </a:lnTo>
                <a:lnTo>
                  <a:pt x="1142" y="1204"/>
                </a:lnTo>
                <a:lnTo>
                  <a:pt x="1160" y="1241"/>
                </a:lnTo>
                <a:lnTo>
                  <a:pt x="1180" y="1276"/>
                </a:lnTo>
                <a:lnTo>
                  <a:pt x="1203" y="1310"/>
                </a:lnTo>
                <a:lnTo>
                  <a:pt x="1226" y="1343"/>
                </a:lnTo>
                <a:lnTo>
                  <a:pt x="1251" y="1375"/>
                </a:lnTo>
                <a:lnTo>
                  <a:pt x="1277" y="1405"/>
                </a:lnTo>
                <a:lnTo>
                  <a:pt x="1305" y="1435"/>
                </a:lnTo>
                <a:lnTo>
                  <a:pt x="1335" y="1462"/>
                </a:lnTo>
                <a:lnTo>
                  <a:pt x="1364" y="1489"/>
                </a:lnTo>
                <a:lnTo>
                  <a:pt x="1397" y="1514"/>
                </a:lnTo>
                <a:lnTo>
                  <a:pt x="1429" y="1536"/>
                </a:lnTo>
                <a:lnTo>
                  <a:pt x="1464" y="1559"/>
                </a:lnTo>
                <a:lnTo>
                  <a:pt x="1498" y="1579"/>
                </a:lnTo>
                <a:lnTo>
                  <a:pt x="1534" y="1597"/>
                </a:lnTo>
                <a:lnTo>
                  <a:pt x="1573" y="1614"/>
                </a:lnTo>
                <a:lnTo>
                  <a:pt x="1610" y="1630"/>
                </a:lnTo>
                <a:lnTo>
                  <a:pt x="1649" y="1643"/>
                </a:lnTo>
                <a:lnTo>
                  <a:pt x="1689" y="1654"/>
                </a:lnTo>
                <a:lnTo>
                  <a:pt x="1729" y="1663"/>
                </a:lnTo>
                <a:lnTo>
                  <a:pt x="1771" y="1670"/>
                </a:lnTo>
                <a:lnTo>
                  <a:pt x="1813" y="1676"/>
                </a:lnTo>
                <a:lnTo>
                  <a:pt x="1856" y="1679"/>
                </a:lnTo>
                <a:lnTo>
                  <a:pt x="1899" y="1680"/>
                </a:lnTo>
                <a:lnTo>
                  <a:pt x="1899" y="1680"/>
                </a:lnTo>
                <a:lnTo>
                  <a:pt x="1943" y="1679"/>
                </a:lnTo>
                <a:lnTo>
                  <a:pt x="1986" y="1676"/>
                </a:lnTo>
                <a:lnTo>
                  <a:pt x="2028" y="1670"/>
                </a:lnTo>
                <a:lnTo>
                  <a:pt x="2069" y="1663"/>
                </a:lnTo>
                <a:lnTo>
                  <a:pt x="2110" y="1654"/>
                </a:lnTo>
                <a:lnTo>
                  <a:pt x="2150" y="1643"/>
                </a:lnTo>
                <a:lnTo>
                  <a:pt x="2188" y="1630"/>
                </a:lnTo>
                <a:lnTo>
                  <a:pt x="2226" y="1614"/>
                </a:lnTo>
                <a:lnTo>
                  <a:pt x="2263" y="1597"/>
                </a:lnTo>
                <a:lnTo>
                  <a:pt x="2300" y="1579"/>
                </a:lnTo>
                <a:lnTo>
                  <a:pt x="2335" y="1559"/>
                </a:lnTo>
                <a:lnTo>
                  <a:pt x="2370" y="1536"/>
                </a:lnTo>
                <a:lnTo>
                  <a:pt x="2402" y="1514"/>
                </a:lnTo>
                <a:lnTo>
                  <a:pt x="2434" y="1489"/>
                </a:lnTo>
                <a:lnTo>
                  <a:pt x="2464" y="1462"/>
                </a:lnTo>
                <a:lnTo>
                  <a:pt x="2494" y="1435"/>
                </a:lnTo>
                <a:lnTo>
                  <a:pt x="2522" y="1405"/>
                </a:lnTo>
                <a:lnTo>
                  <a:pt x="2548" y="1375"/>
                </a:lnTo>
                <a:lnTo>
                  <a:pt x="2573" y="1343"/>
                </a:lnTo>
                <a:lnTo>
                  <a:pt x="2596" y="1310"/>
                </a:lnTo>
                <a:lnTo>
                  <a:pt x="2619" y="1276"/>
                </a:lnTo>
                <a:lnTo>
                  <a:pt x="2639" y="1241"/>
                </a:lnTo>
                <a:lnTo>
                  <a:pt x="2657" y="1204"/>
                </a:lnTo>
                <a:lnTo>
                  <a:pt x="2674" y="1167"/>
                </a:lnTo>
                <a:lnTo>
                  <a:pt x="2689" y="1128"/>
                </a:lnTo>
                <a:lnTo>
                  <a:pt x="2703" y="1090"/>
                </a:lnTo>
                <a:lnTo>
                  <a:pt x="2713" y="1051"/>
                </a:lnTo>
                <a:lnTo>
                  <a:pt x="2723" y="1010"/>
                </a:lnTo>
                <a:lnTo>
                  <a:pt x="2730" y="968"/>
                </a:lnTo>
                <a:lnTo>
                  <a:pt x="2736" y="926"/>
                </a:lnTo>
                <a:lnTo>
                  <a:pt x="2738" y="883"/>
                </a:lnTo>
                <a:lnTo>
                  <a:pt x="2740" y="840"/>
                </a:lnTo>
                <a:lnTo>
                  <a:pt x="2740" y="840"/>
                </a:lnTo>
                <a:lnTo>
                  <a:pt x="2740" y="811"/>
                </a:lnTo>
                <a:lnTo>
                  <a:pt x="2738" y="783"/>
                </a:lnTo>
                <a:lnTo>
                  <a:pt x="2736" y="754"/>
                </a:lnTo>
                <a:lnTo>
                  <a:pt x="2732" y="725"/>
                </a:lnTo>
                <a:lnTo>
                  <a:pt x="2728" y="698"/>
                </a:lnTo>
                <a:lnTo>
                  <a:pt x="2723" y="670"/>
                </a:lnTo>
                <a:lnTo>
                  <a:pt x="2717" y="643"/>
                </a:lnTo>
                <a:lnTo>
                  <a:pt x="2710" y="615"/>
                </a:lnTo>
                <a:lnTo>
                  <a:pt x="2701" y="589"/>
                </a:lnTo>
                <a:lnTo>
                  <a:pt x="2693" y="562"/>
                </a:lnTo>
                <a:lnTo>
                  <a:pt x="2683" y="536"/>
                </a:lnTo>
                <a:lnTo>
                  <a:pt x="2673" y="511"/>
                </a:lnTo>
                <a:lnTo>
                  <a:pt x="2662" y="486"/>
                </a:lnTo>
                <a:lnTo>
                  <a:pt x="2650" y="462"/>
                </a:lnTo>
                <a:lnTo>
                  <a:pt x="2637" y="437"/>
                </a:lnTo>
                <a:lnTo>
                  <a:pt x="2624" y="414"/>
                </a:lnTo>
                <a:lnTo>
                  <a:pt x="2624" y="414"/>
                </a:lnTo>
                <a:lnTo>
                  <a:pt x="2667" y="427"/>
                </a:lnTo>
                <a:lnTo>
                  <a:pt x="2709" y="440"/>
                </a:lnTo>
                <a:lnTo>
                  <a:pt x="2749" y="456"/>
                </a:lnTo>
                <a:lnTo>
                  <a:pt x="2790" y="471"/>
                </a:lnTo>
                <a:lnTo>
                  <a:pt x="2829" y="487"/>
                </a:lnTo>
                <a:lnTo>
                  <a:pt x="2868" y="504"/>
                </a:lnTo>
                <a:lnTo>
                  <a:pt x="2906" y="522"/>
                </a:lnTo>
                <a:lnTo>
                  <a:pt x="2944" y="540"/>
                </a:lnTo>
                <a:lnTo>
                  <a:pt x="2944" y="540"/>
                </a:lnTo>
                <a:lnTo>
                  <a:pt x="2997" y="567"/>
                </a:lnTo>
                <a:lnTo>
                  <a:pt x="3047" y="596"/>
                </a:lnTo>
                <a:lnTo>
                  <a:pt x="3096" y="626"/>
                </a:lnTo>
                <a:lnTo>
                  <a:pt x="3144" y="657"/>
                </a:lnTo>
                <a:lnTo>
                  <a:pt x="3190" y="689"/>
                </a:lnTo>
                <a:lnTo>
                  <a:pt x="3233" y="722"/>
                </a:lnTo>
                <a:lnTo>
                  <a:pt x="3275" y="756"/>
                </a:lnTo>
                <a:lnTo>
                  <a:pt x="3314" y="791"/>
                </a:lnTo>
                <a:lnTo>
                  <a:pt x="3351" y="827"/>
                </a:lnTo>
                <a:lnTo>
                  <a:pt x="3387" y="864"/>
                </a:lnTo>
                <a:lnTo>
                  <a:pt x="3421" y="901"/>
                </a:lnTo>
                <a:lnTo>
                  <a:pt x="3451" y="939"/>
                </a:lnTo>
                <a:lnTo>
                  <a:pt x="3479" y="978"/>
                </a:lnTo>
                <a:lnTo>
                  <a:pt x="3507" y="1017"/>
                </a:lnTo>
                <a:lnTo>
                  <a:pt x="3531" y="1057"/>
                </a:lnTo>
                <a:lnTo>
                  <a:pt x="3552" y="1097"/>
                </a:lnTo>
                <a:lnTo>
                  <a:pt x="3830" y="956"/>
                </a:lnTo>
                <a:lnTo>
                  <a:pt x="3830" y="956"/>
                </a:lnTo>
                <a:close/>
                <a:moveTo>
                  <a:pt x="1899" y="1182"/>
                </a:moveTo>
                <a:lnTo>
                  <a:pt x="1899" y="1182"/>
                </a:lnTo>
                <a:lnTo>
                  <a:pt x="1881" y="1182"/>
                </a:lnTo>
                <a:lnTo>
                  <a:pt x="1865" y="1181"/>
                </a:lnTo>
                <a:lnTo>
                  <a:pt x="1847" y="1179"/>
                </a:lnTo>
                <a:lnTo>
                  <a:pt x="1830" y="1175"/>
                </a:lnTo>
                <a:lnTo>
                  <a:pt x="1814" y="1171"/>
                </a:lnTo>
                <a:lnTo>
                  <a:pt x="1798" y="1167"/>
                </a:lnTo>
                <a:lnTo>
                  <a:pt x="1782" y="1162"/>
                </a:lnTo>
                <a:lnTo>
                  <a:pt x="1767" y="1156"/>
                </a:lnTo>
                <a:lnTo>
                  <a:pt x="1751" y="1149"/>
                </a:lnTo>
                <a:lnTo>
                  <a:pt x="1737" y="1140"/>
                </a:lnTo>
                <a:lnTo>
                  <a:pt x="1722" y="1133"/>
                </a:lnTo>
                <a:lnTo>
                  <a:pt x="1708" y="1124"/>
                </a:lnTo>
                <a:lnTo>
                  <a:pt x="1695" y="1114"/>
                </a:lnTo>
                <a:lnTo>
                  <a:pt x="1682" y="1104"/>
                </a:lnTo>
                <a:lnTo>
                  <a:pt x="1670" y="1094"/>
                </a:lnTo>
                <a:lnTo>
                  <a:pt x="1658" y="1082"/>
                </a:lnTo>
                <a:lnTo>
                  <a:pt x="1646" y="1070"/>
                </a:lnTo>
                <a:lnTo>
                  <a:pt x="1635" y="1058"/>
                </a:lnTo>
                <a:lnTo>
                  <a:pt x="1625" y="1045"/>
                </a:lnTo>
                <a:lnTo>
                  <a:pt x="1616" y="1031"/>
                </a:lnTo>
                <a:lnTo>
                  <a:pt x="1606" y="1017"/>
                </a:lnTo>
                <a:lnTo>
                  <a:pt x="1599" y="1003"/>
                </a:lnTo>
                <a:lnTo>
                  <a:pt x="1591" y="988"/>
                </a:lnTo>
                <a:lnTo>
                  <a:pt x="1583" y="973"/>
                </a:lnTo>
                <a:lnTo>
                  <a:pt x="1577" y="957"/>
                </a:lnTo>
                <a:lnTo>
                  <a:pt x="1573" y="942"/>
                </a:lnTo>
                <a:lnTo>
                  <a:pt x="1568" y="925"/>
                </a:lnTo>
                <a:lnTo>
                  <a:pt x="1564" y="909"/>
                </a:lnTo>
                <a:lnTo>
                  <a:pt x="1561" y="893"/>
                </a:lnTo>
                <a:lnTo>
                  <a:pt x="1558" y="875"/>
                </a:lnTo>
                <a:lnTo>
                  <a:pt x="1557" y="858"/>
                </a:lnTo>
                <a:lnTo>
                  <a:pt x="1557" y="840"/>
                </a:lnTo>
                <a:lnTo>
                  <a:pt x="1557" y="840"/>
                </a:lnTo>
                <a:lnTo>
                  <a:pt x="1557" y="822"/>
                </a:lnTo>
                <a:lnTo>
                  <a:pt x="1558" y="805"/>
                </a:lnTo>
                <a:lnTo>
                  <a:pt x="1561" y="787"/>
                </a:lnTo>
                <a:lnTo>
                  <a:pt x="1564" y="771"/>
                </a:lnTo>
                <a:lnTo>
                  <a:pt x="1568" y="755"/>
                </a:lnTo>
                <a:lnTo>
                  <a:pt x="1573" y="738"/>
                </a:lnTo>
                <a:lnTo>
                  <a:pt x="1577" y="723"/>
                </a:lnTo>
                <a:lnTo>
                  <a:pt x="1583" y="707"/>
                </a:lnTo>
                <a:lnTo>
                  <a:pt x="1591" y="692"/>
                </a:lnTo>
                <a:lnTo>
                  <a:pt x="1599" y="677"/>
                </a:lnTo>
                <a:lnTo>
                  <a:pt x="1606" y="663"/>
                </a:lnTo>
                <a:lnTo>
                  <a:pt x="1616" y="649"/>
                </a:lnTo>
                <a:lnTo>
                  <a:pt x="1625" y="635"/>
                </a:lnTo>
                <a:lnTo>
                  <a:pt x="1635" y="622"/>
                </a:lnTo>
                <a:lnTo>
                  <a:pt x="1646" y="610"/>
                </a:lnTo>
                <a:lnTo>
                  <a:pt x="1658" y="598"/>
                </a:lnTo>
                <a:lnTo>
                  <a:pt x="1670" y="586"/>
                </a:lnTo>
                <a:lnTo>
                  <a:pt x="1682" y="576"/>
                </a:lnTo>
                <a:lnTo>
                  <a:pt x="1695" y="566"/>
                </a:lnTo>
                <a:lnTo>
                  <a:pt x="1708" y="556"/>
                </a:lnTo>
                <a:lnTo>
                  <a:pt x="1722" y="547"/>
                </a:lnTo>
                <a:lnTo>
                  <a:pt x="1737" y="540"/>
                </a:lnTo>
                <a:lnTo>
                  <a:pt x="1751" y="531"/>
                </a:lnTo>
                <a:lnTo>
                  <a:pt x="1767" y="524"/>
                </a:lnTo>
                <a:lnTo>
                  <a:pt x="1782" y="518"/>
                </a:lnTo>
                <a:lnTo>
                  <a:pt x="1798" y="513"/>
                </a:lnTo>
                <a:lnTo>
                  <a:pt x="1814" y="509"/>
                </a:lnTo>
                <a:lnTo>
                  <a:pt x="1830" y="505"/>
                </a:lnTo>
                <a:lnTo>
                  <a:pt x="1847" y="501"/>
                </a:lnTo>
                <a:lnTo>
                  <a:pt x="1865" y="499"/>
                </a:lnTo>
                <a:lnTo>
                  <a:pt x="1881" y="498"/>
                </a:lnTo>
                <a:lnTo>
                  <a:pt x="1899" y="498"/>
                </a:lnTo>
                <a:lnTo>
                  <a:pt x="1899" y="498"/>
                </a:lnTo>
                <a:lnTo>
                  <a:pt x="1917" y="498"/>
                </a:lnTo>
                <a:lnTo>
                  <a:pt x="1934" y="499"/>
                </a:lnTo>
                <a:lnTo>
                  <a:pt x="1952" y="501"/>
                </a:lnTo>
                <a:lnTo>
                  <a:pt x="1969" y="505"/>
                </a:lnTo>
                <a:lnTo>
                  <a:pt x="1984" y="509"/>
                </a:lnTo>
                <a:lnTo>
                  <a:pt x="2001" y="513"/>
                </a:lnTo>
                <a:lnTo>
                  <a:pt x="2017" y="518"/>
                </a:lnTo>
                <a:lnTo>
                  <a:pt x="2032" y="524"/>
                </a:lnTo>
                <a:lnTo>
                  <a:pt x="2048" y="531"/>
                </a:lnTo>
                <a:lnTo>
                  <a:pt x="2062" y="540"/>
                </a:lnTo>
                <a:lnTo>
                  <a:pt x="2077" y="547"/>
                </a:lnTo>
                <a:lnTo>
                  <a:pt x="2091" y="556"/>
                </a:lnTo>
                <a:lnTo>
                  <a:pt x="2104" y="566"/>
                </a:lnTo>
                <a:lnTo>
                  <a:pt x="2117" y="576"/>
                </a:lnTo>
                <a:lnTo>
                  <a:pt x="2129" y="586"/>
                </a:lnTo>
                <a:lnTo>
                  <a:pt x="2141" y="598"/>
                </a:lnTo>
                <a:lnTo>
                  <a:pt x="2153" y="610"/>
                </a:lnTo>
                <a:lnTo>
                  <a:pt x="2164" y="622"/>
                </a:lnTo>
                <a:lnTo>
                  <a:pt x="2174" y="635"/>
                </a:lnTo>
                <a:lnTo>
                  <a:pt x="2183" y="649"/>
                </a:lnTo>
                <a:lnTo>
                  <a:pt x="2193" y="663"/>
                </a:lnTo>
                <a:lnTo>
                  <a:pt x="2200" y="677"/>
                </a:lnTo>
                <a:lnTo>
                  <a:pt x="2208" y="692"/>
                </a:lnTo>
                <a:lnTo>
                  <a:pt x="2214" y="707"/>
                </a:lnTo>
                <a:lnTo>
                  <a:pt x="2221" y="723"/>
                </a:lnTo>
                <a:lnTo>
                  <a:pt x="2226" y="738"/>
                </a:lnTo>
                <a:lnTo>
                  <a:pt x="2231" y="755"/>
                </a:lnTo>
                <a:lnTo>
                  <a:pt x="2235" y="771"/>
                </a:lnTo>
                <a:lnTo>
                  <a:pt x="2238" y="787"/>
                </a:lnTo>
                <a:lnTo>
                  <a:pt x="2241" y="805"/>
                </a:lnTo>
                <a:lnTo>
                  <a:pt x="2242" y="822"/>
                </a:lnTo>
                <a:lnTo>
                  <a:pt x="2242" y="840"/>
                </a:lnTo>
                <a:lnTo>
                  <a:pt x="2242" y="840"/>
                </a:lnTo>
                <a:lnTo>
                  <a:pt x="2242" y="858"/>
                </a:lnTo>
                <a:lnTo>
                  <a:pt x="2241" y="875"/>
                </a:lnTo>
                <a:lnTo>
                  <a:pt x="2238" y="893"/>
                </a:lnTo>
                <a:lnTo>
                  <a:pt x="2235" y="909"/>
                </a:lnTo>
                <a:lnTo>
                  <a:pt x="2231" y="925"/>
                </a:lnTo>
                <a:lnTo>
                  <a:pt x="2226" y="942"/>
                </a:lnTo>
                <a:lnTo>
                  <a:pt x="2221" y="957"/>
                </a:lnTo>
                <a:lnTo>
                  <a:pt x="2214" y="973"/>
                </a:lnTo>
                <a:lnTo>
                  <a:pt x="2208" y="988"/>
                </a:lnTo>
                <a:lnTo>
                  <a:pt x="2200" y="1003"/>
                </a:lnTo>
                <a:lnTo>
                  <a:pt x="2193" y="1017"/>
                </a:lnTo>
                <a:lnTo>
                  <a:pt x="2183" y="1031"/>
                </a:lnTo>
                <a:lnTo>
                  <a:pt x="2174" y="1045"/>
                </a:lnTo>
                <a:lnTo>
                  <a:pt x="2164" y="1058"/>
                </a:lnTo>
                <a:lnTo>
                  <a:pt x="2153" y="1070"/>
                </a:lnTo>
                <a:lnTo>
                  <a:pt x="2141" y="1082"/>
                </a:lnTo>
                <a:lnTo>
                  <a:pt x="2129" y="1094"/>
                </a:lnTo>
                <a:lnTo>
                  <a:pt x="2117" y="1104"/>
                </a:lnTo>
                <a:lnTo>
                  <a:pt x="2104" y="1114"/>
                </a:lnTo>
                <a:lnTo>
                  <a:pt x="2091" y="1124"/>
                </a:lnTo>
                <a:lnTo>
                  <a:pt x="2077" y="1133"/>
                </a:lnTo>
                <a:lnTo>
                  <a:pt x="2062" y="1140"/>
                </a:lnTo>
                <a:lnTo>
                  <a:pt x="2048" y="1149"/>
                </a:lnTo>
                <a:lnTo>
                  <a:pt x="2032" y="1156"/>
                </a:lnTo>
                <a:lnTo>
                  <a:pt x="2017" y="1162"/>
                </a:lnTo>
                <a:lnTo>
                  <a:pt x="2001" y="1167"/>
                </a:lnTo>
                <a:lnTo>
                  <a:pt x="1984" y="1171"/>
                </a:lnTo>
                <a:lnTo>
                  <a:pt x="1969" y="1175"/>
                </a:lnTo>
                <a:lnTo>
                  <a:pt x="1952" y="1179"/>
                </a:lnTo>
                <a:lnTo>
                  <a:pt x="1934" y="1181"/>
                </a:lnTo>
                <a:lnTo>
                  <a:pt x="1917" y="1182"/>
                </a:lnTo>
                <a:lnTo>
                  <a:pt x="1899" y="1182"/>
                </a:lnTo>
                <a:lnTo>
                  <a:pt x="1899" y="1182"/>
                </a:lnTo>
                <a:close/>
              </a:path>
            </a:pathLst>
          </a:custGeom>
          <a:no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sz="1600" dirty="0"/>
          </a:p>
        </p:txBody>
      </p:sp>
      <p:sp>
        <p:nvSpPr>
          <p:cNvPr id="211" name="Rectangle 70"/>
          <p:cNvSpPr>
            <a:spLocks noChangeArrowheads="1"/>
          </p:cNvSpPr>
          <p:nvPr/>
        </p:nvSpPr>
        <p:spPr bwMode="auto">
          <a:xfrm>
            <a:off x="4189412" y="1752600"/>
            <a:ext cx="2133600" cy="714022"/>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288F93"/>
                </a:solidFill>
                <a:latin typeface="Arial"/>
                <a:cs typeface="Arial"/>
              </a:rPr>
              <a:t>232</a:t>
            </a:r>
          </a:p>
          <a:p>
            <a:pPr>
              <a:lnSpc>
                <a:spcPct val="85000"/>
              </a:lnSpc>
              <a:spcBef>
                <a:spcPts val="200"/>
              </a:spcBef>
            </a:pPr>
            <a:r>
              <a:rPr lang="en-US" sz="1200" dirty="0">
                <a:solidFill>
                  <a:srgbClr val="6C6C6C"/>
                </a:solidFill>
                <a:latin typeface="Arial"/>
                <a:cs typeface="Arial"/>
              </a:rPr>
              <a:t>Place your words here. </a:t>
            </a:r>
          </a:p>
        </p:txBody>
      </p:sp>
      <p:sp>
        <p:nvSpPr>
          <p:cNvPr id="144" name="Oval 143">
            <a:extLst>
              <a:ext uri="{C183D7F6-B498-43B3-948B-1728B52AA6E4}">
                <adec:decorative xmlns:adec="http://schemas.microsoft.com/office/drawing/2017/decorative" val="1"/>
              </a:ext>
            </a:extLst>
          </p:cNvPr>
          <p:cNvSpPr>
            <a:spLocks noChangeAspect="1"/>
          </p:cNvSpPr>
          <p:nvPr/>
        </p:nvSpPr>
        <p:spPr>
          <a:xfrm rot="16200000">
            <a:off x="4120099" y="2727945"/>
            <a:ext cx="836746" cy="836744"/>
          </a:xfrm>
          <a:prstGeom prst="ellipse">
            <a:avLst/>
          </a:prstGeom>
          <a:gradFill flip="none" rotWithShape="1">
            <a:gsLst>
              <a:gs pos="0">
                <a:srgbClr val="2CBCC8"/>
              </a:gs>
              <a:gs pos="100000">
                <a:srgbClr val="288889"/>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grpSp>
        <p:nvGrpSpPr>
          <p:cNvPr id="145" name="Group 144">
            <a:extLst>
              <a:ext uri="{C183D7F6-B498-43B3-948B-1728B52AA6E4}">
                <adec:decorative xmlns:adec="http://schemas.microsoft.com/office/drawing/2017/decorative" val="1"/>
              </a:ext>
            </a:extLst>
          </p:cNvPr>
          <p:cNvGrpSpPr/>
          <p:nvPr/>
        </p:nvGrpSpPr>
        <p:grpSpPr>
          <a:xfrm rot="16200000">
            <a:off x="4368900" y="2740016"/>
            <a:ext cx="329085" cy="640253"/>
            <a:chOff x="2608038" y="5041507"/>
            <a:chExt cx="554039" cy="1077911"/>
          </a:xfrm>
          <a:noFill/>
        </p:grpSpPr>
        <p:sp>
          <p:nvSpPr>
            <p:cNvPr id="190" name="Freeform 24"/>
            <p:cNvSpPr>
              <a:spLocks/>
            </p:cNvSpPr>
            <p:nvPr/>
          </p:nvSpPr>
          <p:spPr bwMode="auto">
            <a:xfrm rot="5400000">
              <a:off x="2346102" y="5303443"/>
              <a:ext cx="1077911" cy="554039"/>
            </a:xfrm>
            <a:custGeom>
              <a:avLst/>
              <a:gdLst>
                <a:gd name="T0" fmla="*/ 185 w 185"/>
                <a:gd name="T1" fmla="*/ 89 h 95"/>
                <a:gd name="T2" fmla="*/ 157 w 185"/>
                <a:gd name="T3" fmla="*/ 26 h 95"/>
                <a:gd name="T4" fmla="*/ 93 w 185"/>
                <a:gd name="T5" fmla="*/ 0 h 95"/>
                <a:gd name="T6" fmla="*/ 29 w 185"/>
                <a:gd name="T7" fmla="*/ 26 h 95"/>
                <a:gd name="T8" fmla="*/ 1 w 185"/>
                <a:gd name="T9" fmla="*/ 89 h 95"/>
                <a:gd name="T10" fmla="*/ 0 w 185"/>
                <a:gd name="T11" fmla="*/ 94 h 95"/>
                <a:gd name="T12" fmla="*/ 20 w 185"/>
                <a:gd name="T13" fmla="*/ 95 h 95"/>
                <a:gd name="T14" fmla="*/ 20 w 185"/>
                <a:gd name="T15" fmla="*/ 90 h 95"/>
                <a:gd name="T16" fmla="*/ 93 w 185"/>
                <a:gd name="T17" fmla="*/ 20 h 95"/>
                <a:gd name="T18" fmla="*/ 166 w 185"/>
                <a:gd name="T19" fmla="*/ 90 h 95"/>
                <a:gd name="T20" fmla="*/ 166 w 185"/>
                <a:gd name="T21" fmla="*/ 95 h 95"/>
                <a:gd name="T22" fmla="*/ 185 w 185"/>
                <a:gd name="T23" fmla="*/ 94 h 95"/>
                <a:gd name="T24" fmla="*/ 185 w 185"/>
                <a:gd name="T25" fmla="*/ 8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95">
                  <a:moveTo>
                    <a:pt x="185" y="89"/>
                  </a:moveTo>
                  <a:cubicBezTo>
                    <a:pt x="184" y="65"/>
                    <a:pt x="174" y="43"/>
                    <a:pt x="157" y="26"/>
                  </a:cubicBezTo>
                  <a:cubicBezTo>
                    <a:pt x="140" y="9"/>
                    <a:pt x="117" y="0"/>
                    <a:pt x="93" y="0"/>
                  </a:cubicBezTo>
                  <a:cubicBezTo>
                    <a:pt x="69" y="0"/>
                    <a:pt x="46" y="9"/>
                    <a:pt x="29" y="26"/>
                  </a:cubicBezTo>
                  <a:cubicBezTo>
                    <a:pt x="12" y="43"/>
                    <a:pt x="2" y="65"/>
                    <a:pt x="1" y="89"/>
                  </a:cubicBezTo>
                  <a:cubicBezTo>
                    <a:pt x="0" y="94"/>
                    <a:pt x="0" y="94"/>
                    <a:pt x="0" y="94"/>
                  </a:cubicBezTo>
                  <a:cubicBezTo>
                    <a:pt x="20" y="95"/>
                    <a:pt x="20" y="95"/>
                    <a:pt x="20" y="95"/>
                  </a:cubicBezTo>
                  <a:cubicBezTo>
                    <a:pt x="20" y="90"/>
                    <a:pt x="20" y="90"/>
                    <a:pt x="20" y="90"/>
                  </a:cubicBezTo>
                  <a:cubicBezTo>
                    <a:pt x="22" y="50"/>
                    <a:pt x="54" y="20"/>
                    <a:pt x="93" y="20"/>
                  </a:cubicBezTo>
                  <a:cubicBezTo>
                    <a:pt x="132" y="20"/>
                    <a:pt x="164" y="50"/>
                    <a:pt x="166" y="90"/>
                  </a:cubicBezTo>
                  <a:cubicBezTo>
                    <a:pt x="166" y="95"/>
                    <a:pt x="166" y="95"/>
                    <a:pt x="166" y="95"/>
                  </a:cubicBezTo>
                  <a:cubicBezTo>
                    <a:pt x="185" y="94"/>
                    <a:pt x="185" y="94"/>
                    <a:pt x="185" y="94"/>
                  </a:cubicBezTo>
                  <a:lnTo>
                    <a:pt x="185" y="89"/>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1" name="Freeform 25"/>
            <p:cNvSpPr>
              <a:spLocks/>
            </p:cNvSpPr>
            <p:nvPr/>
          </p:nvSpPr>
          <p:spPr bwMode="auto">
            <a:xfrm rot="5400000">
              <a:off x="2789011" y="5466949"/>
              <a:ext cx="157163" cy="390525"/>
            </a:xfrm>
            <a:custGeom>
              <a:avLst/>
              <a:gdLst>
                <a:gd name="T0" fmla="*/ 19 w 27"/>
                <a:gd name="T1" fmla="*/ 50 h 67"/>
                <a:gd name="T2" fmla="*/ 1 w 27"/>
                <a:gd name="T3" fmla="*/ 0 h 67"/>
                <a:gd name="T4" fmla="*/ 0 w 27"/>
                <a:gd name="T5" fmla="*/ 0 h 67"/>
                <a:gd name="T6" fmla="*/ 12 w 27"/>
                <a:gd name="T7" fmla="*/ 52 h 67"/>
                <a:gd name="T8" fmla="*/ 9 w 27"/>
                <a:gd name="T9" fmla="*/ 59 h 67"/>
                <a:gd name="T10" fmla="*/ 18 w 27"/>
                <a:gd name="T11" fmla="*/ 67 h 67"/>
                <a:gd name="T12" fmla="*/ 27 w 27"/>
                <a:gd name="T13" fmla="*/ 59 h 67"/>
                <a:gd name="T14" fmla="*/ 19 w 27"/>
                <a:gd name="T15" fmla="*/ 5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7">
                  <a:moveTo>
                    <a:pt x="19" y="50"/>
                  </a:moveTo>
                  <a:cubicBezTo>
                    <a:pt x="1" y="0"/>
                    <a:pt x="1" y="0"/>
                    <a:pt x="1" y="0"/>
                  </a:cubicBezTo>
                  <a:cubicBezTo>
                    <a:pt x="0" y="0"/>
                    <a:pt x="0" y="0"/>
                    <a:pt x="0" y="0"/>
                  </a:cubicBezTo>
                  <a:cubicBezTo>
                    <a:pt x="12" y="52"/>
                    <a:pt x="12" y="52"/>
                    <a:pt x="12" y="52"/>
                  </a:cubicBezTo>
                  <a:cubicBezTo>
                    <a:pt x="10" y="53"/>
                    <a:pt x="9" y="56"/>
                    <a:pt x="9" y="59"/>
                  </a:cubicBezTo>
                  <a:cubicBezTo>
                    <a:pt x="9" y="63"/>
                    <a:pt x="13" y="67"/>
                    <a:pt x="18" y="67"/>
                  </a:cubicBezTo>
                  <a:cubicBezTo>
                    <a:pt x="23" y="67"/>
                    <a:pt x="27" y="63"/>
                    <a:pt x="27" y="59"/>
                  </a:cubicBezTo>
                  <a:cubicBezTo>
                    <a:pt x="27" y="54"/>
                    <a:pt x="24" y="51"/>
                    <a:pt x="19" y="50"/>
                  </a:cubicBez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10" name="Rectangle 70"/>
          <p:cNvSpPr>
            <a:spLocks noChangeArrowheads="1"/>
          </p:cNvSpPr>
          <p:nvPr/>
        </p:nvSpPr>
        <p:spPr bwMode="auto">
          <a:xfrm>
            <a:off x="5408612" y="2667000"/>
            <a:ext cx="2895600"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459D49"/>
                </a:solidFill>
                <a:latin typeface="Arial"/>
                <a:cs typeface="Arial"/>
              </a:rPr>
              <a:t>232</a:t>
            </a:r>
          </a:p>
          <a:p>
            <a:pPr>
              <a:lnSpc>
                <a:spcPct val="85000"/>
              </a:lnSpc>
              <a:spcBef>
                <a:spcPts val="200"/>
              </a:spcBef>
            </a:pPr>
            <a:r>
              <a:rPr lang="en-US" sz="1200" dirty="0">
                <a:solidFill>
                  <a:srgbClr val="6C6C6C"/>
                </a:solidFill>
                <a:latin typeface="Arial"/>
                <a:cs typeface="Arial"/>
              </a:rPr>
              <a:t>Place your content here. </a:t>
            </a:r>
          </a:p>
        </p:txBody>
      </p:sp>
      <p:sp>
        <p:nvSpPr>
          <p:cNvPr id="146" name="Oval 145">
            <a:extLst>
              <a:ext uri="{C183D7F6-B498-43B3-948B-1728B52AA6E4}">
                <adec:decorative xmlns:adec="http://schemas.microsoft.com/office/drawing/2017/decorative" val="1"/>
              </a:ext>
            </a:extLst>
          </p:cNvPr>
          <p:cNvSpPr>
            <a:spLocks noChangeAspect="1"/>
          </p:cNvSpPr>
          <p:nvPr/>
        </p:nvSpPr>
        <p:spPr>
          <a:xfrm rot="16200000">
            <a:off x="5123893" y="3519753"/>
            <a:ext cx="836746" cy="836744"/>
          </a:xfrm>
          <a:prstGeom prst="ellipse">
            <a:avLst/>
          </a:prstGeom>
          <a:gradFill flip="none" rotWithShape="1">
            <a:gsLst>
              <a:gs pos="0">
                <a:srgbClr val="4AC654"/>
              </a:gs>
              <a:gs pos="100000">
                <a:srgbClr val="459D49"/>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47" name="Group 146">
            <a:extLst>
              <a:ext uri="{C183D7F6-B498-43B3-948B-1728B52AA6E4}">
                <adec:decorative xmlns:adec="http://schemas.microsoft.com/office/drawing/2017/decorative" val="1"/>
              </a:ext>
            </a:extLst>
          </p:cNvPr>
          <p:cNvGrpSpPr/>
          <p:nvPr/>
        </p:nvGrpSpPr>
        <p:grpSpPr>
          <a:xfrm>
            <a:off x="5277660" y="3695742"/>
            <a:ext cx="528312" cy="422650"/>
            <a:chOff x="4276165" y="1800411"/>
            <a:chExt cx="516379" cy="442259"/>
          </a:xfrm>
          <a:noFill/>
          <a:effectLst/>
        </p:grpSpPr>
        <p:sp>
          <p:nvSpPr>
            <p:cNvPr id="178" name="Rectangle 325"/>
            <p:cNvSpPr>
              <a:spLocks noChangeArrowheads="1"/>
            </p:cNvSpPr>
            <p:nvPr/>
          </p:nvSpPr>
          <p:spPr bwMode="auto">
            <a:xfrm>
              <a:off x="4276165" y="1928888"/>
              <a:ext cx="66710" cy="26189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9" name="Rectangle 326"/>
            <p:cNvSpPr>
              <a:spLocks noChangeArrowheads="1"/>
            </p:cNvSpPr>
            <p:nvPr/>
          </p:nvSpPr>
          <p:spPr bwMode="auto">
            <a:xfrm>
              <a:off x="4276165" y="2215491"/>
              <a:ext cx="66710"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0" name="Rectangle 327"/>
            <p:cNvSpPr>
              <a:spLocks noChangeArrowheads="1"/>
            </p:cNvSpPr>
            <p:nvPr/>
          </p:nvSpPr>
          <p:spPr bwMode="auto">
            <a:xfrm>
              <a:off x="4367581" y="1800411"/>
              <a:ext cx="64239" cy="390373"/>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1" name="Rectangle 328"/>
            <p:cNvSpPr>
              <a:spLocks noChangeArrowheads="1"/>
            </p:cNvSpPr>
            <p:nvPr/>
          </p:nvSpPr>
          <p:spPr bwMode="auto">
            <a:xfrm>
              <a:off x="4367581"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2" name="Rectangle 329"/>
            <p:cNvSpPr>
              <a:spLocks noChangeArrowheads="1"/>
            </p:cNvSpPr>
            <p:nvPr/>
          </p:nvSpPr>
          <p:spPr bwMode="auto">
            <a:xfrm>
              <a:off x="4456527" y="1862180"/>
              <a:ext cx="66710" cy="32860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3" name="Rectangle 330"/>
            <p:cNvSpPr>
              <a:spLocks noChangeArrowheads="1"/>
            </p:cNvSpPr>
            <p:nvPr/>
          </p:nvSpPr>
          <p:spPr bwMode="auto">
            <a:xfrm>
              <a:off x="4456527" y="2215491"/>
              <a:ext cx="66710"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4" name="Rectangle 331"/>
            <p:cNvSpPr>
              <a:spLocks noChangeArrowheads="1"/>
            </p:cNvSpPr>
            <p:nvPr/>
          </p:nvSpPr>
          <p:spPr bwMode="auto">
            <a:xfrm>
              <a:off x="4547944" y="1965950"/>
              <a:ext cx="64239" cy="22483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5" name="Rectangle 332"/>
            <p:cNvSpPr>
              <a:spLocks noChangeArrowheads="1"/>
            </p:cNvSpPr>
            <p:nvPr/>
          </p:nvSpPr>
          <p:spPr bwMode="auto">
            <a:xfrm>
              <a:off x="4547944"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6" name="Rectangle 333"/>
            <p:cNvSpPr>
              <a:spLocks noChangeArrowheads="1"/>
            </p:cNvSpPr>
            <p:nvPr/>
          </p:nvSpPr>
          <p:spPr bwMode="auto">
            <a:xfrm>
              <a:off x="4639360" y="2045013"/>
              <a:ext cx="64239" cy="148243"/>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7" name="Rectangle 334"/>
            <p:cNvSpPr>
              <a:spLocks noChangeArrowheads="1"/>
            </p:cNvSpPr>
            <p:nvPr/>
          </p:nvSpPr>
          <p:spPr bwMode="auto">
            <a:xfrm>
              <a:off x="4639360"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8" name="Rectangle 335"/>
            <p:cNvSpPr>
              <a:spLocks noChangeArrowheads="1"/>
            </p:cNvSpPr>
            <p:nvPr/>
          </p:nvSpPr>
          <p:spPr bwMode="auto">
            <a:xfrm>
              <a:off x="4728305" y="1884415"/>
              <a:ext cx="64239" cy="30389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9" name="Rectangle 336"/>
            <p:cNvSpPr>
              <a:spLocks noChangeArrowheads="1"/>
            </p:cNvSpPr>
            <p:nvPr/>
          </p:nvSpPr>
          <p:spPr bwMode="auto">
            <a:xfrm>
              <a:off x="4728305"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09" name="Rectangle 70"/>
          <p:cNvSpPr>
            <a:spLocks noChangeArrowheads="1"/>
          </p:cNvSpPr>
          <p:nvPr/>
        </p:nvSpPr>
        <p:spPr bwMode="auto">
          <a:xfrm>
            <a:off x="4122928" y="5638800"/>
            <a:ext cx="2631511"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DBC700"/>
                </a:solidFill>
                <a:latin typeface="Arial"/>
                <a:cs typeface="Arial"/>
              </a:rPr>
              <a:t>80%</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36" name="Oval 135">
            <a:extLst>
              <a:ext uri="{C183D7F6-B498-43B3-948B-1728B52AA6E4}">
                <adec:decorative xmlns:adec="http://schemas.microsoft.com/office/drawing/2017/decorative" val="1"/>
              </a:ext>
            </a:extLst>
          </p:cNvPr>
          <p:cNvSpPr>
            <a:spLocks noChangeAspect="1"/>
          </p:cNvSpPr>
          <p:nvPr/>
        </p:nvSpPr>
        <p:spPr>
          <a:xfrm rot="16200000">
            <a:off x="5782101" y="4501759"/>
            <a:ext cx="882691" cy="882690"/>
          </a:xfrm>
          <a:prstGeom prst="ellipse">
            <a:avLst/>
          </a:prstGeom>
          <a:gradFill flip="none" rotWithShape="1">
            <a:gsLst>
              <a:gs pos="0">
                <a:srgbClr val="F2EE00"/>
              </a:gs>
              <a:gs pos="100000">
                <a:srgbClr val="DBC70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39" name="Group 138">
            <a:extLst>
              <a:ext uri="{C183D7F6-B498-43B3-948B-1728B52AA6E4}">
                <adec:decorative xmlns:adec="http://schemas.microsoft.com/office/drawing/2017/decorative" val="1"/>
              </a:ext>
            </a:extLst>
          </p:cNvPr>
          <p:cNvGrpSpPr/>
          <p:nvPr/>
        </p:nvGrpSpPr>
        <p:grpSpPr>
          <a:xfrm rot="5400000">
            <a:off x="5956929" y="4659366"/>
            <a:ext cx="522959" cy="549363"/>
            <a:chOff x="7283825" y="1765532"/>
            <a:chExt cx="457200" cy="480283"/>
          </a:xfrm>
          <a:noFill/>
          <a:effectLst/>
        </p:grpSpPr>
        <p:sp>
          <p:nvSpPr>
            <p:cNvPr id="192" name="Freeform 34"/>
            <p:cNvSpPr>
              <a:spLocks/>
            </p:cNvSpPr>
            <p:nvPr/>
          </p:nvSpPr>
          <p:spPr bwMode="auto">
            <a:xfrm>
              <a:off x="7283825" y="1765532"/>
              <a:ext cx="207581" cy="218147"/>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3" name="Freeform 35"/>
            <p:cNvSpPr>
              <a:spLocks/>
            </p:cNvSpPr>
            <p:nvPr/>
          </p:nvSpPr>
          <p:spPr bwMode="auto">
            <a:xfrm>
              <a:off x="7304732" y="1809832"/>
              <a:ext cx="436293" cy="43598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08" name="Rectangle 70"/>
          <p:cNvSpPr>
            <a:spLocks noChangeArrowheads="1"/>
          </p:cNvSpPr>
          <p:nvPr/>
        </p:nvSpPr>
        <p:spPr bwMode="auto">
          <a:xfrm>
            <a:off x="7161212" y="4800600"/>
            <a:ext cx="1299284"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E18300"/>
                </a:solidFill>
                <a:latin typeface="Arial"/>
                <a:cs typeface="Arial"/>
              </a:rPr>
              <a:t>7</a:t>
            </a:r>
          </a:p>
          <a:p>
            <a:pPr>
              <a:lnSpc>
                <a:spcPct val="85000"/>
              </a:lnSpc>
              <a:spcBef>
                <a:spcPts val="200"/>
              </a:spcBef>
            </a:pPr>
            <a:r>
              <a:rPr lang="en-US" sz="1200" dirty="0">
                <a:solidFill>
                  <a:srgbClr val="6C6C6C"/>
                </a:solidFill>
                <a:latin typeface="Arial"/>
                <a:cs typeface="Arial"/>
              </a:rPr>
              <a:t>Place additional content here. </a:t>
            </a:r>
          </a:p>
        </p:txBody>
      </p:sp>
      <p:sp>
        <p:nvSpPr>
          <p:cNvPr id="97" name="Oval 96">
            <a:extLst>
              <a:ext uri="{C183D7F6-B498-43B3-948B-1728B52AA6E4}">
                <adec:decorative xmlns:adec="http://schemas.microsoft.com/office/drawing/2017/decorative" val="1"/>
              </a:ext>
            </a:extLst>
          </p:cNvPr>
          <p:cNvSpPr>
            <a:spLocks noChangeAspect="1"/>
          </p:cNvSpPr>
          <p:nvPr/>
        </p:nvSpPr>
        <p:spPr>
          <a:xfrm rot="16200000">
            <a:off x="6763505" y="3685099"/>
            <a:ext cx="934862" cy="934860"/>
          </a:xfrm>
          <a:prstGeom prst="ellipse">
            <a:avLst/>
          </a:prstGeom>
          <a:gradFill flip="none" rotWithShape="1">
            <a:gsLst>
              <a:gs pos="0">
                <a:srgbClr val="FFAA00"/>
              </a:gs>
              <a:gs pos="100000">
                <a:srgbClr val="E1830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00" name="Group 99">
            <a:extLst>
              <a:ext uri="{C183D7F6-B498-43B3-948B-1728B52AA6E4}">
                <adec:decorative xmlns:adec="http://schemas.microsoft.com/office/drawing/2017/decorative" val="1"/>
              </a:ext>
            </a:extLst>
          </p:cNvPr>
          <p:cNvGrpSpPr/>
          <p:nvPr/>
        </p:nvGrpSpPr>
        <p:grpSpPr>
          <a:xfrm>
            <a:off x="6827714" y="3935887"/>
            <a:ext cx="809620" cy="416676"/>
            <a:chOff x="2701926" y="5168900"/>
            <a:chExt cx="2436812" cy="1254125"/>
          </a:xfrm>
          <a:noFill/>
        </p:grpSpPr>
        <p:sp>
          <p:nvSpPr>
            <p:cNvPr id="197" name="Freeform 10"/>
            <p:cNvSpPr>
              <a:spLocks/>
            </p:cNvSpPr>
            <p:nvPr/>
          </p:nvSpPr>
          <p:spPr bwMode="auto">
            <a:xfrm>
              <a:off x="2701926" y="5238750"/>
              <a:ext cx="758825" cy="609600"/>
            </a:xfrm>
            <a:custGeom>
              <a:avLst/>
              <a:gdLst>
                <a:gd name="T0" fmla="*/ 12 w 153"/>
                <a:gd name="T1" fmla="*/ 15 h 123"/>
                <a:gd name="T2" fmla="*/ 37 w 153"/>
                <a:gd name="T3" fmla="*/ 5 h 123"/>
                <a:gd name="T4" fmla="*/ 88 w 153"/>
                <a:gd name="T5" fmla="*/ 11 h 123"/>
                <a:gd name="T6" fmla="*/ 110 w 153"/>
                <a:gd name="T7" fmla="*/ 10 h 123"/>
                <a:gd name="T8" fmla="*/ 120 w 153"/>
                <a:gd name="T9" fmla="*/ 10 h 123"/>
                <a:gd name="T10" fmla="*/ 133 w 153"/>
                <a:gd name="T11" fmla="*/ 1 h 123"/>
                <a:gd name="T12" fmla="*/ 149 w 153"/>
                <a:gd name="T13" fmla="*/ 14 h 123"/>
                <a:gd name="T14" fmla="*/ 141 w 153"/>
                <a:gd name="T15" fmla="*/ 20 h 123"/>
                <a:gd name="T16" fmla="*/ 136 w 153"/>
                <a:gd name="T17" fmla="*/ 13 h 123"/>
                <a:gd name="T18" fmla="*/ 129 w 153"/>
                <a:gd name="T19" fmla="*/ 7 h 123"/>
                <a:gd name="T20" fmla="*/ 113 w 153"/>
                <a:gd name="T21" fmla="*/ 16 h 123"/>
                <a:gd name="T22" fmla="*/ 110 w 153"/>
                <a:gd name="T23" fmla="*/ 33 h 123"/>
                <a:gd name="T24" fmla="*/ 125 w 153"/>
                <a:gd name="T25" fmla="*/ 20 h 123"/>
                <a:gd name="T26" fmla="*/ 140 w 153"/>
                <a:gd name="T27" fmla="*/ 25 h 123"/>
                <a:gd name="T28" fmla="*/ 147 w 153"/>
                <a:gd name="T29" fmla="*/ 33 h 123"/>
                <a:gd name="T30" fmla="*/ 149 w 153"/>
                <a:gd name="T31" fmla="*/ 46 h 123"/>
                <a:gd name="T32" fmla="*/ 140 w 153"/>
                <a:gd name="T33" fmla="*/ 40 h 123"/>
                <a:gd name="T34" fmla="*/ 131 w 153"/>
                <a:gd name="T35" fmla="*/ 46 h 123"/>
                <a:gd name="T36" fmla="*/ 120 w 153"/>
                <a:gd name="T37" fmla="*/ 53 h 123"/>
                <a:gd name="T38" fmla="*/ 93 w 153"/>
                <a:gd name="T39" fmla="*/ 81 h 123"/>
                <a:gd name="T40" fmla="*/ 83 w 153"/>
                <a:gd name="T41" fmla="*/ 79 h 123"/>
                <a:gd name="T42" fmla="*/ 63 w 153"/>
                <a:gd name="T43" fmla="*/ 95 h 123"/>
                <a:gd name="T44" fmla="*/ 81 w 153"/>
                <a:gd name="T45" fmla="*/ 94 h 123"/>
                <a:gd name="T46" fmla="*/ 85 w 153"/>
                <a:gd name="T47" fmla="*/ 107 h 123"/>
                <a:gd name="T48" fmla="*/ 87 w 153"/>
                <a:gd name="T49" fmla="*/ 122 h 123"/>
                <a:gd name="T50" fmla="*/ 67 w 153"/>
                <a:gd name="T51" fmla="*/ 108 h 123"/>
                <a:gd name="T52" fmla="*/ 48 w 153"/>
                <a:gd name="T53" fmla="*/ 93 h 123"/>
                <a:gd name="T54" fmla="*/ 42 w 153"/>
                <a:gd name="T55" fmla="*/ 91 h 123"/>
                <a:gd name="T56" fmla="*/ 33 w 153"/>
                <a:gd name="T57" fmla="*/ 71 h 123"/>
                <a:gd name="T58" fmla="*/ 39 w 153"/>
                <a:gd name="T59" fmla="*/ 40 h 123"/>
                <a:gd name="T60" fmla="*/ 33 w 153"/>
                <a:gd name="T61" fmla="*/ 23 h 123"/>
                <a:gd name="T62" fmla="*/ 7 w 153"/>
                <a:gd name="T63" fmla="*/ 29 h 123"/>
                <a:gd name="T64" fmla="*/ 14 w 153"/>
                <a:gd name="T65" fmla="*/ 1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3" h="123">
                  <a:moveTo>
                    <a:pt x="14" y="17"/>
                  </a:moveTo>
                  <a:cubicBezTo>
                    <a:pt x="16" y="17"/>
                    <a:pt x="12" y="18"/>
                    <a:pt x="12" y="15"/>
                  </a:cubicBezTo>
                  <a:cubicBezTo>
                    <a:pt x="12" y="12"/>
                    <a:pt x="20" y="14"/>
                    <a:pt x="21" y="11"/>
                  </a:cubicBezTo>
                  <a:cubicBezTo>
                    <a:pt x="21" y="9"/>
                    <a:pt x="30" y="6"/>
                    <a:pt x="37" y="5"/>
                  </a:cubicBezTo>
                  <a:cubicBezTo>
                    <a:pt x="44" y="4"/>
                    <a:pt x="60" y="9"/>
                    <a:pt x="70" y="7"/>
                  </a:cubicBezTo>
                  <a:cubicBezTo>
                    <a:pt x="80" y="5"/>
                    <a:pt x="82" y="10"/>
                    <a:pt x="88" y="11"/>
                  </a:cubicBezTo>
                  <a:cubicBezTo>
                    <a:pt x="93" y="12"/>
                    <a:pt x="92" y="7"/>
                    <a:pt x="97" y="9"/>
                  </a:cubicBezTo>
                  <a:cubicBezTo>
                    <a:pt x="102" y="11"/>
                    <a:pt x="106" y="14"/>
                    <a:pt x="110" y="10"/>
                  </a:cubicBezTo>
                  <a:cubicBezTo>
                    <a:pt x="115" y="5"/>
                    <a:pt x="115" y="0"/>
                    <a:pt x="118" y="4"/>
                  </a:cubicBezTo>
                  <a:cubicBezTo>
                    <a:pt x="121" y="7"/>
                    <a:pt x="116" y="12"/>
                    <a:pt x="120" y="10"/>
                  </a:cubicBezTo>
                  <a:cubicBezTo>
                    <a:pt x="123" y="9"/>
                    <a:pt x="124" y="10"/>
                    <a:pt x="124" y="6"/>
                  </a:cubicBezTo>
                  <a:cubicBezTo>
                    <a:pt x="124" y="3"/>
                    <a:pt x="128" y="0"/>
                    <a:pt x="133" y="1"/>
                  </a:cubicBezTo>
                  <a:cubicBezTo>
                    <a:pt x="138" y="2"/>
                    <a:pt x="142" y="7"/>
                    <a:pt x="146" y="8"/>
                  </a:cubicBezTo>
                  <a:cubicBezTo>
                    <a:pt x="149" y="8"/>
                    <a:pt x="153" y="13"/>
                    <a:pt x="149" y="14"/>
                  </a:cubicBezTo>
                  <a:cubicBezTo>
                    <a:pt x="146" y="15"/>
                    <a:pt x="143" y="11"/>
                    <a:pt x="143" y="13"/>
                  </a:cubicBezTo>
                  <a:cubicBezTo>
                    <a:pt x="142" y="15"/>
                    <a:pt x="146" y="20"/>
                    <a:pt x="141" y="20"/>
                  </a:cubicBezTo>
                  <a:cubicBezTo>
                    <a:pt x="136" y="20"/>
                    <a:pt x="136" y="15"/>
                    <a:pt x="133" y="16"/>
                  </a:cubicBezTo>
                  <a:cubicBezTo>
                    <a:pt x="130" y="16"/>
                    <a:pt x="132" y="14"/>
                    <a:pt x="136" y="13"/>
                  </a:cubicBezTo>
                  <a:cubicBezTo>
                    <a:pt x="140" y="11"/>
                    <a:pt x="139" y="6"/>
                    <a:pt x="136" y="7"/>
                  </a:cubicBezTo>
                  <a:cubicBezTo>
                    <a:pt x="132" y="7"/>
                    <a:pt x="129" y="4"/>
                    <a:pt x="129" y="7"/>
                  </a:cubicBezTo>
                  <a:cubicBezTo>
                    <a:pt x="128" y="10"/>
                    <a:pt x="129" y="12"/>
                    <a:pt x="125" y="13"/>
                  </a:cubicBezTo>
                  <a:cubicBezTo>
                    <a:pt x="121" y="14"/>
                    <a:pt x="119" y="14"/>
                    <a:pt x="113" y="16"/>
                  </a:cubicBezTo>
                  <a:cubicBezTo>
                    <a:pt x="106" y="19"/>
                    <a:pt x="97" y="21"/>
                    <a:pt x="100" y="28"/>
                  </a:cubicBezTo>
                  <a:cubicBezTo>
                    <a:pt x="103" y="34"/>
                    <a:pt x="111" y="31"/>
                    <a:pt x="110" y="33"/>
                  </a:cubicBezTo>
                  <a:cubicBezTo>
                    <a:pt x="110" y="35"/>
                    <a:pt x="112" y="37"/>
                    <a:pt x="117" y="33"/>
                  </a:cubicBezTo>
                  <a:cubicBezTo>
                    <a:pt x="121" y="28"/>
                    <a:pt x="119" y="23"/>
                    <a:pt x="125" y="20"/>
                  </a:cubicBezTo>
                  <a:cubicBezTo>
                    <a:pt x="131" y="18"/>
                    <a:pt x="135" y="20"/>
                    <a:pt x="135" y="23"/>
                  </a:cubicBezTo>
                  <a:cubicBezTo>
                    <a:pt x="135" y="27"/>
                    <a:pt x="136" y="27"/>
                    <a:pt x="140" y="25"/>
                  </a:cubicBezTo>
                  <a:cubicBezTo>
                    <a:pt x="143" y="22"/>
                    <a:pt x="145" y="26"/>
                    <a:pt x="144" y="30"/>
                  </a:cubicBezTo>
                  <a:cubicBezTo>
                    <a:pt x="143" y="33"/>
                    <a:pt x="145" y="30"/>
                    <a:pt x="147" y="33"/>
                  </a:cubicBezTo>
                  <a:cubicBezTo>
                    <a:pt x="149" y="36"/>
                    <a:pt x="147" y="37"/>
                    <a:pt x="146" y="40"/>
                  </a:cubicBezTo>
                  <a:cubicBezTo>
                    <a:pt x="145" y="44"/>
                    <a:pt x="151" y="43"/>
                    <a:pt x="149" y="46"/>
                  </a:cubicBezTo>
                  <a:cubicBezTo>
                    <a:pt x="146" y="49"/>
                    <a:pt x="146" y="46"/>
                    <a:pt x="141" y="45"/>
                  </a:cubicBezTo>
                  <a:cubicBezTo>
                    <a:pt x="136" y="45"/>
                    <a:pt x="144" y="41"/>
                    <a:pt x="140" y="40"/>
                  </a:cubicBezTo>
                  <a:cubicBezTo>
                    <a:pt x="137" y="40"/>
                    <a:pt x="133" y="38"/>
                    <a:pt x="130" y="41"/>
                  </a:cubicBezTo>
                  <a:cubicBezTo>
                    <a:pt x="126" y="44"/>
                    <a:pt x="128" y="45"/>
                    <a:pt x="131" y="46"/>
                  </a:cubicBezTo>
                  <a:cubicBezTo>
                    <a:pt x="134" y="48"/>
                    <a:pt x="134" y="51"/>
                    <a:pt x="129" y="51"/>
                  </a:cubicBezTo>
                  <a:cubicBezTo>
                    <a:pt x="125" y="52"/>
                    <a:pt x="124" y="47"/>
                    <a:pt x="120" y="53"/>
                  </a:cubicBezTo>
                  <a:cubicBezTo>
                    <a:pt x="115" y="59"/>
                    <a:pt x="106" y="67"/>
                    <a:pt x="100" y="71"/>
                  </a:cubicBezTo>
                  <a:cubicBezTo>
                    <a:pt x="93" y="75"/>
                    <a:pt x="92" y="77"/>
                    <a:pt x="93" y="81"/>
                  </a:cubicBezTo>
                  <a:cubicBezTo>
                    <a:pt x="93" y="85"/>
                    <a:pt x="95" y="89"/>
                    <a:pt x="91" y="89"/>
                  </a:cubicBezTo>
                  <a:cubicBezTo>
                    <a:pt x="88" y="88"/>
                    <a:pt x="91" y="79"/>
                    <a:pt x="83" y="79"/>
                  </a:cubicBezTo>
                  <a:cubicBezTo>
                    <a:pt x="76" y="78"/>
                    <a:pt x="74" y="79"/>
                    <a:pt x="70" y="81"/>
                  </a:cubicBezTo>
                  <a:cubicBezTo>
                    <a:pt x="65" y="82"/>
                    <a:pt x="61" y="89"/>
                    <a:pt x="63" y="95"/>
                  </a:cubicBezTo>
                  <a:cubicBezTo>
                    <a:pt x="66" y="101"/>
                    <a:pt x="68" y="103"/>
                    <a:pt x="72" y="99"/>
                  </a:cubicBezTo>
                  <a:cubicBezTo>
                    <a:pt x="76" y="94"/>
                    <a:pt x="82" y="90"/>
                    <a:pt x="81" y="94"/>
                  </a:cubicBezTo>
                  <a:cubicBezTo>
                    <a:pt x="80" y="99"/>
                    <a:pt x="72" y="104"/>
                    <a:pt x="76" y="105"/>
                  </a:cubicBezTo>
                  <a:cubicBezTo>
                    <a:pt x="80" y="106"/>
                    <a:pt x="84" y="104"/>
                    <a:pt x="85" y="107"/>
                  </a:cubicBezTo>
                  <a:cubicBezTo>
                    <a:pt x="86" y="111"/>
                    <a:pt x="81" y="117"/>
                    <a:pt x="86" y="118"/>
                  </a:cubicBezTo>
                  <a:cubicBezTo>
                    <a:pt x="92" y="119"/>
                    <a:pt x="90" y="123"/>
                    <a:pt x="87" y="122"/>
                  </a:cubicBezTo>
                  <a:cubicBezTo>
                    <a:pt x="84" y="121"/>
                    <a:pt x="82" y="119"/>
                    <a:pt x="78" y="114"/>
                  </a:cubicBezTo>
                  <a:cubicBezTo>
                    <a:pt x="74" y="109"/>
                    <a:pt x="71" y="110"/>
                    <a:pt x="67" y="108"/>
                  </a:cubicBezTo>
                  <a:cubicBezTo>
                    <a:pt x="63" y="106"/>
                    <a:pt x="58" y="107"/>
                    <a:pt x="54" y="104"/>
                  </a:cubicBezTo>
                  <a:cubicBezTo>
                    <a:pt x="51" y="101"/>
                    <a:pt x="51" y="97"/>
                    <a:pt x="48" y="93"/>
                  </a:cubicBezTo>
                  <a:cubicBezTo>
                    <a:pt x="46" y="88"/>
                    <a:pt x="42" y="82"/>
                    <a:pt x="41" y="80"/>
                  </a:cubicBezTo>
                  <a:cubicBezTo>
                    <a:pt x="39" y="79"/>
                    <a:pt x="44" y="87"/>
                    <a:pt x="42" y="91"/>
                  </a:cubicBezTo>
                  <a:cubicBezTo>
                    <a:pt x="41" y="94"/>
                    <a:pt x="39" y="89"/>
                    <a:pt x="37" y="83"/>
                  </a:cubicBezTo>
                  <a:cubicBezTo>
                    <a:pt x="35" y="76"/>
                    <a:pt x="36" y="73"/>
                    <a:pt x="33" y="71"/>
                  </a:cubicBezTo>
                  <a:cubicBezTo>
                    <a:pt x="30" y="69"/>
                    <a:pt x="28" y="64"/>
                    <a:pt x="31" y="59"/>
                  </a:cubicBezTo>
                  <a:cubicBezTo>
                    <a:pt x="34" y="53"/>
                    <a:pt x="41" y="48"/>
                    <a:pt x="39" y="40"/>
                  </a:cubicBezTo>
                  <a:cubicBezTo>
                    <a:pt x="36" y="32"/>
                    <a:pt x="45" y="34"/>
                    <a:pt x="42" y="29"/>
                  </a:cubicBezTo>
                  <a:cubicBezTo>
                    <a:pt x="40" y="24"/>
                    <a:pt x="37" y="22"/>
                    <a:pt x="33" y="23"/>
                  </a:cubicBezTo>
                  <a:cubicBezTo>
                    <a:pt x="29" y="23"/>
                    <a:pt x="23" y="22"/>
                    <a:pt x="20" y="23"/>
                  </a:cubicBezTo>
                  <a:cubicBezTo>
                    <a:pt x="16" y="25"/>
                    <a:pt x="15" y="27"/>
                    <a:pt x="7" y="29"/>
                  </a:cubicBezTo>
                  <a:cubicBezTo>
                    <a:pt x="0" y="30"/>
                    <a:pt x="2" y="28"/>
                    <a:pt x="4" y="25"/>
                  </a:cubicBezTo>
                  <a:cubicBezTo>
                    <a:pt x="6" y="21"/>
                    <a:pt x="3" y="20"/>
                    <a:pt x="14" y="17"/>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11"/>
            <p:cNvSpPr>
              <a:spLocks/>
            </p:cNvSpPr>
            <p:nvPr/>
          </p:nvSpPr>
          <p:spPr bwMode="auto">
            <a:xfrm>
              <a:off x="3122613" y="5788025"/>
              <a:ext cx="411163" cy="635000"/>
            </a:xfrm>
            <a:custGeom>
              <a:avLst/>
              <a:gdLst>
                <a:gd name="T0" fmla="*/ 19 w 83"/>
                <a:gd name="T1" fmla="*/ 1 h 128"/>
                <a:gd name="T2" fmla="*/ 11 w 83"/>
                <a:gd name="T3" fmla="*/ 8 h 128"/>
                <a:gd name="T4" fmla="*/ 7 w 83"/>
                <a:gd name="T5" fmla="*/ 14 h 128"/>
                <a:gd name="T6" fmla="*/ 3 w 83"/>
                <a:gd name="T7" fmla="*/ 28 h 128"/>
                <a:gd name="T8" fmla="*/ 6 w 83"/>
                <a:gd name="T9" fmla="*/ 41 h 128"/>
                <a:gd name="T10" fmla="*/ 16 w 83"/>
                <a:gd name="T11" fmla="*/ 56 h 128"/>
                <a:gd name="T12" fmla="*/ 24 w 83"/>
                <a:gd name="T13" fmla="*/ 76 h 128"/>
                <a:gd name="T14" fmla="*/ 30 w 83"/>
                <a:gd name="T15" fmla="*/ 109 h 128"/>
                <a:gd name="T16" fmla="*/ 46 w 83"/>
                <a:gd name="T17" fmla="*/ 128 h 128"/>
                <a:gd name="T18" fmla="*/ 43 w 83"/>
                <a:gd name="T19" fmla="*/ 118 h 128"/>
                <a:gd name="T20" fmla="*/ 41 w 83"/>
                <a:gd name="T21" fmla="*/ 103 h 128"/>
                <a:gd name="T22" fmla="*/ 51 w 83"/>
                <a:gd name="T23" fmla="*/ 96 h 128"/>
                <a:gd name="T24" fmla="*/ 58 w 83"/>
                <a:gd name="T25" fmla="*/ 87 h 128"/>
                <a:gd name="T26" fmla="*/ 64 w 83"/>
                <a:gd name="T27" fmla="*/ 70 h 128"/>
                <a:gd name="T28" fmla="*/ 75 w 83"/>
                <a:gd name="T29" fmla="*/ 63 h 128"/>
                <a:gd name="T30" fmla="*/ 80 w 83"/>
                <a:gd name="T31" fmla="*/ 44 h 128"/>
                <a:gd name="T32" fmla="*/ 71 w 83"/>
                <a:gd name="T33" fmla="*/ 29 h 128"/>
                <a:gd name="T34" fmla="*/ 55 w 83"/>
                <a:gd name="T35" fmla="*/ 20 h 128"/>
                <a:gd name="T36" fmla="*/ 44 w 83"/>
                <a:gd name="T37" fmla="*/ 12 h 128"/>
                <a:gd name="T38" fmla="*/ 35 w 83"/>
                <a:gd name="T39" fmla="*/ 4 h 128"/>
                <a:gd name="T40" fmla="*/ 19 w 83"/>
                <a:gd name="T41"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28">
                  <a:moveTo>
                    <a:pt x="19" y="1"/>
                  </a:moveTo>
                  <a:cubicBezTo>
                    <a:pt x="12" y="3"/>
                    <a:pt x="13" y="5"/>
                    <a:pt x="11" y="8"/>
                  </a:cubicBezTo>
                  <a:cubicBezTo>
                    <a:pt x="8" y="10"/>
                    <a:pt x="7" y="10"/>
                    <a:pt x="7" y="14"/>
                  </a:cubicBezTo>
                  <a:cubicBezTo>
                    <a:pt x="7" y="19"/>
                    <a:pt x="4" y="21"/>
                    <a:pt x="3" y="28"/>
                  </a:cubicBezTo>
                  <a:cubicBezTo>
                    <a:pt x="3" y="35"/>
                    <a:pt x="0" y="33"/>
                    <a:pt x="6" y="41"/>
                  </a:cubicBezTo>
                  <a:cubicBezTo>
                    <a:pt x="11" y="49"/>
                    <a:pt x="8" y="52"/>
                    <a:pt x="16" y="56"/>
                  </a:cubicBezTo>
                  <a:cubicBezTo>
                    <a:pt x="23" y="60"/>
                    <a:pt x="23" y="63"/>
                    <a:pt x="24" y="76"/>
                  </a:cubicBezTo>
                  <a:cubicBezTo>
                    <a:pt x="25" y="90"/>
                    <a:pt x="25" y="101"/>
                    <a:pt x="30" y="109"/>
                  </a:cubicBezTo>
                  <a:cubicBezTo>
                    <a:pt x="34" y="118"/>
                    <a:pt x="41" y="128"/>
                    <a:pt x="46" y="128"/>
                  </a:cubicBezTo>
                  <a:cubicBezTo>
                    <a:pt x="52" y="128"/>
                    <a:pt x="42" y="127"/>
                    <a:pt x="43" y="118"/>
                  </a:cubicBezTo>
                  <a:cubicBezTo>
                    <a:pt x="45" y="108"/>
                    <a:pt x="40" y="108"/>
                    <a:pt x="41" y="103"/>
                  </a:cubicBezTo>
                  <a:cubicBezTo>
                    <a:pt x="41" y="97"/>
                    <a:pt x="50" y="101"/>
                    <a:pt x="51" y="96"/>
                  </a:cubicBezTo>
                  <a:cubicBezTo>
                    <a:pt x="52" y="91"/>
                    <a:pt x="54" y="93"/>
                    <a:pt x="58" y="87"/>
                  </a:cubicBezTo>
                  <a:cubicBezTo>
                    <a:pt x="62" y="81"/>
                    <a:pt x="57" y="75"/>
                    <a:pt x="64" y="70"/>
                  </a:cubicBezTo>
                  <a:cubicBezTo>
                    <a:pt x="71" y="65"/>
                    <a:pt x="72" y="71"/>
                    <a:pt x="75" y="63"/>
                  </a:cubicBezTo>
                  <a:cubicBezTo>
                    <a:pt x="78" y="56"/>
                    <a:pt x="78" y="53"/>
                    <a:pt x="80" y="44"/>
                  </a:cubicBezTo>
                  <a:cubicBezTo>
                    <a:pt x="83" y="35"/>
                    <a:pt x="80" y="31"/>
                    <a:pt x="71" y="29"/>
                  </a:cubicBezTo>
                  <a:cubicBezTo>
                    <a:pt x="61" y="27"/>
                    <a:pt x="58" y="25"/>
                    <a:pt x="55" y="20"/>
                  </a:cubicBezTo>
                  <a:cubicBezTo>
                    <a:pt x="52" y="15"/>
                    <a:pt x="50" y="14"/>
                    <a:pt x="44" y="12"/>
                  </a:cubicBezTo>
                  <a:cubicBezTo>
                    <a:pt x="38" y="10"/>
                    <a:pt x="39" y="3"/>
                    <a:pt x="35" y="4"/>
                  </a:cubicBezTo>
                  <a:cubicBezTo>
                    <a:pt x="31" y="4"/>
                    <a:pt x="23" y="0"/>
                    <a:pt x="19" y="1"/>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12"/>
            <p:cNvSpPr>
              <a:spLocks/>
            </p:cNvSpPr>
            <p:nvPr/>
          </p:nvSpPr>
          <p:spPr bwMode="auto">
            <a:xfrm>
              <a:off x="3454401" y="5168900"/>
              <a:ext cx="357188" cy="193675"/>
            </a:xfrm>
            <a:custGeom>
              <a:avLst/>
              <a:gdLst>
                <a:gd name="T0" fmla="*/ 2 w 72"/>
                <a:gd name="T1" fmla="*/ 8 h 39"/>
                <a:gd name="T2" fmla="*/ 9 w 72"/>
                <a:gd name="T3" fmla="*/ 11 h 39"/>
                <a:gd name="T4" fmla="*/ 15 w 72"/>
                <a:gd name="T5" fmla="*/ 20 h 39"/>
                <a:gd name="T6" fmla="*/ 12 w 72"/>
                <a:gd name="T7" fmla="*/ 34 h 39"/>
                <a:gd name="T8" fmla="*/ 28 w 72"/>
                <a:gd name="T9" fmla="*/ 29 h 39"/>
                <a:gd name="T10" fmla="*/ 44 w 72"/>
                <a:gd name="T11" fmla="*/ 23 h 39"/>
                <a:gd name="T12" fmla="*/ 54 w 72"/>
                <a:gd name="T13" fmla="*/ 17 h 39"/>
                <a:gd name="T14" fmla="*/ 66 w 72"/>
                <a:gd name="T15" fmla="*/ 6 h 39"/>
                <a:gd name="T16" fmla="*/ 57 w 72"/>
                <a:gd name="T17" fmla="*/ 3 h 39"/>
                <a:gd name="T18" fmla="*/ 33 w 72"/>
                <a:gd name="T19" fmla="*/ 3 h 39"/>
                <a:gd name="T20" fmla="*/ 13 w 72"/>
                <a:gd name="T21" fmla="*/ 6 h 39"/>
                <a:gd name="T22" fmla="*/ 2 w 72"/>
                <a:gd name="T2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39">
                  <a:moveTo>
                    <a:pt x="2" y="8"/>
                  </a:moveTo>
                  <a:cubicBezTo>
                    <a:pt x="0" y="10"/>
                    <a:pt x="3" y="10"/>
                    <a:pt x="9" y="11"/>
                  </a:cubicBezTo>
                  <a:cubicBezTo>
                    <a:pt x="15" y="12"/>
                    <a:pt x="17" y="16"/>
                    <a:pt x="15" y="20"/>
                  </a:cubicBezTo>
                  <a:cubicBezTo>
                    <a:pt x="13" y="24"/>
                    <a:pt x="9" y="29"/>
                    <a:pt x="12" y="34"/>
                  </a:cubicBezTo>
                  <a:cubicBezTo>
                    <a:pt x="16" y="39"/>
                    <a:pt x="20" y="35"/>
                    <a:pt x="28" y="29"/>
                  </a:cubicBezTo>
                  <a:cubicBezTo>
                    <a:pt x="35" y="24"/>
                    <a:pt x="38" y="24"/>
                    <a:pt x="44" y="23"/>
                  </a:cubicBezTo>
                  <a:cubicBezTo>
                    <a:pt x="51" y="22"/>
                    <a:pt x="52" y="21"/>
                    <a:pt x="54" y="17"/>
                  </a:cubicBezTo>
                  <a:cubicBezTo>
                    <a:pt x="56" y="13"/>
                    <a:pt x="59" y="8"/>
                    <a:pt x="66" y="6"/>
                  </a:cubicBezTo>
                  <a:cubicBezTo>
                    <a:pt x="72" y="4"/>
                    <a:pt x="66" y="5"/>
                    <a:pt x="57" y="3"/>
                  </a:cubicBezTo>
                  <a:cubicBezTo>
                    <a:pt x="48" y="0"/>
                    <a:pt x="40" y="2"/>
                    <a:pt x="33" y="3"/>
                  </a:cubicBezTo>
                  <a:cubicBezTo>
                    <a:pt x="26" y="4"/>
                    <a:pt x="17" y="4"/>
                    <a:pt x="13" y="6"/>
                  </a:cubicBezTo>
                  <a:cubicBezTo>
                    <a:pt x="8" y="8"/>
                    <a:pt x="4" y="6"/>
                    <a:pt x="2" y="8"/>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13"/>
            <p:cNvSpPr>
              <a:spLocks/>
            </p:cNvSpPr>
            <p:nvPr/>
          </p:nvSpPr>
          <p:spPr bwMode="auto">
            <a:xfrm>
              <a:off x="3678238" y="5208588"/>
              <a:ext cx="1420813" cy="1025525"/>
            </a:xfrm>
            <a:custGeom>
              <a:avLst/>
              <a:gdLst>
                <a:gd name="T0" fmla="*/ 7 w 287"/>
                <a:gd name="T1" fmla="*/ 94 h 207"/>
                <a:gd name="T2" fmla="*/ 21 w 287"/>
                <a:gd name="T3" fmla="*/ 133 h 207"/>
                <a:gd name="T4" fmla="*/ 53 w 287"/>
                <a:gd name="T5" fmla="*/ 157 h 207"/>
                <a:gd name="T6" fmla="*/ 69 w 287"/>
                <a:gd name="T7" fmla="*/ 205 h 207"/>
                <a:gd name="T8" fmla="*/ 100 w 287"/>
                <a:gd name="T9" fmla="*/ 173 h 207"/>
                <a:gd name="T10" fmla="*/ 120 w 287"/>
                <a:gd name="T11" fmla="*/ 120 h 207"/>
                <a:gd name="T12" fmla="*/ 89 w 287"/>
                <a:gd name="T13" fmla="*/ 91 h 207"/>
                <a:gd name="T14" fmla="*/ 117 w 287"/>
                <a:gd name="T15" fmla="*/ 113 h 207"/>
                <a:gd name="T16" fmla="*/ 116 w 287"/>
                <a:gd name="T17" fmla="*/ 90 h 207"/>
                <a:gd name="T18" fmla="*/ 150 w 287"/>
                <a:gd name="T19" fmla="*/ 98 h 207"/>
                <a:gd name="T20" fmla="*/ 170 w 287"/>
                <a:gd name="T21" fmla="*/ 115 h 207"/>
                <a:gd name="T22" fmla="*/ 194 w 287"/>
                <a:gd name="T23" fmla="*/ 112 h 207"/>
                <a:gd name="T24" fmla="*/ 211 w 287"/>
                <a:gd name="T25" fmla="*/ 140 h 207"/>
                <a:gd name="T26" fmla="*/ 206 w 287"/>
                <a:gd name="T27" fmla="*/ 117 h 207"/>
                <a:gd name="T28" fmla="*/ 217 w 287"/>
                <a:gd name="T29" fmla="*/ 110 h 207"/>
                <a:gd name="T30" fmla="*/ 236 w 287"/>
                <a:gd name="T31" fmla="*/ 83 h 207"/>
                <a:gd name="T32" fmla="*/ 234 w 287"/>
                <a:gd name="T33" fmla="*/ 67 h 207"/>
                <a:gd name="T34" fmla="*/ 240 w 287"/>
                <a:gd name="T35" fmla="*/ 68 h 207"/>
                <a:gd name="T36" fmla="*/ 242 w 287"/>
                <a:gd name="T37" fmla="*/ 40 h 207"/>
                <a:gd name="T38" fmla="*/ 250 w 287"/>
                <a:gd name="T39" fmla="*/ 31 h 207"/>
                <a:gd name="T40" fmla="*/ 263 w 287"/>
                <a:gd name="T41" fmla="*/ 41 h 207"/>
                <a:gd name="T42" fmla="*/ 274 w 287"/>
                <a:gd name="T43" fmla="*/ 28 h 207"/>
                <a:gd name="T44" fmla="*/ 279 w 287"/>
                <a:gd name="T45" fmla="*/ 17 h 207"/>
                <a:gd name="T46" fmla="*/ 212 w 287"/>
                <a:gd name="T47" fmla="*/ 9 h 207"/>
                <a:gd name="T48" fmla="*/ 176 w 287"/>
                <a:gd name="T49" fmla="*/ 8 h 207"/>
                <a:gd name="T50" fmla="*/ 138 w 287"/>
                <a:gd name="T51" fmla="*/ 6 h 207"/>
                <a:gd name="T52" fmla="*/ 119 w 287"/>
                <a:gd name="T53" fmla="*/ 12 h 207"/>
                <a:gd name="T54" fmla="*/ 84 w 287"/>
                <a:gd name="T55" fmla="*/ 23 h 207"/>
                <a:gd name="T56" fmla="*/ 81 w 287"/>
                <a:gd name="T57" fmla="*/ 14 h 207"/>
                <a:gd name="T58" fmla="*/ 52 w 287"/>
                <a:gd name="T59" fmla="*/ 20 h 207"/>
                <a:gd name="T60" fmla="*/ 50 w 287"/>
                <a:gd name="T61" fmla="*/ 30 h 207"/>
                <a:gd name="T62" fmla="*/ 60 w 287"/>
                <a:gd name="T63" fmla="*/ 24 h 207"/>
                <a:gd name="T64" fmla="*/ 74 w 287"/>
                <a:gd name="T65" fmla="*/ 29 h 207"/>
                <a:gd name="T66" fmla="*/ 49 w 287"/>
                <a:gd name="T67" fmla="*/ 39 h 207"/>
                <a:gd name="T68" fmla="*/ 30 w 287"/>
                <a:gd name="T69" fmla="*/ 50 h 207"/>
                <a:gd name="T70" fmla="*/ 19 w 287"/>
                <a:gd name="T71" fmla="*/ 63 h 207"/>
                <a:gd name="T72" fmla="*/ 35 w 287"/>
                <a:gd name="T73" fmla="*/ 64 h 207"/>
                <a:gd name="T74" fmla="*/ 54 w 287"/>
                <a:gd name="T75" fmla="*/ 64 h 207"/>
                <a:gd name="T76" fmla="*/ 53 w 287"/>
                <a:gd name="T77" fmla="*/ 56 h 207"/>
                <a:gd name="T78" fmla="*/ 72 w 287"/>
                <a:gd name="T79" fmla="*/ 68 h 207"/>
                <a:gd name="T80" fmla="*/ 80 w 287"/>
                <a:gd name="T81" fmla="*/ 55 h 207"/>
                <a:gd name="T82" fmla="*/ 95 w 287"/>
                <a:gd name="T83" fmla="*/ 64 h 207"/>
                <a:gd name="T84" fmla="*/ 88 w 287"/>
                <a:gd name="T85" fmla="*/ 73 h 207"/>
                <a:gd name="T86" fmla="*/ 69 w 287"/>
                <a:gd name="T87" fmla="*/ 80 h 207"/>
                <a:gd name="T88" fmla="*/ 51 w 287"/>
                <a:gd name="T89" fmla="*/ 7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7" h="207">
                  <a:moveTo>
                    <a:pt x="23" y="74"/>
                  </a:moveTo>
                  <a:cubicBezTo>
                    <a:pt x="20" y="74"/>
                    <a:pt x="16" y="77"/>
                    <a:pt x="15" y="81"/>
                  </a:cubicBezTo>
                  <a:cubicBezTo>
                    <a:pt x="14" y="86"/>
                    <a:pt x="10" y="88"/>
                    <a:pt x="7" y="94"/>
                  </a:cubicBezTo>
                  <a:cubicBezTo>
                    <a:pt x="3" y="100"/>
                    <a:pt x="2" y="100"/>
                    <a:pt x="3" y="106"/>
                  </a:cubicBezTo>
                  <a:cubicBezTo>
                    <a:pt x="4" y="112"/>
                    <a:pt x="0" y="118"/>
                    <a:pt x="6" y="123"/>
                  </a:cubicBezTo>
                  <a:cubicBezTo>
                    <a:pt x="12" y="129"/>
                    <a:pt x="14" y="135"/>
                    <a:pt x="21" y="133"/>
                  </a:cubicBezTo>
                  <a:cubicBezTo>
                    <a:pt x="28" y="131"/>
                    <a:pt x="32" y="128"/>
                    <a:pt x="38" y="130"/>
                  </a:cubicBezTo>
                  <a:cubicBezTo>
                    <a:pt x="45" y="132"/>
                    <a:pt x="48" y="135"/>
                    <a:pt x="48" y="141"/>
                  </a:cubicBezTo>
                  <a:cubicBezTo>
                    <a:pt x="49" y="148"/>
                    <a:pt x="51" y="150"/>
                    <a:pt x="53" y="157"/>
                  </a:cubicBezTo>
                  <a:cubicBezTo>
                    <a:pt x="55" y="165"/>
                    <a:pt x="51" y="166"/>
                    <a:pt x="52" y="174"/>
                  </a:cubicBezTo>
                  <a:cubicBezTo>
                    <a:pt x="53" y="182"/>
                    <a:pt x="56" y="185"/>
                    <a:pt x="58" y="191"/>
                  </a:cubicBezTo>
                  <a:cubicBezTo>
                    <a:pt x="59" y="198"/>
                    <a:pt x="59" y="207"/>
                    <a:pt x="69" y="205"/>
                  </a:cubicBezTo>
                  <a:cubicBezTo>
                    <a:pt x="78" y="204"/>
                    <a:pt x="84" y="199"/>
                    <a:pt x="87" y="193"/>
                  </a:cubicBezTo>
                  <a:cubicBezTo>
                    <a:pt x="90" y="187"/>
                    <a:pt x="92" y="188"/>
                    <a:pt x="93" y="183"/>
                  </a:cubicBezTo>
                  <a:cubicBezTo>
                    <a:pt x="93" y="179"/>
                    <a:pt x="95" y="178"/>
                    <a:pt x="100" y="173"/>
                  </a:cubicBezTo>
                  <a:cubicBezTo>
                    <a:pt x="104" y="168"/>
                    <a:pt x="100" y="165"/>
                    <a:pt x="101" y="157"/>
                  </a:cubicBezTo>
                  <a:cubicBezTo>
                    <a:pt x="101" y="150"/>
                    <a:pt x="102" y="145"/>
                    <a:pt x="109" y="138"/>
                  </a:cubicBezTo>
                  <a:cubicBezTo>
                    <a:pt x="116" y="132"/>
                    <a:pt x="123" y="122"/>
                    <a:pt x="120" y="120"/>
                  </a:cubicBezTo>
                  <a:cubicBezTo>
                    <a:pt x="116" y="118"/>
                    <a:pt x="112" y="123"/>
                    <a:pt x="107" y="120"/>
                  </a:cubicBezTo>
                  <a:cubicBezTo>
                    <a:pt x="103" y="117"/>
                    <a:pt x="105" y="115"/>
                    <a:pt x="99" y="109"/>
                  </a:cubicBezTo>
                  <a:cubicBezTo>
                    <a:pt x="94" y="104"/>
                    <a:pt x="89" y="98"/>
                    <a:pt x="89" y="91"/>
                  </a:cubicBezTo>
                  <a:cubicBezTo>
                    <a:pt x="89" y="85"/>
                    <a:pt x="94" y="92"/>
                    <a:pt x="97" y="97"/>
                  </a:cubicBezTo>
                  <a:cubicBezTo>
                    <a:pt x="99" y="102"/>
                    <a:pt x="103" y="106"/>
                    <a:pt x="105" y="110"/>
                  </a:cubicBezTo>
                  <a:cubicBezTo>
                    <a:pt x="107" y="114"/>
                    <a:pt x="105" y="118"/>
                    <a:pt x="117" y="113"/>
                  </a:cubicBezTo>
                  <a:cubicBezTo>
                    <a:pt x="129" y="108"/>
                    <a:pt x="129" y="106"/>
                    <a:pt x="132" y="103"/>
                  </a:cubicBezTo>
                  <a:cubicBezTo>
                    <a:pt x="135" y="99"/>
                    <a:pt x="135" y="97"/>
                    <a:pt x="128" y="96"/>
                  </a:cubicBezTo>
                  <a:cubicBezTo>
                    <a:pt x="121" y="95"/>
                    <a:pt x="117" y="95"/>
                    <a:pt x="116" y="90"/>
                  </a:cubicBezTo>
                  <a:cubicBezTo>
                    <a:pt x="115" y="86"/>
                    <a:pt x="113" y="86"/>
                    <a:pt x="120" y="90"/>
                  </a:cubicBezTo>
                  <a:cubicBezTo>
                    <a:pt x="127" y="95"/>
                    <a:pt x="125" y="93"/>
                    <a:pt x="134" y="94"/>
                  </a:cubicBezTo>
                  <a:cubicBezTo>
                    <a:pt x="143" y="95"/>
                    <a:pt x="148" y="94"/>
                    <a:pt x="150" y="98"/>
                  </a:cubicBezTo>
                  <a:cubicBezTo>
                    <a:pt x="153" y="102"/>
                    <a:pt x="153" y="99"/>
                    <a:pt x="156" y="105"/>
                  </a:cubicBezTo>
                  <a:cubicBezTo>
                    <a:pt x="159" y="110"/>
                    <a:pt x="162" y="125"/>
                    <a:pt x="165" y="125"/>
                  </a:cubicBezTo>
                  <a:cubicBezTo>
                    <a:pt x="168" y="126"/>
                    <a:pt x="169" y="120"/>
                    <a:pt x="170" y="115"/>
                  </a:cubicBezTo>
                  <a:cubicBezTo>
                    <a:pt x="171" y="109"/>
                    <a:pt x="172" y="111"/>
                    <a:pt x="178" y="105"/>
                  </a:cubicBezTo>
                  <a:cubicBezTo>
                    <a:pt x="183" y="99"/>
                    <a:pt x="186" y="96"/>
                    <a:pt x="189" y="100"/>
                  </a:cubicBezTo>
                  <a:cubicBezTo>
                    <a:pt x="192" y="103"/>
                    <a:pt x="191" y="111"/>
                    <a:pt x="194" y="112"/>
                  </a:cubicBezTo>
                  <a:cubicBezTo>
                    <a:pt x="198" y="113"/>
                    <a:pt x="200" y="111"/>
                    <a:pt x="202" y="116"/>
                  </a:cubicBezTo>
                  <a:cubicBezTo>
                    <a:pt x="203" y="121"/>
                    <a:pt x="199" y="124"/>
                    <a:pt x="203" y="128"/>
                  </a:cubicBezTo>
                  <a:cubicBezTo>
                    <a:pt x="207" y="132"/>
                    <a:pt x="208" y="139"/>
                    <a:pt x="211" y="140"/>
                  </a:cubicBezTo>
                  <a:cubicBezTo>
                    <a:pt x="213" y="141"/>
                    <a:pt x="214" y="138"/>
                    <a:pt x="212" y="134"/>
                  </a:cubicBezTo>
                  <a:cubicBezTo>
                    <a:pt x="210" y="130"/>
                    <a:pt x="206" y="131"/>
                    <a:pt x="206" y="127"/>
                  </a:cubicBezTo>
                  <a:cubicBezTo>
                    <a:pt x="207" y="123"/>
                    <a:pt x="202" y="120"/>
                    <a:pt x="206" y="117"/>
                  </a:cubicBezTo>
                  <a:cubicBezTo>
                    <a:pt x="210" y="115"/>
                    <a:pt x="209" y="121"/>
                    <a:pt x="213" y="124"/>
                  </a:cubicBezTo>
                  <a:cubicBezTo>
                    <a:pt x="216" y="126"/>
                    <a:pt x="218" y="121"/>
                    <a:pt x="220" y="119"/>
                  </a:cubicBezTo>
                  <a:cubicBezTo>
                    <a:pt x="223" y="117"/>
                    <a:pt x="221" y="115"/>
                    <a:pt x="217" y="110"/>
                  </a:cubicBezTo>
                  <a:cubicBezTo>
                    <a:pt x="213" y="105"/>
                    <a:pt x="211" y="101"/>
                    <a:pt x="218" y="101"/>
                  </a:cubicBezTo>
                  <a:cubicBezTo>
                    <a:pt x="225" y="101"/>
                    <a:pt x="230" y="100"/>
                    <a:pt x="234" y="94"/>
                  </a:cubicBezTo>
                  <a:cubicBezTo>
                    <a:pt x="238" y="88"/>
                    <a:pt x="238" y="86"/>
                    <a:pt x="236" y="83"/>
                  </a:cubicBezTo>
                  <a:cubicBezTo>
                    <a:pt x="234" y="80"/>
                    <a:pt x="229" y="78"/>
                    <a:pt x="230" y="75"/>
                  </a:cubicBezTo>
                  <a:cubicBezTo>
                    <a:pt x="230" y="71"/>
                    <a:pt x="223" y="72"/>
                    <a:pt x="225" y="69"/>
                  </a:cubicBezTo>
                  <a:cubicBezTo>
                    <a:pt x="227" y="66"/>
                    <a:pt x="231" y="63"/>
                    <a:pt x="234" y="67"/>
                  </a:cubicBezTo>
                  <a:cubicBezTo>
                    <a:pt x="238" y="72"/>
                    <a:pt x="234" y="68"/>
                    <a:pt x="238" y="72"/>
                  </a:cubicBezTo>
                  <a:cubicBezTo>
                    <a:pt x="242" y="76"/>
                    <a:pt x="244" y="77"/>
                    <a:pt x="246" y="74"/>
                  </a:cubicBezTo>
                  <a:cubicBezTo>
                    <a:pt x="247" y="71"/>
                    <a:pt x="241" y="70"/>
                    <a:pt x="240" y="68"/>
                  </a:cubicBezTo>
                  <a:cubicBezTo>
                    <a:pt x="239" y="65"/>
                    <a:pt x="238" y="65"/>
                    <a:pt x="242" y="62"/>
                  </a:cubicBezTo>
                  <a:cubicBezTo>
                    <a:pt x="246" y="60"/>
                    <a:pt x="248" y="60"/>
                    <a:pt x="248" y="52"/>
                  </a:cubicBezTo>
                  <a:cubicBezTo>
                    <a:pt x="247" y="45"/>
                    <a:pt x="246" y="42"/>
                    <a:pt x="242" y="40"/>
                  </a:cubicBezTo>
                  <a:cubicBezTo>
                    <a:pt x="238" y="37"/>
                    <a:pt x="232" y="41"/>
                    <a:pt x="232" y="37"/>
                  </a:cubicBezTo>
                  <a:cubicBezTo>
                    <a:pt x="232" y="34"/>
                    <a:pt x="233" y="29"/>
                    <a:pt x="238" y="30"/>
                  </a:cubicBezTo>
                  <a:cubicBezTo>
                    <a:pt x="243" y="30"/>
                    <a:pt x="247" y="34"/>
                    <a:pt x="250" y="31"/>
                  </a:cubicBezTo>
                  <a:cubicBezTo>
                    <a:pt x="254" y="29"/>
                    <a:pt x="249" y="26"/>
                    <a:pt x="255" y="26"/>
                  </a:cubicBezTo>
                  <a:cubicBezTo>
                    <a:pt x="262" y="26"/>
                    <a:pt x="260" y="29"/>
                    <a:pt x="259" y="32"/>
                  </a:cubicBezTo>
                  <a:cubicBezTo>
                    <a:pt x="259" y="36"/>
                    <a:pt x="258" y="36"/>
                    <a:pt x="263" y="41"/>
                  </a:cubicBezTo>
                  <a:cubicBezTo>
                    <a:pt x="268" y="45"/>
                    <a:pt x="269" y="47"/>
                    <a:pt x="269" y="40"/>
                  </a:cubicBezTo>
                  <a:cubicBezTo>
                    <a:pt x="269" y="32"/>
                    <a:pt x="261" y="31"/>
                    <a:pt x="265" y="29"/>
                  </a:cubicBezTo>
                  <a:cubicBezTo>
                    <a:pt x="269" y="27"/>
                    <a:pt x="270" y="31"/>
                    <a:pt x="274" y="28"/>
                  </a:cubicBezTo>
                  <a:cubicBezTo>
                    <a:pt x="278" y="25"/>
                    <a:pt x="276" y="26"/>
                    <a:pt x="273" y="22"/>
                  </a:cubicBezTo>
                  <a:cubicBezTo>
                    <a:pt x="271" y="18"/>
                    <a:pt x="275" y="20"/>
                    <a:pt x="279" y="21"/>
                  </a:cubicBezTo>
                  <a:cubicBezTo>
                    <a:pt x="283" y="23"/>
                    <a:pt x="287" y="20"/>
                    <a:pt x="279" y="17"/>
                  </a:cubicBezTo>
                  <a:cubicBezTo>
                    <a:pt x="272" y="15"/>
                    <a:pt x="253" y="11"/>
                    <a:pt x="248" y="12"/>
                  </a:cubicBezTo>
                  <a:cubicBezTo>
                    <a:pt x="242" y="13"/>
                    <a:pt x="240" y="16"/>
                    <a:pt x="233" y="12"/>
                  </a:cubicBezTo>
                  <a:cubicBezTo>
                    <a:pt x="227" y="8"/>
                    <a:pt x="217" y="9"/>
                    <a:pt x="212" y="9"/>
                  </a:cubicBezTo>
                  <a:cubicBezTo>
                    <a:pt x="208" y="9"/>
                    <a:pt x="209" y="11"/>
                    <a:pt x="203" y="11"/>
                  </a:cubicBezTo>
                  <a:cubicBezTo>
                    <a:pt x="198" y="11"/>
                    <a:pt x="196" y="8"/>
                    <a:pt x="192" y="7"/>
                  </a:cubicBezTo>
                  <a:cubicBezTo>
                    <a:pt x="187" y="6"/>
                    <a:pt x="181" y="10"/>
                    <a:pt x="176" y="8"/>
                  </a:cubicBezTo>
                  <a:cubicBezTo>
                    <a:pt x="172" y="6"/>
                    <a:pt x="165" y="7"/>
                    <a:pt x="168" y="4"/>
                  </a:cubicBezTo>
                  <a:cubicBezTo>
                    <a:pt x="172" y="0"/>
                    <a:pt x="160" y="1"/>
                    <a:pt x="154" y="2"/>
                  </a:cubicBezTo>
                  <a:cubicBezTo>
                    <a:pt x="148" y="3"/>
                    <a:pt x="141" y="4"/>
                    <a:pt x="138" y="6"/>
                  </a:cubicBezTo>
                  <a:cubicBezTo>
                    <a:pt x="135" y="9"/>
                    <a:pt x="134" y="10"/>
                    <a:pt x="130" y="10"/>
                  </a:cubicBezTo>
                  <a:cubicBezTo>
                    <a:pt x="126" y="10"/>
                    <a:pt x="126" y="6"/>
                    <a:pt x="123" y="7"/>
                  </a:cubicBezTo>
                  <a:cubicBezTo>
                    <a:pt x="120" y="8"/>
                    <a:pt x="121" y="9"/>
                    <a:pt x="119" y="12"/>
                  </a:cubicBezTo>
                  <a:cubicBezTo>
                    <a:pt x="117" y="15"/>
                    <a:pt x="113" y="12"/>
                    <a:pt x="110" y="14"/>
                  </a:cubicBezTo>
                  <a:cubicBezTo>
                    <a:pt x="107" y="15"/>
                    <a:pt x="103" y="13"/>
                    <a:pt x="99" y="16"/>
                  </a:cubicBezTo>
                  <a:cubicBezTo>
                    <a:pt x="96" y="20"/>
                    <a:pt x="87" y="25"/>
                    <a:pt x="84" y="23"/>
                  </a:cubicBezTo>
                  <a:cubicBezTo>
                    <a:pt x="81" y="21"/>
                    <a:pt x="78" y="19"/>
                    <a:pt x="81" y="19"/>
                  </a:cubicBezTo>
                  <a:cubicBezTo>
                    <a:pt x="83" y="20"/>
                    <a:pt x="89" y="21"/>
                    <a:pt x="88" y="17"/>
                  </a:cubicBezTo>
                  <a:cubicBezTo>
                    <a:pt x="88" y="13"/>
                    <a:pt x="84" y="14"/>
                    <a:pt x="81" y="14"/>
                  </a:cubicBezTo>
                  <a:cubicBezTo>
                    <a:pt x="77" y="14"/>
                    <a:pt x="76" y="11"/>
                    <a:pt x="71" y="12"/>
                  </a:cubicBezTo>
                  <a:cubicBezTo>
                    <a:pt x="66" y="13"/>
                    <a:pt x="61" y="12"/>
                    <a:pt x="58" y="15"/>
                  </a:cubicBezTo>
                  <a:cubicBezTo>
                    <a:pt x="54" y="17"/>
                    <a:pt x="55" y="18"/>
                    <a:pt x="52" y="20"/>
                  </a:cubicBezTo>
                  <a:cubicBezTo>
                    <a:pt x="49" y="22"/>
                    <a:pt x="45" y="22"/>
                    <a:pt x="44" y="25"/>
                  </a:cubicBezTo>
                  <a:cubicBezTo>
                    <a:pt x="43" y="28"/>
                    <a:pt x="40" y="31"/>
                    <a:pt x="43" y="31"/>
                  </a:cubicBezTo>
                  <a:cubicBezTo>
                    <a:pt x="47" y="31"/>
                    <a:pt x="48" y="27"/>
                    <a:pt x="50" y="30"/>
                  </a:cubicBezTo>
                  <a:cubicBezTo>
                    <a:pt x="52" y="32"/>
                    <a:pt x="51" y="37"/>
                    <a:pt x="54" y="36"/>
                  </a:cubicBezTo>
                  <a:cubicBezTo>
                    <a:pt x="58" y="36"/>
                    <a:pt x="56" y="35"/>
                    <a:pt x="59" y="31"/>
                  </a:cubicBezTo>
                  <a:cubicBezTo>
                    <a:pt x="62" y="28"/>
                    <a:pt x="57" y="27"/>
                    <a:pt x="60" y="24"/>
                  </a:cubicBezTo>
                  <a:cubicBezTo>
                    <a:pt x="64" y="21"/>
                    <a:pt x="68" y="17"/>
                    <a:pt x="68" y="21"/>
                  </a:cubicBezTo>
                  <a:cubicBezTo>
                    <a:pt x="68" y="24"/>
                    <a:pt x="62" y="27"/>
                    <a:pt x="64" y="29"/>
                  </a:cubicBezTo>
                  <a:cubicBezTo>
                    <a:pt x="67" y="31"/>
                    <a:pt x="79" y="26"/>
                    <a:pt x="74" y="29"/>
                  </a:cubicBezTo>
                  <a:cubicBezTo>
                    <a:pt x="70" y="32"/>
                    <a:pt x="66" y="32"/>
                    <a:pt x="64" y="36"/>
                  </a:cubicBezTo>
                  <a:cubicBezTo>
                    <a:pt x="63" y="39"/>
                    <a:pt x="63" y="40"/>
                    <a:pt x="58" y="40"/>
                  </a:cubicBezTo>
                  <a:cubicBezTo>
                    <a:pt x="53" y="40"/>
                    <a:pt x="48" y="41"/>
                    <a:pt x="49" y="39"/>
                  </a:cubicBezTo>
                  <a:cubicBezTo>
                    <a:pt x="49" y="36"/>
                    <a:pt x="47" y="37"/>
                    <a:pt x="44" y="40"/>
                  </a:cubicBezTo>
                  <a:cubicBezTo>
                    <a:pt x="41" y="43"/>
                    <a:pt x="39" y="44"/>
                    <a:pt x="36" y="46"/>
                  </a:cubicBezTo>
                  <a:cubicBezTo>
                    <a:pt x="33" y="49"/>
                    <a:pt x="35" y="50"/>
                    <a:pt x="30" y="50"/>
                  </a:cubicBezTo>
                  <a:cubicBezTo>
                    <a:pt x="25" y="50"/>
                    <a:pt x="28" y="50"/>
                    <a:pt x="30" y="53"/>
                  </a:cubicBezTo>
                  <a:cubicBezTo>
                    <a:pt x="32" y="56"/>
                    <a:pt x="32" y="56"/>
                    <a:pt x="28" y="58"/>
                  </a:cubicBezTo>
                  <a:cubicBezTo>
                    <a:pt x="24" y="60"/>
                    <a:pt x="19" y="60"/>
                    <a:pt x="19" y="63"/>
                  </a:cubicBezTo>
                  <a:cubicBezTo>
                    <a:pt x="18" y="66"/>
                    <a:pt x="17" y="70"/>
                    <a:pt x="19" y="71"/>
                  </a:cubicBezTo>
                  <a:cubicBezTo>
                    <a:pt x="22" y="72"/>
                    <a:pt x="23" y="72"/>
                    <a:pt x="28" y="70"/>
                  </a:cubicBezTo>
                  <a:cubicBezTo>
                    <a:pt x="33" y="69"/>
                    <a:pt x="33" y="67"/>
                    <a:pt x="35" y="64"/>
                  </a:cubicBezTo>
                  <a:cubicBezTo>
                    <a:pt x="38" y="61"/>
                    <a:pt x="38" y="59"/>
                    <a:pt x="42" y="59"/>
                  </a:cubicBezTo>
                  <a:cubicBezTo>
                    <a:pt x="46" y="60"/>
                    <a:pt x="46" y="56"/>
                    <a:pt x="48" y="59"/>
                  </a:cubicBezTo>
                  <a:cubicBezTo>
                    <a:pt x="51" y="62"/>
                    <a:pt x="52" y="61"/>
                    <a:pt x="54" y="64"/>
                  </a:cubicBezTo>
                  <a:cubicBezTo>
                    <a:pt x="57" y="67"/>
                    <a:pt x="57" y="72"/>
                    <a:pt x="59" y="69"/>
                  </a:cubicBezTo>
                  <a:cubicBezTo>
                    <a:pt x="61" y="66"/>
                    <a:pt x="62" y="66"/>
                    <a:pt x="59" y="64"/>
                  </a:cubicBezTo>
                  <a:cubicBezTo>
                    <a:pt x="56" y="61"/>
                    <a:pt x="51" y="58"/>
                    <a:pt x="53" y="56"/>
                  </a:cubicBezTo>
                  <a:cubicBezTo>
                    <a:pt x="55" y="55"/>
                    <a:pt x="57" y="60"/>
                    <a:pt x="61" y="61"/>
                  </a:cubicBezTo>
                  <a:cubicBezTo>
                    <a:pt x="64" y="61"/>
                    <a:pt x="61" y="62"/>
                    <a:pt x="65" y="66"/>
                  </a:cubicBezTo>
                  <a:cubicBezTo>
                    <a:pt x="68" y="70"/>
                    <a:pt x="71" y="70"/>
                    <a:pt x="72" y="68"/>
                  </a:cubicBezTo>
                  <a:cubicBezTo>
                    <a:pt x="72" y="65"/>
                    <a:pt x="69" y="61"/>
                    <a:pt x="73" y="63"/>
                  </a:cubicBezTo>
                  <a:cubicBezTo>
                    <a:pt x="77" y="64"/>
                    <a:pt x="78" y="66"/>
                    <a:pt x="79" y="63"/>
                  </a:cubicBezTo>
                  <a:cubicBezTo>
                    <a:pt x="80" y="61"/>
                    <a:pt x="76" y="58"/>
                    <a:pt x="80" y="55"/>
                  </a:cubicBezTo>
                  <a:cubicBezTo>
                    <a:pt x="83" y="52"/>
                    <a:pt x="84" y="56"/>
                    <a:pt x="88" y="54"/>
                  </a:cubicBezTo>
                  <a:cubicBezTo>
                    <a:pt x="93" y="51"/>
                    <a:pt x="89" y="55"/>
                    <a:pt x="94" y="58"/>
                  </a:cubicBezTo>
                  <a:cubicBezTo>
                    <a:pt x="99" y="61"/>
                    <a:pt x="103" y="65"/>
                    <a:pt x="95" y="64"/>
                  </a:cubicBezTo>
                  <a:cubicBezTo>
                    <a:pt x="87" y="63"/>
                    <a:pt x="86" y="62"/>
                    <a:pt x="83" y="65"/>
                  </a:cubicBezTo>
                  <a:cubicBezTo>
                    <a:pt x="79" y="68"/>
                    <a:pt x="76" y="63"/>
                    <a:pt x="79" y="68"/>
                  </a:cubicBezTo>
                  <a:cubicBezTo>
                    <a:pt x="82" y="74"/>
                    <a:pt x="86" y="70"/>
                    <a:pt x="88" y="73"/>
                  </a:cubicBezTo>
                  <a:cubicBezTo>
                    <a:pt x="91" y="76"/>
                    <a:pt x="92" y="77"/>
                    <a:pt x="88" y="80"/>
                  </a:cubicBezTo>
                  <a:cubicBezTo>
                    <a:pt x="84" y="82"/>
                    <a:pt x="82" y="84"/>
                    <a:pt x="79" y="84"/>
                  </a:cubicBezTo>
                  <a:cubicBezTo>
                    <a:pt x="77" y="84"/>
                    <a:pt x="74" y="80"/>
                    <a:pt x="69" y="80"/>
                  </a:cubicBezTo>
                  <a:cubicBezTo>
                    <a:pt x="63" y="80"/>
                    <a:pt x="66" y="83"/>
                    <a:pt x="61" y="82"/>
                  </a:cubicBezTo>
                  <a:cubicBezTo>
                    <a:pt x="55" y="81"/>
                    <a:pt x="52" y="82"/>
                    <a:pt x="50" y="79"/>
                  </a:cubicBezTo>
                  <a:cubicBezTo>
                    <a:pt x="48" y="76"/>
                    <a:pt x="53" y="76"/>
                    <a:pt x="51" y="73"/>
                  </a:cubicBezTo>
                  <a:cubicBezTo>
                    <a:pt x="49" y="70"/>
                    <a:pt x="43" y="70"/>
                    <a:pt x="38" y="72"/>
                  </a:cubicBezTo>
                  <a:cubicBezTo>
                    <a:pt x="34" y="73"/>
                    <a:pt x="28" y="73"/>
                    <a:pt x="23" y="74"/>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14"/>
            <p:cNvSpPr>
              <a:spLocks/>
            </p:cNvSpPr>
            <p:nvPr/>
          </p:nvSpPr>
          <p:spPr bwMode="auto">
            <a:xfrm>
              <a:off x="4757738" y="6016625"/>
              <a:ext cx="366713" cy="271463"/>
            </a:xfrm>
            <a:custGeom>
              <a:avLst/>
              <a:gdLst>
                <a:gd name="T0" fmla="*/ 44 w 74"/>
                <a:gd name="T1" fmla="*/ 2 h 55"/>
                <a:gd name="T2" fmla="*/ 25 w 74"/>
                <a:gd name="T3" fmla="*/ 10 h 55"/>
                <a:gd name="T4" fmla="*/ 11 w 74"/>
                <a:gd name="T5" fmla="*/ 20 h 55"/>
                <a:gd name="T6" fmla="*/ 5 w 74"/>
                <a:gd name="T7" fmla="*/ 32 h 55"/>
                <a:gd name="T8" fmla="*/ 5 w 74"/>
                <a:gd name="T9" fmla="*/ 46 h 55"/>
                <a:gd name="T10" fmla="*/ 21 w 74"/>
                <a:gd name="T11" fmla="*/ 41 h 55"/>
                <a:gd name="T12" fmla="*/ 37 w 74"/>
                <a:gd name="T13" fmla="*/ 40 h 55"/>
                <a:gd name="T14" fmla="*/ 44 w 74"/>
                <a:gd name="T15" fmla="*/ 52 h 55"/>
                <a:gd name="T16" fmla="*/ 60 w 74"/>
                <a:gd name="T17" fmla="*/ 48 h 55"/>
                <a:gd name="T18" fmla="*/ 72 w 74"/>
                <a:gd name="T19" fmla="*/ 31 h 55"/>
                <a:gd name="T20" fmla="*/ 69 w 74"/>
                <a:gd name="T21" fmla="*/ 16 h 55"/>
                <a:gd name="T22" fmla="*/ 61 w 74"/>
                <a:gd name="T23" fmla="*/ 5 h 55"/>
                <a:gd name="T24" fmla="*/ 55 w 74"/>
                <a:gd name="T25" fmla="*/ 8 h 55"/>
                <a:gd name="T26" fmla="*/ 44 w 74"/>
                <a:gd name="T27" fmla="*/ 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55">
                  <a:moveTo>
                    <a:pt x="44" y="2"/>
                  </a:moveTo>
                  <a:cubicBezTo>
                    <a:pt x="38" y="2"/>
                    <a:pt x="31" y="2"/>
                    <a:pt x="25" y="10"/>
                  </a:cubicBezTo>
                  <a:cubicBezTo>
                    <a:pt x="18" y="17"/>
                    <a:pt x="17" y="17"/>
                    <a:pt x="11" y="20"/>
                  </a:cubicBezTo>
                  <a:cubicBezTo>
                    <a:pt x="6" y="23"/>
                    <a:pt x="5" y="24"/>
                    <a:pt x="5" y="32"/>
                  </a:cubicBezTo>
                  <a:cubicBezTo>
                    <a:pt x="6" y="39"/>
                    <a:pt x="0" y="45"/>
                    <a:pt x="5" y="46"/>
                  </a:cubicBezTo>
                  <a:cubicBezTo>
                    <a:pt x="9" y="46"/>
                    <a:pt x="13" y="43"/>
                    <a:pt x="21" y="41"/>
                  </a:cubicBezTo>
                  <a:cubicBezTo>
                    <a:pt x="30" y="38"/>
                    <a:pt x="34" y="35"/>
                    <a:pt x="37" y="40"/>
                  </a:cubicBezTo>
                  <a:cubicBezTo>
                    <a:pt x="39" y="45"/>
                    <a:pt x="38" y="51"/>
                    <a:pt x="44" y="52"/>
                  </a:cubicBezTo>
                  <a:cubicBezTo>
                    <a:pt x="51" y="52"/>
                    <a:pt x="55" y="55"/>
                    <a:pt x="60" y="48"/>
                  </a:cubicBezTo>
                  <a:cubicBezTo>
                    <a:pt x="66" y="41"/>
                    <a:pt x="70" y="39"/>
                    <a:pt x="72" y="31"/>
                  </a:cubicBezTo>
                  <a:cubicBezTo>
                    <a:pt x="74" y="23"/>
                    <a:pt x="74" y="23"/>
                    <a:pt x="69" y="16"/>
                  </a:cubicBezTo>
                  <a:cubicBezTo>
                    <a:pt x="64" y="9"/>
                    <a:pt x="62" y="11"/>
                    <a:pt x="61" y="5"/>
                  </a:cubicBezTo>
                  <a:cubicBezTo>
                    <a:pt x="60" y="0"/>
                    <a:pt x="58" y="7"/>
                    <a:pt x="55" y="8"/>
                  </a:cubicBezTo>
                  <a:cubicBezTo>
                    <a:pt x="52" y="10"/>
                    <a:pt x="47" y="2"/>
                    <a:pt x="4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15"/>
            <p:cNvSpPr>
              <a:spLocks/>
            </p:cNvSpPr>
            <p:nvPr/>
          </p:nvSpPr>
          <p:spPr bwMode="auto">
            <a:xfrm>
              <a:off x="4633913" y="5853113"/>
              <a:ext cx="242888" cy="153988"/>
            </a:xfrm>
            <a:custGeom>
              <a:avLst/>
              <a:gdLst>
                <a:gd name="T0" fmla="*/ 3 w 49"/>
                <a:gd name="T1" fmla="*/ 2 h 31"/>
                <a:gd name="T2" fmla="*/ 14 w 49"/>
                <a:gd name="T3" fmla="*/ 8 h 31"/>
                <a:gd name="T4" fmla="*/ 23 w 49"/>
                <a:gd name="T5" fmla="*/ 17 h 31"/>
                <a:gd name="T6" fmla="*/ 26 w 49"/>
                <a:gd name="T7" fmla="*/ 24 h 31"/>
                <a:gd name="T8" fmla="*/ 45 w 49"/>
                <a:gd name="T9" fmla="*/ 27 h 31"/>
                <a:gd name="T10" fmla="*/ 37 w 49"/>
                <a:gd name="T11" fmla="*/ 29 h 31"/>
                <a:gd name="T12" fmla="*/ 18 w 49"/>
                <a:gd name="T13" fmla="*/ 21 h 31"/>
                <a:gd name="T14" fmla="*/ 9 w 49"/>
                <a:gd name="T15" fmla="*/ 12 h 31"/>
                <a:gd name="T16" fmla="*/ 3 w 49"/>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1">
                  <a:moveTo>
                    <a:pt x="3" y="2"/>
                  </a:moveTo>
                  <a:cubicBezTo>
                    <a:pt x="5" y="0"/>
                    <a:pt x="10" y="3"/>
                    <a:pt x="14" y="8"/>
                  </a:cubicBezTo>
                  <a:cubicBezTo>
                    <a:pt x="18" y="13"/>
                    <a:pt x="21" y="14"/>
                    <a:pt x="23" y="17"/>
                  </a:cubicBezTo>
                  <a:cubicBezTo>
                    <a:pt x="24" y="20"/>
                    <a:pt x="22" y="22"/>
                    <a:pt x="26" y="24"/>
                  </a:cubicBezTo>
                  <a:cubicBezTo>
                    <a:pt x="31" y="26"/>
                    <a:pt x="41" y="27"/>
                    <a:pt x="45" y="27"/>
                  </a:cubicBezTo>
                  <a:cubicBezTo>
                    <a:pt x="49" y="28"/>
                    <a:pt x="46" y="31"/>
                    <a:pt x="37" y="29"/>
                  </a:cubicBezTo>
                  <a:cubicBezTo>
                    <a:pt x="27" y="26"/>
                    <a:pt x="23" y="29"/>
                    <a:pt x="18" y="21"/>
                  </a:cubicBezTo>
                  <a:cubicBezTo>
                    <a:pt x="12" y="14"/>
                    <a:pt x="12" y="17"/>
                    <a:pt x="9" y="12"/>
                  </a:cubicBezTo>
                  <a:cubicBezTo>
                    <a:pt x="6" y="7"/>
                    <a:pt x="0" y="4"/>
                    <a:pt x="3"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16"/>
            <p:cNvSpPr>
              <a:spLocks/>
            </p:cNvSpPr>
            <p:nvPr/>
          </p:nvSpPr>
          <p:spPr bwMode="auto">
            <a:xfrm>
              <a:off x="4772026" y="5843588"/>
              <a:ext cx="84138" cy="112713"/>
            </a:xfrm>
            <a:custGeom>
              <a:avLst/>
              <a:gdLst>
                <a:gd name="T0" fmla="*/ 6 w 17"/>
                <a:gd name="T1" fmla="*/ 7 h 23"/>
                <a:gd name="T2" fmla="*/ 0 w 17"/>
                <a:gd name="T3" fmla="*/ 11 h 23"/>
                <a:gd name="T4" fmla="*/ 3 w 17"/>
                <a:gd name="T5" fmla="*/ 20 h 23"/>
                <a:gd name="T6" fmla="*/ 12 w 17"/>
                <a:gd name="T7" fmla="*/ 22 h 23"/>
                <a:gd name="T8" fmla="*/ 15 w 17"/>
                <a:gd name="T9" fmla="*/ 15 h 23"/>
                <a:gd name="T10" fmla="*/ 16 w 17"/>
                <a:gd name="T11" fmla="*/ 7 h 23"/>
                <a:gd name="T12" fmla="*/ 13 w 17"/>
                <a:gd name="T13" fmla="*/ 1 h 23"/>
                <a:gd name="T14" fmla="*/ 6 w 17"/>
                <a:gd name="T15" fmla="*/ 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3">
                  <a:moveTo>
                    <a:pt x="6" y="7"/>
                  </a:moveTo>
                  <a:cubicBezTo>
                    <a:pt x="3" y="9"/>
                    <a:pt x="0" y="8"/>
                    <a:pt x="0" y="11"/>
                  </a:cubicBezTo>
                  <a:cubicBezTo>
                    <a:pt x="0" y="14"/>
                    <a:pt x="0" y="20"/>
                    <a:pt x="3" y="20"/>
                  </a:cubicBezTo>
                  <a:cubicBezTo>
                    <a:pt x="6" y="20"/>
                    <a:pt x="11" y="23"/>
                    <a:pt x="12" y="22"/>
                  </a:cubicBezTo>
                  <a:cubicBezTo>
                    <a:pt x="13" y="20"/>
                    <a:pt x="13" y="17"/>
                    <a:pt x="15" y="15"/>
                  </a:cubicBezTo>
                  <a:cubicBezTo>
                    <a:pt x="17" y="12"/>
                    <a:pt x="14" y="12"/>
                    <a:pt x="16" y="7"/>
                  </a:cubicBezTo>
                  <a:cubicBezTo>
                    <a:pt x="17" y="2"/>
                    <a:pt x="16" y="0"/>
                    <a:pt x="13" y="1"/>
                  </a:cubicBezTo>
                  <a:cubicBezTo>
                    <a:pt x="11" y="1"/>
                    <a:pt x="9" y="5"/>
                    <a:pt x="6" y="7"/>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17"/>
            <p:cNvSpPr>
              <a:spLocks/>
            </p:cNvSpPr>
            <p:nvPr/>
          </p:nvSpPr>
          <p:spPr bwMode="auto">
            <a:xfrm>
              <a:off x="4960938" y="5916613"/>
              <a:ext cx="177800" cy="95250"/>
            </a:xfrm>
            <a:custGeom>
              <a:avLst/>
              <a:gdLst>
                <a:gd name="T0" fmla="*/ 4 w 36"/>
                <a:gd name="T1" fmla="*/ 2 h 19"/>
                <a:gd name="T2" fmla="*/ 13 w 36"/>
                <a:gd name="T3" fmla="*/ 2 h 19"/>
                <a:gd name="T4" fmla="*/ 28 w 36"/>
                <a:gd name="T5" fmla="*/ 7 h 19"/>
                <a:gd name="T6" fmla="*/ 31 w 36"/>
                <a:gd name="T7" fmla="*/ 13 h 19"/>
                <a:gd name="T8" fmla="*/ 30 w 36"/>
                <a:gd name="T9" fmla="*/ 17 h 19"/>
                <a:gd name="T10" fmla="*/ 22 w 36"/>
                <a:gd name="T11" fmla="*/ 14 h 19"/>
                <a:gd name="T12" fmla="*/ 13 w 36"/>
                <a:gd name="T13" fmla="*/ 14 h 19"/>
                <a:gd name="T14" fmla="*/ 9 w 36"/>
                <a:gd name="T15" fmla="*/ 7 h 19"/>
                <a:gd name="T16" fmla="*/ 4 w 36"/>
                <a:gd name="T1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9">
                  <a:moveTo>
                    <a:pt x="4" y="2"/>
                  </a:moveTo>
                  <a:cubicBezTo>
                    <a:pt x="8" y="0"/>
                    <a:pt x="10" y="0"/>
                    <a:pt x="13" y="2"/>
                  </a:cubicBezTo>
                  <a:cubicBezTo>
                    <a:pt x="17" y="3"/>
                    <a:pt x="24" y="4"/>
                    <a:pt x="28" y="7"/>
                  </a:cubicBezTo>
                  <a:cubicBezTo>
                    <a:pt x="31" y="10"/>
                    <a:pt x="28" y="11"/>
                    <a:pt x="31" y="13"/>
                  </a:cubicBezTo>
                  <a:cubicBezTo>
                    <a:pt x="34" y="16"/>
                    <a:pt x="36" y="19"/>
                    <a:pt x="30" y="17"/>
                  </a:cubicBezTo>
                  <a:cubicBezTo>
                    <a:pt x="23" y="15"/>
                    <a:pt x="25" y="13"/>
                    <a:pt x="22" y="14"/>
                  </a:cubicBezTo>
                  <a:cubicBezTo>
                    <a:pt x="18" y="14"/>
                    <a:pt x="18" y="17"/>
                    <a:pt x="13" y="14"/>
                  </a:cubicBezTo>
                  <a:cubicBezTo>
                    <a:pt x="9" y="10"/>
                    <a:pt x="12" y="8"/>
                    <a:pt x="9" y="7"/>
                  </a:cubicBezTo>
                  <a:cubicBezTo>
                    <a:pt x="6" y="6"/>
                    <a:pt x="0" y="5"/>
                    <a:pt x="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18"/>
            <p:cNvSpPr>
              <a:spLocks/>
            </p:cNvSpPr>
            <p:nvPr/>
          </p:nvSpPr>
          <p:spPr bwMode="auto">
            <a:xfrm>
              <a:off x="4187826" y="6016625"/>
              <a:ext cx="104775" cy="138113"/>
            </a:xfrm>
            <a:custGeom>
              <a:avLst/>
              <a:gdLst>
                <a:gd name="T0" fmla="*/ 14 w 21"/>
                <a:gd name="T1" fmla="*/ 2 h 28"/>
                <a:gd name="T2" fmla="*/ 6 w 21"/>
                <a:gd name="T3" fmla="*/ 10 h 28"/>
                <a:gd name="T4" fmla="*/ 4 w 21"/>
                <a:gd name="T5" fmla="*/ 16 h 28"/>
                <a:gd name="T6" fmla="*/ 5 w 21"/>
                <a:gd name="T7" fmla="*/ 27 h 28"/>
                <a:gd name="T8" fmla="*/ 14 w 21"/>
                <a:gd name="T9" fmla="*/ 12 h 28"/>
                <a:gd name="T10" fmla="*/ 14 w 21"/>
                <a:gd name="T11" fmla="*/ 2 h 28"/>
              </a:gdLst>
              <a:ahLst/>
              <a:cxnLst>
                <a:cxn ang="0">
                  <a:pos x="T0" y="T1"/>
                </a:cxn>
                <a:cxn ang="0">
                  <a:pos x="T2" y="T3"/>
                </a:cxn>
                <a:cxn ang="0">
                  <a:pos x="T4" y="T5"/>
                </a:cxn>
                <a:cxn ang="0">
                  <a:pos x="T6" y="T7"/>
                </a:cxn>
                <a:cxn ang="0">
                  <a:pos x="T8" y="T9"/>
                </a:cxn>
                <a:cxn ang="0">
                  <a:pos x="T10" y="T11"/>
                </a:cxn>
              </a:cxnLst>
              <a:rect l="0" t="0" r="r" b="b"/>
              <a:pathLst>
                <a:path w="21" h="28">
                  <a:moveTo>
                    <a:pt x="14" y="2"/>
                  </a:moveTo>
                  <a:cubicBezTo>
                    <a:pt x="10" y="4"/>
                    <a:pt x="9" y="7"/>
                    <a:pt x="6" y="10"/>
                  </a:cubicBezTo>
                  <a:cubicBezTo>
                    <a:pt x="4" y="12"/>
                    <a:pt x="5" y="12"/>
                    <a:pt x="4" y="16"/>
                  </a:cubicBezTo>
                  <a:cubicBezTo>
                    <a:pt x="3" y="20"/>
                    <a:pt x="0" y="27"/>
                    <a:pt x="5" y="27"/>
                  </a:cubicBezTo>
                  <a:cubicBezTo>
                    <a:pt x="11" y="28"/>
                    <a:pt x="12" y="17"/>
                    <a:pt x="14" y="12"/>
                  </a:cubicBezTo>
                  <a:cubicBezTo>
                    <a:pt x="16" y="8"/>
                    <a:pt x="21" y="0"/>
                    <a:pt x="1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07" name="Rectangle 70"/>
          <p:cNvSpPr>
            <a:spLocks noChangeArrowheads="1"/>
          </p:cNvSpPr>
          <p:nvPr/>
        </p:nvSpPr>
        <p:spPr bwMode="auto">
          <a:xfrm>
            <a:off x="7923212" y="1763124"/>
            <a:ext cx="2453289"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CE5200"/>
                </a:solidFill>
                <a:latin typeface="Arial"/>
                <a:cs typeface="Arial"/>
              </a:rPr>
              <a:t>15</a:t>
            </a:r>
          </a:p>
          <a:p>
            <a:pPr>
              <a:lnSpc>
                <a:spcPct val="85000"/>
              </a:lnSpc>
              <a:spcBef>
                <a:spcPts val="200"/>
              </a:spcBef>
            </a:pPr>
            <a:r>
              <a:rPr lang="en-US" sz="1200" dirty="0">
                <a:solidFill>
                  <a:srgbClr val="6C6C6C"/>
                </a:solidFill>
                <a:latin typeface="Arial"/>
                <a:cs typeface="Arial"/>
              </a:rPr>
              <a:t>Place additional content here. </a:t>
            </a:r>
          </a:p>
        </p:txBody>
      </p:sp>
      <p:sp>
        <p:nvSpPr>
          <p:cNvPr id="113" name="Oval 112">
            <a:extLst>
              <a:ext uri="{C183D7F6-B498-43B3-948B-1728B52AA6E4}">
                <adec:decorative xmlns:adec="http://schemas.microsoft.com/office/drawing/2017/decorative" val="1"/>
              </a:ext>
            </a:extLst>
          </p:cNvPr>
          <p:cNvSpPr>
            <a:spLocks noChangeAspect="1"/>
          </p:cNvSpPr>
          <p:nvPr/>
        </p:nvSpPr>
        <p:spPr>
          <a:xfrm rot="16200000">
            <a:off x="7717959" y="2650199"/>
            <a:ext cx="1120779" cy="1120777"/>
          </a:xfrm>
          <a:prstGeom prst="ellipse">
            <a:avLst/>
          </a:prstGeom>
          <a:gradFill flip="none" rotWithShape="1">
            <a:gsLst>
              <a:gs pos="0">
                <a:srgbClr val="E76300"/>
              </a:gs>
              <a:gs pos="100000">
                <a:srgbClr val="CE520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18" name="Freeform 24">
            <a:extLst>
              <a:ext uri="{C183D7F6-B498-43B3-948B-1728B52AA6E4}">
                <adec:decorative xmlns:adec="http://schemas.microsoft.com/office/drawing/2017/decorative" val="1"/>
              </a:ext>
            </a:extLst>
          </p:cNvPr>
          <p:cNvSpPr>
            <a:spLocks/>
          </p:cNvSpPr>
          <p:nvPr/>
        </p:nvSpPr>
        <p:spPr bwMode="auto">
          <a:xfrm>
            <a:off x="7996714" y="2869710"/>
            <a:ext cx="548912" cy="618897"/>
          </a:xfrm>
          <a:custGeom>
            <a:avLst/>
            <a:gdLst>
              <a:gd name="T0" fmla="*/ 250 w 273"/>
              <a:gd name="T1" fmla="*/ 122 h 308"/>
              <a:gd name="T2" fmla="*/ 229 w 273"/>
              <a:gd name="T3" fmla="*/ 136 h 308"/>
              <a:gd name="T4" fmla="*/ 227 w 273"/>
              <a:gd name="T5" fmla="*/ 136 h 308"/>
              <a:gd name="T6" fmla="*/ 204 w 273"/>
              <a:gd name="T7" fmla="*/ 114 h 308"/>
              <a:gd name="T8" fmla="*/ 181 w 273"/>
              <a:gd name="T9" fmla="*/ 132 h 308"/>
              <a:gd name="T10" fmla="*/ 180 w 273"/>
              <a:gd name="T11" fmla="*/ 132 h 308"/>
              <a:gd name="T12" fmla="*/ 180 w 273"/>
              <a:gd name="T13" fmla="*/ 128 h 308"/>
              <a:gd name="T14" fmla="*/ 157 w 273"/>
              <a:gd name="T15" fmla="*/ 105 h 308"/>
              <a:gd name="T16" fmla="*/ 134 w 273"/>
              <a:gd name="T17" fmla="*/ 128 h 308"/>
              <a:gd name="T18" fmla="*/ 134 w 273"/>
              <a:gd name="T19" fmla="*/ 27 h 308"/>
              <a:gd name="T20" fmla="*/ 110 w 273"/>
              <a:gd name="T21" fmla="*/ 0 h 308"/>
              <a:gd name="T22" fmla="*/ 87 w 273"/>
              <a:gd name="T23" fmla="*/ 27 h 308"/>
              <a:gd name="T24" fmla="*/ 87 w 273"/>
              <a:gd name="T25" fmla="*/ 158 h 308"/>
              <a:gd name="T26" fmla="*/ 87 w 273"/>
              <a:gd name="T27" fmla="*/ 168 h 308"/>
              <a:gd name="T28" fmla="*/ 87 w 273"/>
              <a:gd name="T29" fmla="*/ 206 h 308"/>
              <a:gd name="T30" fmla="*/ 48 w 273"/>
              <a:gd name="T31" fmla="*/ 167 h 308"/>
              <a:gd name="T32" fmla="*/ 10 w 273"/>
              <a:gd name="T33" fmla="*/ 167 h 308"/>
              <a:gd name="T34" fmla="*/ 10 w 273"/>
              <a:gd name="T35" fmla="*/ 205 h 308"/>
              <a:gd name="T36" fmla="*/ 87 w 273"/>
              <a:gd name="T37" fmla="*/ 282 h 308"/>
              <a:gd name="T38" fmla="*/ 180 w 273"/>
              <a:gd name="T39" fmla="*/ 308 h 308"/>
              <a:gd name="T40" fmla="*/ 273 w 273"/>
              <a:gd name="T41" fmla="*/ 223 h 308"/>
              <a:gd name="T42" fmla="*/ 273 w 273"/>
              <a:gd name="T43" fmla="*/ 158 h 308"/>
              <a:gd name="T44" fmla="*/ 273 w 273"/>
              <a:gd name="T45" fmla="*/ 146 h 308"/>
              <a:gd name="T46" fmla="*/ 250 w 273"/>
              <a:gd name="T47" fmla="*/ 122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3" h="308">
                <a:moveTo>
                  <a:pt x="250" y="122"/>
                </a:moveTo>
                <a:cubicBezTo>
                  <a:pt x="241" y="122"/>
                  <a:pt x="233" y="128"/>
                  <a:pt x="229" y="136"/>
                </a:cubicBezTo>
                <a:cubicBezTo>
                  <a:pt x="228" y="136"/>
                  <a:pt x="227" y="136"/>
                  <a:pt x="227" y="136"/>
                </a:cubicBezTo>
                <a:cubicBezTo>
                  <a:pt x="226" y="123"/>
                  <a:pt x="216" y="114"/>
                  <a:pt x="204" y="114"/>
                </a:cubicBezTo>
                <a:cubicBezTo>
                  <a:pt x="192" y="114"/>
                  <a:pt x="183" y="122"/>
                  <a:pt x="181" y="132"/>
                </a:cubicBezTo>
                <a:cubicBezTo>
                  <a:pt x="181" y="132"/>
                  <a:pt x="180" y="132"/>
                  <a:pt x="180" y="132"/>
                </a:cubicBezTo>
                <a:cubicBezTo>
                  <a:pt x="180" y="128"/>
                  <a:pt x="180" y="128"/>
                  <a:pt x="180" y="128"/>
                </a:cubicBezTo>
                <a:cubicBezTo>
                  <a:pt x="180" y="116"/>
                  <a:pt x="170" y="105"/>
                  <a:pt x="157" y="105"/>
                </a:cubicBezTo>
                <a:cubicBezTo>
                  <a:pt x="144" y="105"/>
                  <a:pt x="134" y="116"/>
                  <a:pt x="134" y="128"/>
                </a:cubicBezTo>
                <a:cubicBezTo>
                  <a:pt x="134" y="27"/>
                  <a:pt x="134" y="27"/>
                  <a:pt x="134" y="27"/>
                </a:cubicBezTo>
                <a:cubicBezTo>
                  <a:pt x="134" y="12"/>
                  <a:pt x="123" y="0"/>
                  <a:pt x="110" y="0"/>
                </a:cubicBezTo>
                <a:cubicBezTo>
                  <a:pt x="97" y="0"/>
                  <a:pt x="87" y="12"/>
                  <a:pt x="87" y="27"/>
                </a:cubicBezTo>
                <a:cubicBezTo>
                  <a:pt x="87" y="158"/>
                  <a:pt x="87" y="158"/>
                  <a:pt x="87" y="158"/>
                </a:cubicBezTo>
                <a:cubicBezTo>
                  <a:pt x="87" y="168"/>
                  <a:pt x="87" y="168"/>
                  <a:pt x="87" y="168"/>
                </a:cubicBezTo>
                <a:cubicBezTo>
                  <a:pt x="87" y="206"/>
                  <a:pt x="87" y="206"/>
                  <a:pt x="87" y="206"/>
                </a:cubicBezTo>
                <a:cubicBezTo>
                  <a:pt x="48" y="167"/>
                  <a:pt x="48" y="167"/>
                  <a:pt x="48" y="167"/>
                </a:cubicBezTo>
                <a:cubicBezTo>
                  <a:pt x="38" y="156"/>
                  <a:pt x="21" y="156"/>
                  <a:pt x="10" y="167"/>
                </a:cubicBezTo>
                <a:cubicBezTo>
                  <a:pt x="0" y="178"/>
                  <a:pt x="0" y="195"/>
                  <a:pt x="10" y="205"/>
                </a:cubicBezTo>
                <a:cubicBezTo>
                  <a:pt x="87" y="282"/>
                  <a:pt x="87" y="282"/>
                  <a:pt x="87" y="282"/>
                </a:cubicBezTo>
                <a:cubicBezTo>
                  <a:pt x="87" y="282"/>
                  <a:pt x="102" y="308"/>
                  <a:pt x="180" y="308"/>
                </a:cubicBezTo>
                <a:cubicBezTo>
                  <a:pt x="273" y="308"/>
                  <a:pt x="273" y="223"/>
                  <a:pt x="273" y="223"/>
                </a:cubicBezTo>
                <a:cubicBezTo>
                  <a:pt x="273" y="158"/>
                  <a:pt x="273" y="158"/>
                  <a:pt x="273" y="158"/>
                </a:cubicBezTo>
                <a:cubicBezTo>
                  <a:pt x="273" y="146"/>
                  <a:pt x="273" y="146"/>
                  <a:pt x="273" y="146"/>
                </a:cubicBezTo>
                <a:cubicBezTo>
                  <a:pt x="273" y="133"/>
                  <a:pt x="263" y="122"/>
                  <a:pt x="250" y="122"/>
                </a:cubicBezTo>
                <a:close/>
              </a:path>
            </a:pathLst>
          </a:custGeom>
          <a:noFill/>
          <a:ln>
            <a:solidFill>
              <a:srgbClr val="FFFFFF"/>
            </a:solidFill>
          </a:ln>
        </p:spPr>
        <p:txBody>
          <a:bodyPr vert="horz" wrap="square" lIns="91440" tIns="45720" rIns="91440" bIns="45720" numCol="1" anchor="t" anchorCtr="0" compatLnSpc="1">
            <a:prstTxWarp prst="textNoShape">
              <a:avLst/>
            </a:prstTxWarp>
          </a:bodyPr>
          <a:lstStyle/>
          <a:p>
            <a:endParaRPr lang="en-US" dirty="0"/>
          </a:p>
        </p:txBody>
      </p:sp>
      <p:sp>
        <p:nvSpPr>
          <p:cNvPr id="206" name="Rectangle 70"/>
          <p:cNvSpPr>
            <a:spLocks noChangeArrowheads="1"/>
          </p:cNvSpPr>
          <p:nvPr/>
        </p:nvSpPr>
        <p:spPr bwMode="auto">
          <a:xfrm>
            <a:off x="9839339" y="4077555"/>
            <a:ext cx="1905000" cy="10668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BB0000"/>
                </a:solidFill>
                <a:latin typeface="Arial"/>
                <a:cs typeface="Arial"/>
              </a:rPr>
              <a:t>214</a:t>
            </a:r>
          </a:p>
          <a:p>
            <a:pPr>
              <a:lnSpc>
                <a:spcPct val="85000"/>
              </a:lnSpc>
              <a:spcBef>
                <a:spcPts val="200"/>
              </a:spcBef>
            </a:pPr>
            <a:r>
              <a:rPr lang="en-US" sz="1200" dirty="0">
                <a:solidFill>
                  <a:srgbClr val="6C6C6C"/>
                </a:solidFill>
                <a:latin typeface="Arial"/>
                <a:cs typeface="Arial"/>
              </a:rPr>
              <a:t>Place additional content here.</a:t>
            </a:r>
          </a:p>
        </p:txBody>
      </p:sp>
      <p:sp>
        <p:nvSpPr>
          <p:cNvPr id="105" name="Oval 104">
            <a:extLst>
              <a:ext uri="{C183D7F6-B498-43B3-948B-1728B52AA6E4}">
                <adec:decorative xmlns:adec="http://schemas.microsoft.com/office/drawing/2017/decorative" val="1"/>
              </a:ext>
            </a:extLst>
          </p:cNvPr>
          <p:cNvSpPr>
            <a:spLocks noChangeAspect="1"/>
          </p:cNvSpPr>
          <p:nvPr/>
        </p:nvSpPr>
        <p:spPr>
          <a:xfrm rot="16200000">
            <a:off x="8405768" y="3971573"/>
            <a:ext cx="1174198" cy="1174196"/>
          </a:xfrm>
          <a:prstGeom prst="ellipse">
            <a:avLst/>
          </a:prstGeom>
          <a:gradFill flip="none" rotWithShape="1">
            <a:gsLst>
              <a:gs pos="0">
                <a:srgbClr val="EB1000"/>
              </a:gs>
              <a:gs pos="100000">
                <a:srgbClr val="BB000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08" name="Freeform 12">
            <a:extLst>
              <a:ext uri="{C183D7F6-B498-43B3-948B-1728B52AA6E4}">
                <adec:decorative xmlns:adec="http://schemas.microsoft.com/office/drawing/2017/decorative" val="1"/>
              </a:ext>
            </a:extLst>
          </p:cNvPr>
          <p:cNvSpPr>
            <a:spLocks noEditPoints="1"/>
          </p:cNvSpPr>
          <p:nvPr/>
        </p:nvSpPr>
        <p:spPr bwMode="auto">
          <a:xfrm>
            <a:off x="8581660" y="4221455"/>
            <a:ext cx="822763" cy="591361"/>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noFill/>
          <a:ln>
            <a:solidFill>
              <a:srgbClr val="FFFFFF"/>
            </a:solidFill>
          </a:ln>
        </p:spPr>
        <p:txBody>
          <a:bodyPr vert="horz" wrap="square" lIns="91440" tIns="45720" rIns="91440" bIns="45720" numCol="1" anchor="t" anchorCtr="0" compatLnSpc="1">
            <a:prstTxWarp prst="textNoShape">
              <a:avLst/>
            </a:prstTxWarp>
          </a:bodyPr>
          <a:lstStyle/>
          <a:p>
            <a:endParaRPr lang="en-US" dirty="0"/>
          </a:p>
        </p:txBody>
      </p:sp>
      <p:grpSp>
        <p:nvGrpSpPr>
          <p:cNvPr id="148" name="Group 147">
            <a:extLst>
              <a:ext uri="{C183D7F6-B498-43B3-948B-1728B52AA6E4}">
                <adec:decorative xmlns:adec="http://schemas.microsoft.com/office/drawing/2017/decorative" val="1"/>
              </a:ext>
            </a:extLst>
          </p:cNvPr>
          <p:cNvGrpSpPr/>
          <p:nvPr/>
        </p:nvGrpSpPr>
        <p:grpSpPr>
          <a:xfrm rot="16200000">
            <a:off x="4701450" y="501393"/>
            <a:ext cx="2766476" cy="7024808"/>
            <a:chOff x="1981200" y="1524000"/>
            <a:chExt cx="2766476" cy="7024808"/>
          </a:xfrm>
          <a:effectLst>
            <a:outerShdw blurRad="222250" dir="2700000" algn="tl" rotWithShape="0">
              <a:srgbClr val="000000">
                <a:alpha val="43000"/>
              </a:srgbClr>
            </a:outerShdw>
          </a:effectLst>
        </p:grpSpPr>
        <p:sp>
          <p:nvSpPr>
            <p:cNvPr id="149" name="Oval 148"/>
            <p:cNvSpPr/>
            <p:nvPr/>
          </p:nvSpPr>
          <p:spPr>
            <a:xfrm>
              <a:off x="2744207" y="5697671"/>
              <a:ext cx="966050" cy="966048"/>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0" name="Oval 149"/>
            <p:cNvSpPr/>
            <p:nvPr/>
          </p:nvSpPr>
          <p:spPr>
            <a:xfrm>
              <a:off x="2215894" y="7335440"/>
              <a:ext cx="1213370" cy="1213368"/>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1" name="Oval 150"/>
            <p:cNvSpPr/>
            <p:nvPr/>
          </p:nvSpPr>
          <p:spPr>
            <a:xfrm>
              <a:off x="3589507" y="6648634"/>
              <a:ext cx="1158169" cy="1158167"/>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2" name="Oval 151"/>
            <p:cNvSpPr/>
            <p:nvPr/>
          </p:nvSpPr>
          <p:spPr>
            <a:xfrm>
              <a:off x="3695170" y="1524000"/>
              <a:ext cx="695612" cy="695610"/>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3" name="Oval 152"/>
            <p:cNvSpPr/>
            <p:nvPr/>
          </p:nvSpPr>
          <p:spPr>
            <a:xfrm>
              <a:off x="3008363" y="2290053"/>
              <a:ext cx="792471" cy="79246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4" name="Oval 153"/>
            <p:cNvSpPr/>
            <p:nvPr/>
          </p:nvSpPr>
          <p:spPr>
            <a:xfrm>
              <a:off x="1981200" y="4717245"/>
              <a:ext cx="912138" cy="912137"/>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5" name="Oval 154"/>
            <p:cNvSpPr/>
            <p:nvPr/>
          </p:nvSpPr>
          <p:spPr>
            <a:xfrm>
              <a:off x="3800833" y="3056107"/>
              <a:ext cx="864661" cy="86465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6" name="Oval 155"/>
            <p:cNvSpPr/>
            <p:nvPr/>
          </p:nvSpPr>
          <p:spPr>
            <a:xfrm>
              <a:off x="3008363" y="4059901"/>
              <a:ext cx="864661" cy="86465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57" name="Group 156"/>
            <p:cNvGrpSpPr/>
            <p:nvPr/>
          </p:nvGrpSpPr>
          <p:grpSpPr>
            <a:xfrm rot="19922543">
              <a:off x="3381373" y="7455467"/>
              <a:ext cx="300653" cy="254939"/>
              <a:chOff x="1548696" y="4168388"/>
              <a:chExt cx="300653" cy="254939"/>
            </a:xfrm>
          </p:grpSpPr>
          <p:cxnSp>
            <p:nvCxnSpPr>
              <p:cNvPr id="176" name="Straight Connector 175"/>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7" name="AutoShape 110"/>
              <p:cNvSpPr>
                <a:spLocks noChangeArrowheads="1"/>
              </p:cNvSpPr>
              <p:nvPr/>
            </p:nvSpPr>
            <p:spPr bwMode="auto">
              <a:xfrm rot="10776071">
                <a:off x="1581538" y="4168388"/>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58" name="Group 157"/>
            <p:cNvGrpSpPr/>
            <p:nvPr/>
          </p:nvGrpSpPr>
          <p:grpSpPr>
            <a:xfrm rot="13699014">
              <a:off x="3508372" y="6524134"/>
              <a:ext cx="300653" cy="254939"/>
              <a:chOff x="1548696" y="4168387"/>
              <a:chExt cx="300653" cy="254939"/>
            </a:xfrm>
          </p:grpSpPr>
          <p:cxnSp>
            <p:nvCxnSpPr>
              <p:cNvPr id="174" name="Straight Connector 173"/>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5" name="AutoShape 110"/>
              <p:cNvSpPr>
                <a:spLocks noChangeArrowheads="1"/>
              </p:cNvSpPr>
              <p:nvPr/>
            </p:nvSpPr>
            <p:spPr bwMode="auto">
              <a:xfrm rot="10816131">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59" name="Group 158"/>
            <p:cNvGrpSpPr/>
            <p:nvPr/>
          </p:nvGrpSpPr>
          <p:grpSpPr>
            <a:xfrm rot="13699014">
              <a:off x="2670172" y="5525067"/>
              <a:ext cx="300653" cy="254939"/>
              <a:chOff x="1548696" y="4168387"/>
              <a:chExt cx="300653" cy="254939"/>
            </a:xfrm>
          </p:grpSpPr>
          <p:cxnSp>
            <p:nvCxnSpPr>
              <p:cNvPr id="172" name="Straight Connector 171"/>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3" name="AutoShape 110"/>
              <p:cNvSpPr>
                <a:spLocks noChangeArrowheads="1"/>
              </p:cNvSpPr>
              <p:nvPr/>
            </p:nvSpPr>
            <p:spPr bwMode="auto">
              <a:xfrm rot="10920849">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0" name="Group 159"/>
            <p:cNvGrpSpPr/>
            <p:nvPr/>
          </p:nvGrpSpPr>
          <p:grpSpPr>
            <a:xfrm rot="19562082">
              <a:off x="2788706" y="4720733"/>
              <a:ext cx="300653" cy="254939"/>
              <a:chOff x="1548696" y="4168387"/>
              <a:chExt cx="300653" cy="254939"/>
            </a:xfrm>
          </p:grpSpPr>
          <p:cxnSp>
            <p:nvCxnSpPr>
              <p:cNvPr id="170" name="Straight Connector 169"/>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1" name="AutoShape 110"/>
              <p:cNvSpPr>
                <a:spLocks noChangeArrowheads="1"/>
              </p:cNvSpPr>
              <p:nvPr/>
            </p:nvSpPr>
            <p:spPr bwMode="auto">
              <a:xfrm rot="10766713">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1" name="Group 160"/>
            <p:cNvGrpSpPr/>
            <p:nvPr/>
          </p:nvGrpSpPr>
          <p:grpSpPr>
            <a:xfrm rot="18448659">
              <a:off x="3685888" y="3859456"/>
              <a:ext cx="321553" cy="260746"/>
              <a:chOff x="1572290" y="4162580"/>
              <a:chExt cx="321553" cy="260746"/>
            </a:xfrm>
          </p:grpSpPr>
          <p:cxnSp>
            <p:nvCxnSpPr>
              <p:cNvPr id="168" name="Straight Connector 167"/>
              <p:cNvCxnSpPr/>
              <p:nvPr/>
            </p:nvCxnSpPr>
            <p:spPr>
              <a:xfrm rot="3124413" flipV="1">
                <a:off x="1606144" y="4128726"/>
                <a:ext cx="253845" cy="321553"/>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9" name="AutoShape 110"/>
              <p:cNvSpPr>
                <a:spLocks noChangeArrowheads="1"/>
              </p:cNvSpPr>
              <p:nvPr/>
            </p:nvSpPr>
            <p:spPr bwMode="auto">
              <a:xfrm rot="10952191">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2" name="Group 161"/>
            <p:cNvGrpSpPr/>
            <p:nvPr/>
          </p:nvGrpSpPr>
          <p:grpSpPr>
            <a:xfrm rot="13506062">
              <a:off x="3635371" y="2934269"/>
              <a:ext cx="300653" cy="254939"/>
              <a:chOff x="1548696" y="4168387"/>
              <a:chExt cx="300653" cy="254939"/>
            </a:xfrm>
          </p:grpSpPr>
          <p:cxnSp>
            <p:nvCxnSpPr>
              <p:cNvPr id="166" name="Straight Connector 165"/>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7" name="AutoShape 110"/>
              <p:cNvSpPr>
                <a:spLocks noChangeArrowheads="1"/>
              </p:cNvSpPr>
              <p:nvPr/>
            </p:nvSpPr>
            <p:spPr bwMode="auto">
              <a:xfrm rot="10793938">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3" name="Group 162"/>
            <p:cNvGrpSpPr/>
            <p:nvPr/>
          </p:nvGrpSpPr>
          <p:grpSpPr>
            <a:xfrm rot="18455992">
              <a:off x="3593039" y="2129933"/>
              <a:ext cx="300653" cy="254939"/>
              <a:chOff x="1548696" y="4168387"/>
              <a:chExt cx="300653" cy="254939"/>
            </a:xfrm>
          </p:grpSpPr>
          <p:cxnSp>
            <p:nvCxnSpPr>
              <p:cNvPr id="164" name="Straight Connector 163"/>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5" name="AutoShape 110"/>
              <p:cNvSpPr>
                <a:spLocks noChangeArrowheads="1"/>
              </p:cNvSpPr>
              <p:nvPr/>
            </p:nvSpPr>
            <p:spPr bwMode="auto">
              <a:xfrm rot="11244008">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spTree>
    <p:extLst>
      <p:ext uri="{BB962C8B-B14F-4D97-AF65-F5344CB8AC3E}">
        <p14:creationId xmlns:p14="http://schemas.microsoft.com/office/powerpoint/2010/main" val="128745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119"/>
                                        </p:tgtEl>
                                        <p:attrNameLst>
                                          <p:attrName>style.visibility</p:attrName>
                                        </p:attrNameLst>
                                      </p:cBhvr>
                                      <p:to>
                                        <p:strVal val="visible"/>
                                      </p:to>
                                    </p:set>
                                    <p:anim calcmode="lin" valueType="num">
                                      <p:cBhvr>
                                        <p:cTn id="7" dur="1000" fill="hold"/>
                                        <p:tgtEl>
                                          <p:spTgt spid="119"/>
                                        </p:tgtEl>
                                        <p:attrNameLst>
                                          <p:attrName>ppt_w</p:attrName>
                                        </p:attrNameLst>
                                      </p:cBhvr>
                                      <p:tavLst>
                                        <p:tav tm="0">
                                          <p:val>
                                            <p:fltVal val="0"/>
                                          </p:val>
                                        </p:tav>
                                        <p:tav tm="100000">
                                          <p:val>
                                            <p:strVal val="#ppt_w"/>
                                          </p:val>
                                        </p:tav>
                                      </p:tavLst>
                                    </p:anim>
                                    <p:anim calcmode="lin" valueType="num">
                                      <p:cBhvr>
                                        <p:cTn id="8" dur="1000" fill="hold"/>
                                        <p:tgtEl>
                                          <p:spTgt spid="119"/>
                                        </p:tgtEl>
                                        <p:attrNameLst>
                                          <p:attrName>ppt_h</p:attrName>
                                        </p:attrNameLst>
                                      </p:cBhvr>
                                      <p:tavLst>
                                        <p:tav tm="0">
                                          <p:val>
                                            <p:fltVal val="0"/>
                                          </p:val>
                                        </p:tav>
                                        <p:tav tm="100000">
                                          <p:val>
                                            <p:strVal val="#ppt_h"/>
                                          </p:val>
                                        </p:tav>
                                      </p:tavLst>
                                    </p:anim>
                                    <p:animEffect transition="in" filter="fade">
                                      <p:cBhvr>
                                        <p:cTn id="9" dur="1000"/>
                                        <p:tgtEl>
                                          <p:spTgt spid="119"/>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130"/>
                                        </p:tgtEl>
                                        <p:attrNameLst>
                                          <p:attrName>style.visibility</p:attrName>
                                        </p:attrNameLst>
                                      </p:cBhvr>
                                      <p:to>
                                        <p:strVal val="visible"/>
                                      </p:to>
                                    </p:set>
                                    <p:anim calcmode="lin" valueType="num">
                                      <p:cBhvr>
                                        <p:cTn id="12" dur="1000" fill="hold"/>
                                        <p:tgtEl>
                                          <p:spTgt spid="130"/>
                                        </p:tgtEl>
                                        <p:attrNameLst>
                                          <p:attrName>ppt_w</p:attrName>
                                        </p:attrNameLst>
                                      </p:cBhvr>
                                      <p:tavLst>
                                        <p:tav tm="0">
                                          <p:val>
                                            <p:fltVal val="0"/>
                                          </p:val>
                                        </p:tav>
                                        <p:tav tm="100000">
                                          <p:val>
                                            <p:strVal val="#ppt_w"/>
                                          </p:val>
                                        </p:tav>
                                      </p:tavLst>
                                    </p:anim>
                                    <p:anim calcmode="lin" valueType="num">
                                      <p:cBhvr>
                                        <p:cTn id="13" dur="1000" fill="hold"/>
                                        <p:tgtEl>
                                          <p:spTgt spid="130"/>
                                        </p:tgtEl>
                                        <p:attrNameLst>
                                          <p:attrName>ppt_h</p:attrName>
                                        </p:attrNameLst>
                                      </p:cBhvr>
                                      <p:tavLst>
                                        <p:tav tm="0">
                                          <p:val>
                                            <p:fltVal val="0"/>
                                          </p:val>
                                        </p:tav>
                                        <p:tav tm="100000">
                                          <p:val>
                                            <p:strVal val="#ppt_h"/>
                                          </p:val>
                                        </p:tav>
                                      </p:tavLst>
                                    </p:anim>
                                    <p:animEffect transition="in" filter="fade">
                                      <p:cBhvr>
                                        <p:cTn id="14" dur="1000"/>
                                        <p:tgtEl>
                                          <p:spTgt spid="130"/>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1000" fill="hold"/>
                                        <p:tgtEl>
                                          <p:spTgt spid="144"/>
                                        </p:tgtEl>
                                        <p:attrNameLst>
                                          <p:attrName>ppt_w</p:attrName>
                                        </p:attrNameLst>
                                      </p:cBhvr>
                                      <p:tavLst>
                                        <p:tav tm="0">
                                          <p:val>
                                            <p:fltVal val="0"/>
                                          </p:val>
                                        </p:tav>
                                        <p:tav tm="100000">
                                          <p:val>
                                            <p:strVal val="#ppt_w"/>
                                          </p:val>
                                        </p:tav>
                                      </p:tavLst>
                                    </p:anim>
                                    <p:anim calcmode="lin" valueType="num">
                                      <p:cBhvr>
                                        <p:cTn id="18" dur="1000" fill="hold"/>
                                        <p:tgtEl>
                                          <p:spTgt spid="144"/>
                                        </p:tgtEl>
                                        <p:attrNameLst>
                                          <p:attrName>ppt_h</p:attrName>
                                        </p:attrNameLst>
                                      </p:cBhvr>
                                      <p:tavLst>
                                        <p:tav tm="0">
                                          <p:val>
                                            <p:fltVal val="0"/>
                                          </p:val>
                                        </p:tav>
                                        <p:tav tm="100000">
                                          <p:val>
                                            <p:strVal val="#ppt_h"/>
                                          </p:val>
                                        </p:tav>
                                      </p:tavLst>
                                    </p:anim>
                                    <p:animEffect transition="in" filter="fade">
                                      <p:cBhvr>
                                        <p:cTn id="19" dur="1000"/>
                                        <p:tgtEl>
                                          <p:spTgt spid="144"/>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146"/>
                                        </p:tgtEl>
                                        <p:attrNameLst>
                                          <p:attrName>style.visibility</p:attrName>
                                        </p:attrNameLst>
                                      </p:cBhvr>
                                      <p:to>
                                        <p:strVal val="visible"/>
                                      </p:to>
                                    </p:set>
                                    <p:anim calcmode="lin" valueType="num">
                                      <p:cBhvr>
                                        <p:cTn id="22" dur="1000" fill="hold"/>
                                        <p:tgtEl>
                                          <p:spTgt spid="146"/>
                                        </p:tgtEl>
                                        <p:attrNameLst>
                                          <p:attrName>ppt_w</p:attrName>
                                        </p:attrNameLst>
                                      </p:cBhvr>
                                      <p:tavLst>
                                        <p:tav tm="0">
                                          <p:val>
                                            <p:fltVal val="0"/>
                                          </p:val>
                                        </p:tav>
                                        <p:tav tm="100000">
                                          <p:val>
                                            <p:strVal val="#ppt_w"/>
                                          </p:val>
                                        </p:tav>
                                      </p:tavLst>
                                    </p:anim>
                                    <p:anim calcmode="lin" valueType="num">
                                      <p:cBhvr>
                                        <p:cTn id="23" dur="1000" fill="hold"/>
                                        <p:tgtEl>
                                          <p:spTgt spid="146"/>
                                        </p:tgtEl>
                                        <p:attrNameLst>
                                          <p:attrName>ppt_h</p:attrName>
                                        </p:attrNameLst>
                                      </p:cBhvr>
                                      <p:tavLst>
                                        <p:tav tm="0">
                                          <p:val>
                                            <p:fltVal val="0"/>
                                          </p:val>
                                        </p:tav>
                                        <p:tav tm="100000">
                                          <p:val>
                                            <p:strVal val="#ppt_h"/>
                                          </p:val>
                                        </p:tav>
                                      </p:tavLst>
                                    </p:anim>
                                    <p:animEffect transition="in" filter="fade">
                                      <p:cBhvr>
                                        <p:cTn id="24" dur="1000"/>
                                        <p:tgtEl>
                                          <p:spTgt spid="146"/>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136"/>
                                        </p:tgtEl>
                                        <p:attrNameLst>
                                          <p:attrName>style.visibility</p:attrName>
                                        </p:attrNameLst>
                                      </p:cBhvr>
                                      <p:to>
                                        <p:strVal val="visible"/>
                                      </p:to>
                                    </p:set>
                                    <p:anim calcmode="lin" valueType="num">
                                      <p:cBhvr>
                                        <p:cTn id="27" dur="1000" fill="hold"/>
                                        <p:tgtEl>
                                          <p:spTgt spid="136"/>
                                        </p:tgtEl>
                                        <p:attrNameLst>
                                          <p:attrName>ppt_w</p:attrName>
                                        </p:attrNameLst>
                                      </p:cBhvr>
                                      <p:tavLst>
                                        <p:tav tm="0">
                                          <p:val>
                                            <p:fltVal val="0"/>
                                          </p:val>
                                        </p:tav>
                                        <p:tav tm="100000">
                                          <p:val>
                                            <p:strVal val="#ppt_w"/>
                                          </p:val>
                                        </p:tav>
                                      </p:tavLst>
                                    </p:anim>
                                    <p:anim calcmode="lin" valueType="num">
                                      <p:cBhvr>
                                        <p:cTn id="28" dur="1000" fill="hold"/>
                                        <p:tgtEl>
                                          <p:spTgt spid="136"/>
                                        </p:tgtEl>
                                        <p:attrNameLst>
                                          <p:attrName>ppt_h</p:attrName>
                                        </p:attrNameLst>
                                      </p:cBhvr>
                                      <p:tavLst>
                                        <p:tav tm="0">
                                          <p:val>
                                            <p:fltVal val="0"/>
                                          </p:val>
                                        </p:tav>
                                        <p:tav tm="100000">
                                          <p:val>
                                            <p:strVal val="#ppt_h"/>
                                          </p:val>
                                        </p:tav>
                                      </p:tavLst>
                                    </p:anim>
                                    <p:animEffect transition="in" filter="fade">
                                      <p:cBhvr>
                                        <p:cTn id="29" dur="1000"/>
                                        <p:tgtEl>
                                          <p:spTgt spid="136"/>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97"/>
                                        </p:tgtEl>
                                        <p:attrNameLst>
                                          <p:attrName>style.visibility</p:attrName>
                                        </p:attrNameLst>
                                      </p:cBhvr>
                                      <p:to>
                                        <p:strVal val="visible"/>
                                      </p:to>
                                    </p:set>
                                    <p:anim calcmode="lin" valueType="num">
                                      <p:cBhvr>
                                        <p:cTn id="32" dur="1000" fill="hold"/>
                                        <p:tgtEl>
                                          <p:spTgt spid="97"/>
                                        </p:tgtEl>
                                        <p:attrNameLst>
                                          <p:attrName>ppt_w</p:attrName>
                                        </p:attrNameLst>
                                      </p:cBhvr>
                                      <p:tavLst>
                                        <p:tav tm="0">
                                          <p:val>
                                            <p:fltVal val="0"/>
                                          </p:val>
                                        </p:tav>
                                        <p:tav tm="100000">
                                          <p:val>
                                            <p:strVal val="#ppt_w"/>
                                          </p:val>
                                        </p:tav>
                                      </p:tavLst>
                                    </p:anim>
                                    <p:anim calcmode="lin" valueType="num">
                                      <p:cBhvr>
                                        <p:cTn id="33" dur="1000" fill="hold"/>
                                        <p:tgtEl>
                                          <p:spTgt spid="97"/>
                                        </p:tgtEl>
                                        <p:attrNameLst>
                                          <p:attrName>ppt_h</p:attrName>
                                        </p:attrNameLst>
                                      </p:cBhvr>
                                      <p:tavLst>
                                        <p:tav tm="0">
                                          <p:val>
                                            <p:fltVal val="0"/>
                                          </p:val>
                                        </p:tav>
                                        <p:tav tm="100000">
                                          <p:val>
                                            <p:strVal val="#ppt_h"/>
                                          </p:val>
                                        </p:tav>
                                      </p:tavLst>
                                    </p:anim>
                                    <p:animEffect transition="in" filter="fade">
                                      <p:cBhvr>
                                        <p:cTn id="34" dur="1000"/>
                                        <p:tgtEl>
                                          <p:spTgt spid="97"/>
                                        </p:tgtEl>
                                      </p:cBhvr>
                                    </p:animEffect>
                                  </p:childTnLst>
                                </p:cTn>
                              </p:par>
                              <p:par>
                                <p:cTn id="35" presetID="53" presetClass="entr" presetSubtype="16" fill="hold" grpId="1" nodeType="withEffect">
                                  <p:stCondLst>
                                    <p:cond delay="500"/>
                                  </p:stCondLst>
                                  <p:childTnLst>
                                    <p:set>
                                      <p:cBhvr>
                                        <p:cTn id="36" dur="1" fill="hold">
                                          <p:stCondLst>
                                            <p:cond delay="0"/>
                                          </p:stCondLst>
                                        </p:cTn>
                                        <p:tgtEl>
                                          <p:spTgt spid="113"/>
                                        </p:tgtEl>
                                        <p:attrNameLst>
                                          <p:attrName>style.visibility</p:attrName>
                                        </p:attrNameLst>
                                      </p:cBhvr>
                                      <p:to>
                                        <p:strVal val="visible"/>
                                      </p:to>
                                    </p:set>
                                    <p:anim calcmode="lin" valueType="num">
                                      <p:cBhvr>
                                        <p:cTn id="37" dur="1000" fill="hold"/>
                                        <p:tgtEl>
                                          <p:spTgt spid="113"/>
                                        </p:tgtEl>
                                        <p:attrNameLst>
                                          <p:attrName>ppt_w</p:attrName>
                                        </p:attrNameLst>
                                      </p:cBhvr>
                                      <p:tavLst>
                                        <p:tav tm="0">
                                          <p:val>
                                            <p:fltVal val="0"/>
                                          </p:val>
                                        </p:tav>
                                        <p:tav tm="100000">
                                          <p:val>
                                            <p:strVal val="#ppt_w"/>
                                          </p:val>
                                        </p:tav>
                                      </p:tavLst>
                                    </p:anim>
                                    <p:anim calcmode="lin" valueType="num">
                                      <p:cBhvr>
                                        <p:cTn id="38" dur="1000" fill="hold"/>
                                        <p:tgtEl>
                                          <p:spTgt spid="113"/>
                                        </p:tgtEl>
                                        <p:attrNameLst>
                                          <p:attrName>ppt_h</p:attrName>
                                        </p:attrNameLst>
                                      </p:cBhvr>
                                      <p:tavLst>
                                        <p:tav tm="0">
                                          <p:val>
                                            <p:fltVal val="0"/>
                                          </p:val>
                                        </p:tav>
                                        <p:tav tm="100000">
                                          <p:val>
                                            <p:strVal val="#ppt_h"/>
                                          </p:val>
                                        </p:tav>
                                      </p:tavLst>
                                    </p:anim>
                                    <p:animEffect transition="in" filter="fade">
                                      <p:cBhvr>
                                        <p:cTn id="39" dur="1000"/>
                                        <p:tgtEl>
                                          <p:spTgt spid="113"/>
                                        </p:tgtEl>
                                      </p:cBhvr>
                                    </p:animEffect>
                                  </p:childTnLst>
                                </p:cTn>
                              </p:par>
                              <p:par>
                                <p:cTn id="40" presetID="53" presetClass="entr" presetSubtype="16" fill="hold" grpId="2" nodeType="withEffect">
                                  <p:stCondLst>
                                    <p:cond delay="500"/>
                                  </p:stCondLst>
                                  <p:childTnLst>
                                    <p:set>
                                      <p:cBhvr>
                                        <p:cTn id="41" dur="1" fill="hold">
                                          <p:stCondLst>
                                            <p:cond delay="0"/>
                                          </p:stCondLst>
                                        </p:cTn>
                                        <p:tgtEl>
                                          <p:spTgt spid="105"/>
                                        </p:tgtEl>
                                        <p:attrNameLst>
                                          <p:attrName>style.visibility</p:attrName>
                                        </p:attrNameLst>
                                      </p:cBhvr>
                                      <p:to>
                                        <p:strVal val="visible"/>
                                      </p:to>
                                    </p:set>
                                    <p:anim calcmode="lin" valueType="num">
                                      <p:cBhvr>
                                        <p:cTn id="42" dur="1000" fill="hold"/>
                                        <p:tgtEl>
                                          <p:spTgt spid="105"/>
                                        </p:tgtEl>
                                        <p:attrNameLst>
                                          <p:attrName>ppt_w</p:attrName>
                                        </p:attrNameLst>
                                      </p:cBhvr>
                                      <p:tavLst>
                                        <p:tav tm="0">
                                          <p:val>
                                            <p:fltVal val="0"/>
                                          </p:val>
                                        </p:tav>
                                        <p:tav tm="100000">
                                          <p:val>
                                            <p:strVal val="#ppt_w"/>
                                          </p:val>
                                        </p:tav>
                                      </p:tavLst>
                                    </p:anim>
                                    <p:anim calcmode="lin" valueType="num">
                                      <p:cBhvr>
                                        <p:cTn id="43" dur="1000" fill="hold"/>
                                        <p:tgtEl>
                                          <p:spTgt spid="105"/>
                                        </p:tgtEl>
                                        <p:attrNameLst>
                                          <p:attrName>ppt_h</p:attrName>
                                        </p:attrNameLst>
                                      </p:cBhvr>
                                      <p:tavLst>
                                        <p:tav tm="0">
                                          <p:val>
                                            <p:fltVal val="0"/>
                                          </p:val>
                                        </p:tav>
                                        <p:tav tm="100000">
                                          <p:val>
                                            <p:strVal val="#ppt_h"/>
                                          </p:val>
                                        </p:tav>
                                      </p:tavLst>
                                    </p:anim>
                                    <p:animEffect transition="in" filter="fade">
                                      <p:cBhvr>
                                        <p:cTn id="44" dur="1000"/>
                                        <p:tgtEl>
                                          <p:spTgt spid="105"/>
                                        </p:tgtEl>
                                      </p:cBhvr>
                                    </p:animEffect>
                                  </p:childTnLst>
                                </p:cTn>
                              </p:par>
                            </p:childTnLst>
                          </p:cTn>
                        </p:par>
                        <p:par>
                          <p:cTn id="45" fill="hold">
                            <p:stCondLst>
                              <p:cond delay="1500"/>
                            </p:stCondLst>
                            <p:childTnLst>
                              <p:par>
                                <p:cTn id="46" presetID="2" presetClass="entr" presetSubtype="8" fill="hold" grpId="0" nodeType="afterEffect">
                                  <p:stCondLst>
                                    <p:cond delay="0"/>
                                  </p:stCondLst>
                                  <p:childTnLst>
                                    <p:set>
                                      <p:cBhvr>
                                        <p:cTn id="47" dur="1" fill="hold">
                                          <p:stCondLst>
                                            <p:cond delay="0"/>
                                          </p:stCondLst>
                                        </p:cTn>
                                        <p:tgtEl>
                                          <p:spTgt spid="213"/>
                                        </p:tgtEl>
                                        <p:attrNameLst>
                                          <p:attrName>style.visibility</p:attrName>
                                        </p:attrNameLst>
                                      </p:cBhvr>
                                      <p:to>
                                        <p:strVal val="visible"/>
                                      </p:to>
                                    </p:set>
                                    <p:anim calcmode="lin" valueType="num">
                                      <p:cBhvr additive="base">
                                        <p:cTn id="48" dur="1000" fill="hold"/>
                                        <p:tgtEl>
                                          <p:spTgt spid="213"/>
                                        </p:tgtEl>
                                        <p:attrNameLst>
                                          <p:attrName>ppt_x</p:attrName>
                                        </p:attrNameLst>
                                      </p:cBhvr>
                                      <p:tavLst>
                                        <p:tav tm="0">
                                          <p:val>
                                            <p:strVal val="0-#ppt_w/2"/>
                                          </p:val>
                                        </p:tav>
                                        <p:tav tm="100000">
                                          <p:val>
                                            <p:strVal val="#ppt_x"/>
                                          </p:val>
                                        </p:tav>
                                      </p:tavLst>
                                    </p:anim>
                                    <p:anim calcmode="lin" valueType="num">
                                      <p:cBhvr additive="base">
                                        <p:cTn id="49" dur="1000" fill="hold"/>
                                        <p:tgtEl>
                                          <p:spTgt spid="213"/>
                                        </p:tgtEl>
                                        <p:attrNameLst>
                                          <p:attrName>ppt_y</p:attrName>
                                        </p:attrNameLst>
                                      </p:cBhvr>
                                      <p:tavLst>
                                        <p:tav tm="0">
                                          <p:val>
                                            <p:strVal val="#ppt_y"/>
                                          </p:val>
                                        </p:tav>
                                        <p:tav tm="100000">
                                          <p:val>
                                            <p:strVal val="#ppt_y"/>
                                          </p:val>
                                        </p:tav>
                                      </p:tavLst>
                                    </p:anim>
                                  </p:childTnLst>
                                </p:cTn>
                              </p:par>
                              <p:par>
                                <p:cTn id="50" presetID="2" presetClass="entr" presetSubtype="12" fill="hold" grpId="0" nodeType="withEffect">
                                  <p:stCondLst>
                                    <p:cond delay="0"/>
                                  </p:stCondLst>
                                  <p:childTnLst>
                                    <p:set>
                                      <p:cBhvr>
                                        <p:cTn id="51" dur="1" fill="hold">
                                          <p:stCondLst>
                                            <p:cond delay="0"/>
                                          </p:stCondLst>
                                        </p:cTn>
                                        <p:tgtEl>
                                          <p:spTgt spid="212"/>
                                        </p:tgtEl>
                                        <p:attrNameLst>
                                          <p:attrName>style.visibility</p:attrName>
                                        </p:attrNameLst>
                                      </p:cBhvr>
                                      <p:to>
                                        <p:strVal val="visible"/>
                                      </p:to>
                                    </p:set>
                                    <p:anim calcmode="lin" valueType="num">
                                      <p:cBhvr additive="base">
                                        <p:cTn id="52" dur="1000" fill="hold"/>
                                        <p:tgtEl>
                                          <p:spTgt spid="212"/>
                                        </p:tgtEl>
                                        <p:attrNameLst>
                                          <p:attrName>ppt_x</p:attrName>
                                        </p:attrNameLst>
                                      </p:cBhvr>
                                      <p:tavLst>
                                        <p:tav tm="0">
                                          <p:val>
                                            <p:strVal val="0-#ppt_w/2"/>
                                          </p:val>
                                        </p:tav>
                                        <p:tav tm="100000">
                                          <p:val>
                                            <p:strVal val="#ppt_x"/>
                                          </p:val>
                                        </p:tav>
                                      </p:tavLst>
                                    </p:anim>
                                    <p:anim calcmode="lin" valueType="num">
                                      <p:cBhvr additive="base">
                                        <p:cTn id="53" dur="1000" fill="hold"/>
                                        <p:tgtEl>
                                          <p:spTgt spid="212"/>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09"/>
                                        </p:tgtEl>
                                        <p:attrNameLst>
                                          <p:attrName>style.visibility</p:attrName>
                                        </p:attrNameLst>
                                      </p:cBhvr>
                                      <p:to>
                                        <p:strVal val="visible"/>
                                      </p:to>
                                    </p:set>
                                    <p:anim calcmode="lin" valueType="num">
                                      <p:cBhvr additive="base">
                                        <p:cTn id="56" dur="1000" fill="hold"/>
                                        <p:tgtEl>
                                          <p:spTgt spid="209"/>
                                        </p:tgtEl>
                                        <p:attrNameLst>
                                          <p:attrName>ppt_x</p:attrName>
                                        </p:attrNameLst>
                                      </p:cBhvr>
                                      <p:tavLst>
                                        <p:tav tm="0">
                                          <p:val>
                                            <p:strVal val="#ppt_x"/>
                                          </p:val>
                                        </p:tav>
                                        <p:tav tm="100000">
                                          <p:val>
                                            <p:strVal val="#ppt_x"/>
                                          </p:val>
                                        </p:tav>
                                      </p:tavLst>
                                    </p:anim>
                                    <p:anim calcmode="lin" valueType="num">
                                      <p:cBhvr additive="base">
                                        <p:cTn id="57" dur="1000" fill="hold"/>
                                        <p:tgtEl>
                                          <p:spTgt spid="209"/>
                                        </p:tgtEl>
                                        <p:attrNameLst>
                                          <p:attrName>ppt_y</p:attrName>
                                        </p:attrNameLst>
                                      </p:cBhvr>
                                      <p:tavLst>
                                        <p:tav tm="0">
                                          <p:val>
                                            <p:strVal val="1+#ppt_h/2"/>
                                          </p:val>
                                        </p:tav>
                                        <p:tav tm="100000">
                                          <p:val>
                                            <p:strVal val="#ppt_y"/>
                                          </p:val>
                                        </p:tav>
                                      </p:tavLst>
                                    </p:anim>
                                  </p:childTnLst>
                                </p:cTn>
                              </p:par>
                              <p:par>
                                <p:cTn id="58" presetID="2" presetClass="entr" presetSubtype="6" fill="hold" grpId="0" nodeType="withEffect">
                                  <p:stCondLst>
                                    <p:cond delay="0"/>
                                  </p:stCondLst>
                                  <p:childTnLst>
                                    <p:set>
                                      <p:cBhvr>
                                        <p:cTn id="59" dur="1" fill="hold">
                                          <p:stCondLst>
                                            <p:cond delay="0"/>
                                          </p:stCondLst>
                                        </p:cTn>
                                        <p:tgtEl>
                                          <p:spTgt spid="208"/>
                                        </p:tgtEl>
                                        <p:attrNameLst>
                                          <p:attrName>style.visibility</p:attrName>
                                        </p:attrNameLst>
                                      </p:cBhvr>
                                      <p:to>
                                        <p:strVal val="visible"/>
                                      </p:to>
                                    </p:set>
                                    <p:anim calcmode="lin" valueType="num">
                                      <p:cBhvr additive="base">
                                        <p:cTn id="60" dur="1000" fill="hold"/>
                                        <p:tgtEl>
                                          <p:spTgt spid="208"/>
                                        </p:tgtEl>
                                        <p:attrNameLst>
                                          <p:attrName>ppt_x</p:attrName>
                                        </p:attrNameLst>
                                      </p:cBhvr>
                                      <p:tavLst>
                                        <p:tav tm="0">
                                          <p:val>
                                            <p:strVal val="1+#ppt_w/2"/>
                                          </p:val>
                                        </p:tav>
                                        <p:tav tm="100000">
                                          <p:val>
                                            <p:strVal val="#ppt_x"/>
                                          </p:val>
                                        </p:tav>
                                      </p:tavLst>
                                    </p:anim>
                                    <p:anim calcmode="lin" valueType="num">
                                      <p:cBhvr additive="base">
                                        <p:cTn id="61" dur="1000" fill="hold"/>
                                        <p:tgtEl>
                                          <p:spTgt spid="208"/>
                                        </p:tgtEl>
                                        <p:attrNameLst>
                                          <p:attrName>ppt_y</p:attrName>
                                        </p:attrNameLst>
                                      </p:cBhvr>
                                      <p:tavLst>
                                        <p:tav tm="0">
                                          <p:val>
                                            <p:strVal val="1+#ppt_h/2"/>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206"/>
                                        </p:tgtEl>
                                        <p:attrNameLst>
                                          <p:attrName>style.visibility</p:attrName>
                                        </p:attrNameLst>
                                      </p:cBhvr>
                                      <p:to>
                                        <p:strVal val="visible"/>
                                      </p:to>
                                    </p:set>
                                    <p:anim calcmode="lin" valueType="num">
                                      <p:cBhvr additive="base">
                                        <p:cTn id="64" dur="1000" fill="hold"/>
                                        <p:tgtEl>
                                          <p:spTgt spid="206"/>
                                        </p:tgtEl>
                                        <p:attrNameLst>
                                          <p:attrName>ppt_x</p:attrName>
                                        </p:attrNameLst>
                                      </p:cBhvr>
                                      <p:tavLst>
                                        <p:tav tm="0">
                                          <p:val>
                                            <p:strVal val="1+#ppt_w/2"/>
                                          </p:val>
                                        </p:tav>
                                        <p:tav tm="100000">
                                          <p:val>
                                            <p:strVal val="#ppt_x"/>
                                          </p:val>
                                        </p:tav>
                                      </p:tavLst>
                                    </p:anim>
                                    <p:anim calcmode="lin" valueType="num">
                                      <p:cBhvr additive="base">
                                        <p:cTn id="65" dur="1000" fill="hold"/>
                                        <p:tgtEl>
                                          <p:spTgt spid="206"/>
                                        </p:tgtEl>
                                        <p:attrNameLst>
                                          <p:attrName>ppt_y</p:attrName>
                                        </p:attrNameLst>
                                      </p:cBhvr>
                                      <p:tavLst>
                                        <p:tav tm="0">
                                          <p:val>
                                            <p:strVal val="#ppt_y"/>
                                          </p:val>
                                        </p:tav>
                                        <p:tav tm="100000">
                                          <p:val>
                                            <p:strVal val="#ppt_y"/>
                                          </p:val>
                                        </p:tav>
                                      </p:tavLst>
                                    </p:anim>
                                  </p:childTnLst>
                                </p:cTn>
                              </p:par>
                              <p:par>
                                <p:cTn id="66" presetID="2" presetClass="entr" presetSubtype="3" fill="hold" grpId="0" nodeType="withEffect">
                                  <p:stCondLst>
                                    <p:cond delay="0"/>
                                  </p:stCondLst>
                                  <p:childTnLst>
                                    <p:set>
                                      <p:cBhvr>
                                        <p:cTn id="67" dur="1" fill="hold">
                                          <p:stCondLst>
                                            <p:cond delay="0"/>
                                          </p:stCondLst>
                                        </p:cTn>
                                        <p:tgtEl>
                                          <p:spTgt spid="207"/>
                                        </p:tgtEl>
                                        <p:attrNameLst>
                                          <p:attrName>style.visibility</p:attrName>
                                        </p:attrNameLst>
                                      </p:cBhvr>
                                      <p:to>
                                        <p:strVal val="visible"/>
                                      </p:to>
                                    </p:set>
                                    <p:anim calcmode="lin" valueType="num">
                                      <p:cBhvr additive="base">
                                        <p:cTn id="68" dur="1000" fill="hold"/>
                                        <p:tgtEl>
                                          <p:spTgt spid="207"/>
                                        </p:tgtEl>
                                        <p:attrNameLst>
                                          <p:attrName>ppt_x</p:attrName>
                                        </p:attrNameLst>
                                      </p:cBhvr>
                                      <p:tavLst>
                                        <p:tav tm="0">
                                          <p:val>
                                            <p:strVal val="1+#ppt_w/2"/>
                                          </p:val>
                                        </p:tav>
                                        <p:tav tm="100000">
                                          <p:val>
                                            <p:strVal val="#ppt_x"/>
                                          </p:val>
                                        </p:tav>
                                      </p:tavLst>
                                    </p:anim>
                                    <p:anim calcmode="lin" valueType="num">
                                      <p:cBhvr additive="base">
                                        <p:cTn id="69" dur="1000" fill="hold"/>
                                        <p:tgtEl>
                                          <p:spTgt spid="207"/>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0"/>
                                  </p:stCondLst>
                                  <p:childTnLst>
                                    <p:set>
                                      <p:cBhvr>
                                        <p:cTn id="71" dur="1" fill="hold">
                                          <p:stCondLst>
                                            <p:cond delay="0"/>
                                          </p:stCondLst>
                                        </p:cTn>
                                        <p:tgtEl>
                                          <p:spTgt spid="210"/>
                                        </p:tgtEl>
                                        <p:attrNameLst>
                                          <p:attrName>style.visibility</p:attrName>
                                        </p:attrNameLst>
                                      </p:cBhvr>
                                      <p:to>
                                        <p:strVal val="visible"/>
                                      </p:to>
                                    </p:set>
                                    <p:anim calcmode="lin" valueType="num">
                                      <p:cBhvr additive="base">
                                        <p:cTn id="72" dur="1000" fill="hold"/>
                                        <p:tgtEl>
                                          <p:spTgt spid="210"/>
                                        </p:tgtEl>
                                        <p:attrNameLst>
                                          <p:attrName>ppt_x</p:attrName>
                                        </p:attrNameLst>
                                      </p:cBhvr>
                                      <p:tavLst>
                                        <p:tav tm="0">
                                          <p:val>
                                            <p:strVal val="#ppt_x"/>
                                          </p:val>
                                        </p:tav>
                                        <p:tav tm="100000">
                                          <p:val>
                                            <p:strVal val="#ppt_x"/>
                                          </p:val>
                                        </p:tav>
                                      </p:tavLst>
                                    </p:anim>
                                    <p:anim calcmode="lin" valueType="num">
                                      <p:cBhvr additive="base">
                                        <p:cTn id="73" dur="1000" fill="hold"/>
                                        <p:tgtEl>
                                          <p:spTgt spid="210"/>
                                        </p:tgtEl>
                                        <p:attrNameLst>
                                          <p:attrName>ppt_y</p:attrName>
                                        </p:attrNameLst>
                                      </p:cBhvr>
                                      <p:tavLst>
                                        <p:tav tm="0">
                                          <p:val>
                                            <p:strVal val="0-#ppt_h/2"/>
                                          </p:val>
                                        </p:tav>
                                        <p:tav tm="100000">
                                          <p:val>
                                            <p:strVal val="#ppt_y"/>
                                          </p:val>
                                        </p:tav>
                                      </p:tavLst>
                                    </p:anim>
                                  </p:childTnLst>
                                </p:cTn>
                              </p:par>
                              <p:par>
                                <p:cTn id="74" presetID="2" presetClass="entr" presetSubtype="9" fill="hold" grpId="0" nodeType="withEffect">
                                  <p:stCondLst>
                                    <p:cond delay="0"/>
                                  </p:stCondLst>
                                  <p:childTnLst>
                                    <p:set>
                                      <p:cBhvr>
                                        <p:cTn id="75" dur="1" fill="hold">
                                          <p:stCondLst>
                                            <p:cond delay="0"/>
                                          </p:stCondLst>
                                        </p:cTn>
                                        <p:tgtEl>
                                          <p:spTgt spid="211"/>
                                        </p:tgtEl>
                                        <p:attrNameLst>
                                          <p:attrName>style.visibility</p:attrName>
                                        </p:attrNameLst>
                                      </p:cBhvr>
                                      <p:to>
                                        <p:strVal val="visible"/>
                                      </p:to>
                                    </p:set>
                                    <p:anim calcmode="lin" valueType="num">
                                      <p:cBhvr additive="base">
                                        <p:cTn id="76" dur="1000" fill="hold"/>
                                        <p:tgtEl>
                                          <p:spTgt spid="211"/>
                                        </p:tgtEl>
                                        <p:attrNameLst>
                                          <p:attrName>ppt_x</p:attrName>
                                        </p:attrNameLst>
                                      </p:cBhvr>
                                      <p:tavLst>
                                        <p:tav tm="0">
                                          <p:val>
                                            <p:strVal val="0-#ppt_w/2"/>
                                          </p:val>
                                        </p:tav>
                                        <p:tav tm="100000">
                                          <p:val>
                                            <p:strVal val="#ppt_x"/>
                                          </p:val>
                                        </p:tav>
                                      </p:tavLst>
                                    </p:anim>
                                    <p:anim calcmode="lin" valueType="num">
                                      <p:cBhvr additive="base">
                                        <p:cTn id="77" dur="1000" fill="hold"/>
                                        <p:tgtEl>
                                          <p:spTgt spid="2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P spid="119" grpId="0" animBg="1"/>
      <p:bldP spid="212" grpId="0"/>
      <p:bldP spid="130" grpId="0" animBg="1"/>
      <p:bldP spid="211" grpId="0"/>
      <p:bldP spid="144" grpId="0" animBg="1"/>
      <p:bldP spid="210" grpId="0"/>
      <p:bldP spid="146" grpId="0" animBg="1"/>
      <p:bldP spid="209" grpId="0"/>
      <p:bldP spid="136" grpId="0" animBg="1"/>
      <p:bldP spid="208" grpId="0"/>
      <p:bldP spid="97" grpId="0" animBg="1"/>
      <p:bldP spid="207" grpId="0"/>
      <p:bldP spid="113" grpId="1" animBg="1"/>
      <p:bldP spid="206" grpId="0"/>
      <p:bldP spid="105" grpId="2"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Sample 3</a:t>
            </a:r>
          </a:p>
        </p:txBody>
      </p:sp>
      <p:sp>
        <p:nvSpPr>
          <p:cNvPr id="189" name="Rectangle 188">
            <a:extLst>
              <a:ext uri="{C183D7F6-B498-43B3-948B-1728B52AA6E4}">
                <adec:decorative xmlns:adec="http://schemas.microsoft.com/office/drawing/2017/decorative" val="1"/>
              </a:ext>
            </a:extLst>
          </p:cNvPr>
          <p:cNvSpPr/>
          <p:nvPr/>
        </p:nvSpPr>
        <p:spPr bwMode="auto">
          <a:xfrm>
            <a:off x="-1" y="0"/>
            <a:ext cx="12188825" cy="6858000"/>
          </a:xfrm>
          <a:prstGeom prst="rect">
            <a:avLst/>
          </a:prstGeom>
          <a:gradFill flip="none" rotWithShape="1">
            <a:gsLst>
              <a:gs pos="0">
                <a:schemeClr val="accent1">
                  <a:lumMod val="50000"/>
                  <a:lumOff val="50000"/>
                </a:schemeClr>
              </a:gs>
              <a:gs pos="88000">
                <a:srgbClr val="0A7832"/>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299" name="Freeform 5">
            <a:extLst>
              <a:ext uri="{C183D7F6-B498-43B3-948B-1728B52AA6E4}">
                <adec:decorative xmlns:adec="http://schemas.microsoft.com/office/drawing/2017/decorative" val="1"/>
              </a:ext>
            </a:extLst>
          </p:cNvPr>
          <p:cNvSpPr>
            <a:spLocks noEditPoints="1"/>
          </p:cNvSpPr>
          <p:nvPr/>
        </p:nvSpPr>
        <p:spPr bwMode="auto">
          <a:xfrm>
            <a:off x="6128408" y="5662013"/>
            <a:ext cx="6382989" cy="1484109"/>
          </a:xfrm>
          <a:custGeom>
            <a:avLst/>
            <a:gdLst/>
            <a:ahLst/>
            <a:cxnLst>
              <a:cxn ang="0">
                <a:pos x="5731" y="522"/>
              </a:cxn>
              <a:cxn ang="0">
                <a:pos x="5699" y="367"/>
              </a:cxn>
              <a:cxn ang="0">
                <a:pos x="5543" y="552"/>
              </a:cxn>
              <a:cxn ang="0">
                <a:pos x="5497" y="646"/>
              </a:cxn>
              <a:cxn ang="0">
                <a:pos x="5439" y="491"/>
              </a:cxn>
              <a:cxn ang="0">
                <a:pos x="5377" y="601"/>
              </a:cxn>
              <a:cxn ang="0">
                <a:pos x="5208" y="446"/>
              </a:cxn>
              <a:cxn ang="0">
                <a:pos x="5174" y="507"/>
              </a:cxn>
              <a:cxn ang="0">
                <a:pos x="5130" y="458"/>
              </a:cxn>
              <a:cxn ang="0">
                <a:pos x="4711" y="161"/>
              </a:cxn>
              <a:cxn ang="0">
                <a:pos x="4514" y="279"/>
              </a:cxn>
              <a:cxn ang="0">
                <a:pos x="4065" y="288"/>
              </a:cxn>
              <a:cxn ang="0">
                <a:pos x="3947" y="338"/>
              </a:cxn>
              <a:cxn ang="0">
                <a:pos x="3877" y="194"/>
              </a:cxn>
              <a:cxn ang="0">
                <a:pos x="3827" y="20"/>
              </a:cxn>
              <a:cxn ang="0">
                <a:pos x="3757" y="170"/>
              </a:cxn>
              <a:cxn ang="0">
                <a:pos x="3713" y="18"/>
              </a:cxn>
              <a:cxn ang="0">
                <a:pos x="3618" y="71"/>
              </a:cxn>
              <a:cxn ang="0">
                <a:pos x="3441" y="156"/>
              </a:cxn>
              <a:cxn ang="0">
                <a:pos x="3316" y="399"/>
              </a:cxn>
              <a:cxn ang="0">
                <a:pos x="3287" y="392"/>
              </a:cxn>
              <a:cxn ang="0">
                <a:pos x="3269" y="111"/>
              </a:cxn>
              <a:cxn ang="0">
                <a:pos x="3179" y="138"/>
              </a:cxn>
              <a:cxn ang="0">
                <a:pos x="3128" y="126"/>
              </a:cxn>
              <a:cxn ang="0">
                <a:pos x="2990" y="418"/>
              </a:cxn>
              <a:cxn ang="0">
                <a:pos x="2852" y="498"/>
              </a:cxn>
              <a:cxn ang="0">
                <a:pos x="2655" y="432"/>
              </a:cxn>
              <a:cxn ang="0">
                <a:pos x="2598" y="352"/>
              </a:cxn>
              <a:cxn ang="0">
                <a:pos x="2281" y="130"/>
              </a:cxn>
              <a:cxn ang="0">
                <a:pos x="2055" y="422"/>
              </a:cxn>
              <a:cxn ang="0">
                <a:pos x="2029" y="561"/>
              </a:cxn>
              <a:cxn ang="0">
                <a:pos x="1826" y="635"/>
              </a:cxn>
              <a:cxn ang="0">
                <a:pos x="1684" y="238"/>
              </a:cxn>
              <a:cxn ang="0">
                <a:pos x="1326" y="197"/>
              </a:cxn>
              <a:cxn ang="0">
                <a:pos x="1124" y="417"/>
              </a:cxn>
              <a:cxn ang="0">
                <a:pos x="1098" y="387"/>
              </a:cxn>
              <a:cxn ang="0">
                <a:pos x="1036" y="362"/>
              </a:cxn>
              <a:cxn ang="0">
                <a:pos x="960" y="476"/>
              </a:cxn>
              <a:cxn ang="0">
                <a:pos x="914" y="453"/>
              </a:cxn>
              <a:cxn ang="0">
                <a:pos x="879" y="418"/>
              </a:cxn>
              <a:cxn ang="0">
                <a:pos x="860" y="433"/>
              </a:cxn>
              <a:cxn ang="0">
                <a:pos x="828" y="394"/>
              </a:cxn>
              <a:cxn ang="0">
                <a:pos x="773" y="401"/>
              </a:cxn>
              <a:cxn ang="0">
                <a:pos x="731" y="396"/>
              </a:cxn>
              <a:cxn ang="0">
                <a:pos x="606" y="434"/>
              </a:cxn>
              <a:cxn ang="0">
                <a:pos x="550" y="434"/>
              </a:cxn>
              <a:cxn ang="0">
                <a:pos x="460" y="94"/>
              </a:cxn>
              <a:cxn ang="0">
                <a:pos x="452" y="79"/>
              </a:cxn>
              <a:cxn ang="0">
                <a:pos x="427" y="53"/>
              </a:cxn>
              <a:cxn ang="0">
                <a:pos x="382" y="11"/>
              </a:cxn>
              <a:cxn ang="0">
                <a:pos x="351" y="63"/>
              </a:cxn>
              <a:cxn ang="0">
                <a:pos x="329" y="93"/>
              </a:cxn>
              <a:cxn ang="0">
                <a:pos x="297" y="101"/>
              </a:cxn>
              <a:cxn ang="0">
                <a:pos x="291" y="106"/>
              </a:cxn>
              <a:cxn ang="0">
                <a:pos x="253" y="44"/>
              </a:cxn>
              <a:cxn ang="0">
                <a:pos x="158" y="59"/>
              </a:cxn>
              <a:cxn ang="0">
                <a:pos x="101" y="755"/>
              </a:cxn>
              <a:cxn ang="0">
                <a:pos x="34" y="946"/>
              </a:cxn>
              <a:cxn ang="0">
                <a:pos x="2080" y="1318"/>
              </a:cxn>
            </a:cxnLst>
            <a:rect l="0" t="0" r="r" b="b"/>
            <a:pathLst>
              <a:path w="5760" h="1318">
                <a:moveTo>
                  <a:pt x="5228" y="413"/>
                </a:moveTo>
                <a:lnTo>
                  <a:pt x="5228" y="413"/>
                </a:lnTo>
                <a:lnTo>
                  <a:pt x="5228" y="414"/>
                </a:lnTo>
                <a:lnTo>
                  <a:pt x="5229" y="413"/>
                </a:lnTo>
                <a:lnTo>
                  <a:pt x="5229" y="413"/>
                </a:lnTo>
                <a:lnTo>
                  <a:pt x="5228" y="413"/>
                </a:lnTo>
                <a:lnTo>
                  <a:pt x="5228" y="413"/>
                </a:lnTo>
                <a:close/>
                <a:moveTo>
                  <a:pt x="5742" y="590"/>
                </a:moveTo>
                <a:lnTo>
                  <a:pt x="5737" y="561"/>
                </a:lnTo>
                <a:lnTo>
                  <a:pt x="5736" y="526"/>
                </a:lnTo>
                <a:lnTo>
                  <a:pt x="5735" y="523"/>
                </a:lnTo>
                <a:lnTo>
                  <a:pt x="5731" y="522"/>
                </a:lnTo>
                <a:lnTo>
                  <a:pt x="5731" y="522"/>
                </a:lnTo>
                <a:lnTo>
                  <a:pt x="5731" y="521"/>
                </a:lnTo>
                <a:lnTo>
                  <a:pt x="5727" y="516"/>
                </a:lnTo>
                <a:lnTo>
                  <a:pt x="5727" y="516"/>
                </a:lnTo>
                <a:lnTo>
                  <a:pt x="5721" y="509"/>
                </a:lnTo>
                <a:lnTo>
                  <a:pt x="5722" y="426"/>
                </a:lnTo>
                <a:lnTo>
                  <a:pt x="5720" y="426"/>
                </a:lnTo>
                <a:lnTo>
                  <a:pt x="5721" y="393"/>
                </a:lnTo>
                <a:lnTo>
                  <a:pt x="5711" y="386"/>
                </a:lnTo>
                <a:lnTo>
                  <a:pt x="5709" y="384"/>
                </a:lnTo>
                <a:lnTo>
                  <a:pt x="5709" y="377"/>
                </a:lnTo>
                <a:lnTo>
                  <a:pt x="5699" y="367"/>
                </a:lnTo>
                <a:lnTo>
                  <a:pt x="5699" y="362"/>
                </a:lnTo>
                <a:lnTo>
                  <a:pt x="5690" y="353"/>
                </a:lnTo>
                <a:lnTo>
                  <a:pt x="5635" y="312"/>
                </a:lnTo>
                <a:lnTo>
                  <a:pt x="5570" y="355"/>
                </a:lnTo>
                <a:lnTo>
                  <a:pt x="5570" y="369"/>
                </a:lnTo>
                <a:lnTo>
                  <a:pt x="5560" y="369"/>
                </a:lnTo>
                <a:lnTo>
                  <a:pt x="5560" y="387"/>
                </a:lnTo>
                <a:lnTo>
                  <a:pt x="5548" y="389"/>
                </a:lnTo>
                <a:lnTo>
                  <a:pt x="5547" y="418"/>
                </a:lnTo>
                <a:lnTo>
                  <a:pt x="5545" y="419"/>
                </a:lnTo>
                <a:lnTo>
                  <a:pt x="5545" y="423"/>
                </a:lnTo>
                <a:lnTo>
                  <a:pt x="5543" y="552"/>
                </a:lnTo>
                <a:lnTo>
                  <a:pt x="5536" y="554"/>
                </a:lnTo>
                <a:lnTo>
                  <a:pt x="5533" y="553"/>
                </a:lnTo>
                <a:lnTo>
                  <a:pt x="5530" y="561"/>
                </a:lnTo>
                <a:lnTo>
                  <a:pt x="5530" y="577"/>
                </a:lnTo>
                <a:lnTo>
                  <a:pt x="5527" y="577"/>
                </a:lnTo>
                <a:lnTo>
                  <a:pt x="5527" y="581"/>
                </a:lnTo>
                <a:lnTo>
                  <a:pt x="5531" y="585"/>
                </a:lnTo>
                <a:lnTo>
                  <a:pt x="5530" y="653"/>
                </a:lnTo>
                <a:lnTo>
                  <a:pt x="5515" y="652"/>
                </a:lnTo>
                <a:lnTo>
                  <a:pt x="5502" y="653"/>
                </a:lnTo>
                <a:lnTo>
                  <a:pt x="5497" y="651"/>
                </a:lnTo>
                <a:lnTo>
                  <a:pt x="5497" y="646"/>
                </a:lnTo>
                <a:lnTo>
                  <a:pt x="5496" y="635"/>
                </a:lnTo>
                <a:lnTo>
                  <a:pt x="5497" y="508"/>
                </a:lnTo>
                <a:lnTo>
                  <a:pt x="5493" y="504"/>
                </a:lnTo>
                <a:lnTo>
                  <a:pt x="5493" y="501"/>
                </a:lnTo>
                <a:lnTo>
                  <a:pt x="5496" y="498"/>
                </a:lnTo>
                <a:lnTo>
                  <a:pt x="5478" y="494"/>
                </a:lnTo>
                <a:lnTo>
                  <a:pt x="5468" y="496"/>
                </a:lnTo>
                <a:lnTo>
                  <a:pt x="5456" y="489"/>
                </a:lnTo>
                <a:lnTo>
                  <a:pt x="5457" y="484"/>
                </a:lnTo>
                <a:lnTo>
                  <a:pt x="5454" y="483"/>
                </a:lnTo>
                <a:lnTo>
                  <a:pt x="5443" y="483"/>
                </a:lnTo>
                <a:lnTo>
                  <a:pt x="5439" y="491"/>
                </a:lnTo>
                <a:lnTo>
                  <a:pt x="5436" y="491"/>
                </a:lnTo>
                <a:lnTo>
                  <a:pt x="5436" y="484"/>
                </a:lnTo>
                <a:lnTo>
                  <a:pt x="5431" y="481"/>
                </a:lnTo>
                <a:lnTo>
                  <a:pt x="5419" y="481"/>
                </a:lnTo>
                <a:lnTo>
                  <a:pt x="5413" y="486"/>
                </a:lnTo>
                <a:lnTo>
                  <a:pt x="5412" y="492"/>
                </a:lnTo>
                <a:lnTo>
                  <a:pt x="5408" y="496"/>
                </a:lnTo>
                <a:lnTo>
                  <a:pt x="5393" y="498"/>
                </a:lnTo>
                <a:lnTo>
                  <a:pt x="5393" y="504"/>
                </a:lnTo>
                <a:lnTo>
                  <a:pt x="5389" y="504"/>
                </a:lnTo>
                <a:lnTo>
                  <a:pt x="5389" y="602"/>
                </a:lnTo>
                <a:lnTo>
                  <a:pt x="5377" y="601"/>
                </a:lnTo>
                <a:lnTo>
                  <a:pt x="5379" y="334"/>
                </a:lnTo>
                <a:lnTo>
                  <a:pt x="5372" y="329"/>
                </a:lnTo>
                <a:lnTo>
                  <a:pt x="5242" y="332"/>
                </a:lnTo>
                <a:lnTo>
                  <a:pt x="5240" y="403"/>
                </a:lnTo>
                <a:lnTo>
                  <a:pt x="5240" y="403"/>
                </a:lnTo>
                <a:lnTo>
                  <a:pt x="5229" y="413"/>
                </a:lnTo>
                <a:lnTo>
                  <a:pt x="5229" y="413"/>
                </a:lnTo>
                <a:lnTo>
                  <a:pt x="5225" y="421"/>
                </a:lnTo>
                <a:lnTo>
                  <a:pt x="5220" y="426"/>
                </a:lnTo>
                <a:lnTo>
                  <a:pt x="5218" y="428"/>
                </a:lnTo>
                <a:lnTo>
                  <a:pt x="5215" y="439"/>
                </a:lnTo>
                <a:lnTo>
                  <a:pt x="5208" y="446"/>
                </a:lnTo>
                <a:lnTo>
                  <a:pt x="5209" y="456"/>
                </a:lnTo>
                <a:lnTo>
                  <a:pt x="5205" y="456"/>
                </a:lnTo>
                <a:lnTo>
                  <a:pt x="5197" y="462"/>
                </a:lnTo>
                <a:lnTo>
                  <a:pt x="5197" y="497"/>
                </a:lnTo>
                <a:lnTo>
                  <a:pt x="5194" y="501"/>
                </a:lnTo>
                <a:lnTo>
                  <a:pt x="5194" y="514"/>
                </a:lnTo>
                <a:lnTo>
                  <a:pt x="5190" y="517"/>
                </a:lnTo>
                <a:lnTo>
                  <a:pt x="5190" y="539"/>
                </a:lnTo>
                <a:lnTo>
                  <a:pt x="5188" y="541"/>
                </a:lnTo>
                <a:lnTo>
                  <a:pt x="5169" y="523"/>
                </a:lnTo>
                <a:lnTo>
                  <a:pt x="5173" y="511"/>
                </a:lnTo>
                <a:lnTo>
                  <a:pt x="5174" y="507"/>
                </a:lnTo>
                <a:lnTo>
                  <a:pt x="5178" y="504"/>
                </a:lnTo>
                <a:lnTo>
                  <a:pt x="5178" y="501"/>
                </a:lnTo>
                <a:lnTo>
                  <a:pt x="5185" y="499"/>
                </a:lnTo>
                <a:lnTo>
                  <a:pt x="5185" y="496"/>
                </a:lnTo>
                <a:lnTo>
                  <a:pt x="5185" y="496"/>
                </a:lnTo>
                <a:lnTo>
                  <a:pt x="5181" y="493"/>
                </a:lnTo>
                <a:lnTo>
                  <a:pt x="5178" y="491"/>
                </a:lnTo>
                <a:lnTo>
                  <a:pt x="5174" y="489"/>
                </a:lnTo>
                <a:lnTo>
                  <a:pt x="5174" y="489"/>
                </a:lnTo>
                <a:lnTo>
                  <a:pt x="5160" y="486"/>
                </a:lnTo>
                <a:lnTo>
                  <a:pt x="5130" y="483"/>
                </a:lnTo>
                <a:lnTo>
                  <a:pt x="5130" y="458"/>
                </a:lnTo>
                <a:lnTo>
                  <a:pt x="5104" y="452"/>
                </a:lnTo>
                <a:lnTo>
                  <a:pt x="5019" y="453"/>
                </a:lnTo>
                <a:lnTo>
                  <a:pt x="5016" y="453"/>
                </a:lnTo>
                <a:lnTo>
                  <a:pt x="4975" y="456"/>
                </a:lnTo>
                <a:lnTo>
                  <a:pt x="4972" y="489"/>
                </a:lnTo>
                <a:lnTo>
                  <a:pt x="4871" y="491"/>
                </a:lnTo>
                <a:lnTo>
                  <a:pt x="4873" y="188"/>
                </a:lnTo>
                <a:lnTo>
                  <a:pt x="4816" y="164"/>
                </a:lnTo>
                <a:lnTo>
                  <a:pt x="4727" y="166"/>
                </a:lnTo>
                <a:lnTo>
                  <a:pt x="4727" y="164"/>
                </a:lnTo>
                <a:lnTo>
                  <a:pt x="4722" y="161"/>
                </a:lnTo>
                <a:lnTo>
                  <a:pt x="4711" y="161"/>
                </a:lnTo>
                <a:lnTo>
                  <a:pt x="4711" y="166"/>
                </a:lnTo>
                <a:lnTo>
                  <a:pt x="4693" y="166"/>
                </a:lnTo>
                <a:lnTo>
                  <a:pt x="4687" y="163"/>
                </a:lnTo>
                <a:lnTo>
                  <a:pt x="4679" y="163"/>
                </a:lnTo>
                <a:lnTo>
                  <a:pt x="4678" y="168"/>
                </a:lnTo>
                <a:lnTo>
                  <a:pt x="4657" y="169"/>
                </a:lnTo>
                <a:lnTo>
                  <a:pt x="4654" y="239"/>
                </a:lnTo>
                <a:lnTo>
                  <a:pt x="4572" y="242"/>
                </a:lnTo>
                <a:lnTo>
                  <a:pt x="4570" y="264"/>
                </a:lnTo>
                <a:lnTo>
                  <a:pt x="4554" y="265"/>
                </a:lnTo>
                <a:lnTo>
                  <a:pt x="4553" y="278"/>
                </a:lnTo>
                <a:lnTo>
                  <a:pt x="4514" y="279"/>
                </a:lnTo>
                <a:lnTo>
                  <a:pt x="4509" y="433"/>
                </a:lnTo>
                <a:lnTo>
                  <a:pt x="4507" y="434"/>
                </a:lnTo>
                <a:lnTo>
                  <a:pt x="4509" y="215"/>
                </a:lnTo>
                <a:lnTo>
                  <a:pt x="4438" y="195"/>
                </a:lnTo>
                <a:lnTo>
                  <a:pt x="4326" y="198"/>
                </a:lnTo>
                <a:lnTo>
                  <a:pt x="4323" y="386"/>
                </a:lnTo>
                <a:lnTo>
                  <a:pt x="4319" y="386"/>
                </a:lnTo>
                <a:lnTo>
                  <a:pt x="4323" y="30"/>
                </a:lnTo>
                <a:lnTo>
                  <a:pt x="4196" y="0"/>
                </a:lnTo>
                <a:lnTo>
                  <a:pt x="4092" y="0"/>
                </a:lnTo>
                <a:lnTo>
                  <a:pt x="4067" y="1"/>
                </a:lnTo>
                <a:lnTo>
                  <a:pt x="4065" y="288"/>
                </a:lnTo>
                <a:lnTo>
                  <a:pt x="4060" y="287"/>
                </a:lnTo>
                <a:lnTo>
                  <a:pt x="4048" y="280"/>
                </a:lnTo>
                <a:lnTo>
                  <a:pt x="4037" y="287"/>
                </a:lnTo>
                <a:lnTo>
                  <a:pt x="4024" y="289"/>
                </a:lnTo>
                <a:lnTo>
                  <a:pt x="4023" y="337"/>
                </a:lnTo>
                <a:lnTo>
                  <a:pt x="4023" y="337"/>
                </a:lnTo>
                <a:lnTo>
                  <a:pt x="4011" y="335"/>
                </a:lnTo>
                <a:lnTo>
                  <a:pt x="3994" y="335"/>
                </a:lnTo>
                <a:lnTo>
                  <a:pt x="3976" y="337"/>
                </a:lnTo>
                <a:lnTo>
                  <a:pt x="3976" y="337"/>
                </a:lnTo>
                <a:lnTo>
                  <a:pt x="3957" y="338"/>
                </a:lnTo>
                <a:lnTo>
                  <a:pt x="3947" y="338"/>
                </a:lnTo>
                <a:lnTo>
                  <a:pt x="3941" y="338"/>
                </a:lnTo>
                <a:lnTo>
                  <a:pt x="3941" y="330"/>
                </a:lnTo>
                <a:lnTo>
                  <a:pt x="3937" y="330"/>
                </a:lnTo>
                <a:lnTo>
                  <a:pt x="3938" y="314"/>
                </a:lnTo>
                <a:lnTo>
                  <a:pt x="3934" y="313"/>
                </a:lnTo>
                <a:lnTo>
                  <a:pt x="3936" y="292"/>
                </a:lnTo>
                <a:lnTo>
                  <a:pt x="3933" y="292"/>
                </a:lnTo>
                <a:lnTo>
                  <a:pt x="3932" y="264"/>
                </a:lnTo>
                <a:lnTo>
                  <a:pt x="3919" y="259"/>
                </a:lnTo>
                <a:lnTo>
                  <a:pt x="3880" y="257"/>
                </a:lnTo>
                <a:lnTo>
                  <a:pt x="3880" y="198"/>
                </a:lnTo>
                <a:lnTo>
                  <a:pt x="3877" y="194"/>
                </a:lnTo>
                <a:lnTo>
                  <a:pt x="3877" y="163"/>
                </a:lnTo>
                <a:lnTo>
                  <a:pt x="3873" y="156"/>
                </a:lnTo>
                <a:lnTo>
                  <a:pt x="3873" y="138"/>
                </a:lnTo>
                <a:lnTo>
                  <a:pt x="3873" y="131"/>
                </a:lnTo>
                <a:lnTo>
                  <a:pt x="3870" y="125"/>
                </a:lnTo>
                <a:lnTo>
                  <a:pt x="3867" y="126"/>
                </a:lnTo>
                <a:lnTo>
                  <a:pt x="3865" y="130"/>
                </a:lnTo>
                <a:lnTo>
                  <a:pt x="3860" y="121"/>
                </a:lnTo>
                <a:lnTo>
                  <a:pt x="3858" y="114"/>
                </a:lnTo>
                <a:lnTo>
                  <a:pt x="3829" y="49"/>
                </a:lnTo>
                <a:lnTo>
                  <a:pt x="3829" y="31"/>
                </a:lnTo>
                <a:lnTo>
                  <a:pt x="3827" y="20"/>
                </a:lnTo>
                <a:lnTo>
                  <a:pt x="3827" y="0"/>
                </a:lnTo>
                <a:lnTo>
                  <a:pt x="3812" y="0"/>
                </a:lnTo>
                <a:lnTo>
                  <a:pt x="3812" y="19"/>
                </a:lnTo>
                <a:lnTo>
                  <a:pt x="3810" y="25"/>
                </a:lnTo>
                <a:lnTo>
                  <a:pt x="3807" y="31"/>
                </a:lnTo>
                <a:lnTo>
                  <a:pt x="3807" y="48"/>
                </a:lnTo>
                <a:lnTo>
                  <a:pt x="3768" y="125"/>
                </a:lnTo>
                <a:lnTo>
                  <a:pt x="3765" y="121"/>
                </a:lnTo>
                <a:lnTo>
                  <a:pt x="3762" y="134"/>
                </a:lnTo>
                <a:lnTo>
                  <a:pt x="3760" y="153"/>
                </a:lnTo>
                <a:lnTo>
                  <a:pt x="3758" y="156"/>
                </a:lnTo>
                <a:lnTo>
                  <a:pt x="3757" y="170"/>
                </a:lnTo>
                <a:lnTo>
                  <a:pt x="3755" y="189"/>
                </a:lnTo>
                <a:lnTo>
                  <a:pt x="3752" y="193"/>
                </a:lnTo>
                <a:lnTo>
                  <a:pt x="3748" y="406"/>
                </a:lnTo>
                <a:lnTo>
                  <a:pt x="3730" y="406"/>
                </a:lnTo>
                <a:lnTo>
                  <a:pt x="3731" y="170"/>
                </a:lnTo>
                <a:lnTo>
                  <a:pt x="3726" y="158"/>
                </a:lnTo>
                <a:lnTo>
                  <a:pt x="3726" y="113"/>
                </a:lnTo>
                <a:lnTo>
                  <a:pt x="3721" y="104"/>
                </a:lnTo>
                <a:lnTo>
                  <a:pt x="3721" y="69"/>
                </a:lnTo>
                <a:lnTo>
                  <a:pt x="3718" y="56"/>
                </a:lnTo>
                <a:lnTo>
                  <a:pt x="3718" y="23"/>
                </a:lnTo>
                <a:lnTo>
                  <a:pt x="3713" y="18"/>
                </a:lnTo>
                <a:lnTo>
                  <a:pt x="3701" y="16"/>
                </a:lnTo>
                <a:lnTo>
                  <a:pt x="3700" y="0"/>
                </a:lnTo>
                <a:lnTo>
                  <a:pt x="3640" y="0"/>
                </a:lnTo>
                <a:lnTo>
                  <a:pt x="3639" y="16"/>
                </a:lnTo>
                <a:lnTo>
                  <a:pt x="3625" y="18"/>
                </a:lnTo>
                <a:lnTo>
                  <a:pt x="3625" y="31"/>
                </a:lnTo>
                <a:lnTo>
                  <a:pt x="3623" y="34"/>
                </a:lnTo>
                <a:lnTo>
                  <a:pt x="3621" y="50"/>
                </a:lnTo>
                <a:lnTo>
                  <a:pt x="3624" y="54"/>
                </a:lnTo>
                <a:lnTo>
                  <a:pt x="3620" y="58"/>
                </a:lnTo>
                <a:lnTo>
                  <a:pt x="3619" y="69"/>
                </a:lnTo>
                <a:lnTo>
                  <a:pt x="3618" y="71"/>
                </a:lnTo>
                <a:lnTo>
                  <a:pt x="3591" y="64"/>
                </a:lnTo>
                <a:lnTo>
                  <a:pt x="3575" y="66"/>
                </a:lnTo>
                <a:lnTo>
                  <a:pt x="3569" y="63"/>
                </a:lnTo>
                <a:lnTo>
                  <a:pt x="3515" y="68"/>
                </a:lnTo>
                <a:lnTo>
                  <a:pt x="3509" y="71"/>
                </a:lnTo>
                <a:lnTo>
                  <a:pt x="3514" y="76"/>
                </a:lnTo>
                <a:lnTo>
                  <a:pt x="3450" y="139"/>
                </a:lnTo>
                <a:lnTo>
                  <a:pt x="3436" y="143"/>
                </a:lnTo>
                <a:lnTo>
                  <a:pt x="3431" y="144"/>
                </a:lnTo>
                <a:lnTo>
                  <a:pt x="3432" y="150"/>
                </a:lnTo>
                <a:lnTo>
                  <a:pt x="3441" y="153"/>
                </a:lnTo>
                <a:lnTo>
                  <a:pt x="3441" y="156"/>
                </a:lnTo>
                <a:lnTo>
                  <a:pt x="3440" y="159"/>
                </a:lnTo>
                <a:lnTo>
                  <a:pt x="3433" y="161"/>
                </a:lnTo>
                <a:lnTo>
                  <a:pt x="3435" y="165"/>
                </a:lnTo>
                <a:lnTo>
                  <a:pt x="3438" y="168"/>
                </a:lnTo>
                <a:lnTo>
                  <a:pt x="3437" y="178"/>
                </a:lnTo>
                <a:lnTo>
                  <a:pt x="3440" y="183"/>
                </a:lnTo>
                <a:lnTo>
                  <a:pt x="3440" y="270"/>
                </a:lnTo>
                <a:lnTo>
                  <a:pt x="3436" y="273"/>
                </a:lnTo>
                <a:lnTo>
                  <a:pt x="3433" y="404"/>
                </a:lnTo>
                <a:lnTo>
                  <a:pt x="3322" y="406"/>
                </a:lnTo>
                <a:lnTo>
                  <a:pt x="3321" y="399"/>
                </a:lnTo>
                <a:lnTo>
                  <a:pt x="3316" y="399"/>
                </a:lnTo>
                <a:lnTo>
                  <a:pt x="3315" y="396"/>
                </a:lnTo>
                <a:lnTo>
                  <a:pt x="3307" y="396"/>
                </a:lnTo>
                <a:lnTo>
                  <a:pt x="3307" y="396"/>
                </a:lnTo>
                <a:lnTo>
                  <a:pt x="3308" y="394"/>
                </a:lnTo>
                <a:lnTo>
                  <a:pt x="3307" y="392"/>
                </a:lnTo>
                <a:lnTo>
                  <a:pt x="3306" y="391"/>
                </a:lnTo>
                <a:lnTo>
                  <a:pt x="3303" y="389"/>
                </a:lnTo>
                <a:lnTo>
                  <a:pt x="3301" y="389"/>
                </a:lnTo>
                <a:lnTo>
                  <a:pt x="3296" y="389"/>
                </a:lnTo>
                <a:lnTo>
                  <a:pt x="3296" y="389"/>
                </a:lnTo>
                <a:lnTo>
                  <a:pt x="3291" y="389"/>
                </a:lnTo>
                <a:lnTo>
                  <a:pt x="3287" y="392"/>
                </a:lnTo>
                <a:lnTo>
                  <a:pt x="3284" y="394"/>
                </a:lnTo>
                <a:lnTo>
                  <a:pt x="3283" y="396"/>
                </a:lnTo>
                <a:lnTo>
                  <a:pt x="3283" y="401"/>
                </a:lnTo>
                <a:lnTo>
                  <a:pt x="3283" y="403"/>
                </a:lnTo>
                <a:lnTo>
                  <a:pt x="3278" y="402"/>
                </a:lnTo>
                <a:lnTo>
                  <a:pt x="3282" y="199"/>
                </a:lnTo>
                <a:lnTo>
                  <a:pt x="3281" y="194"/>
                </a:lnTo>
                <a:lnTo>
                  <a:pt x="3281" y="151"/>
                </a:lnTo>
                <a:lnTo>
                  <a:pt x="3276" y="146"/>
                </a:lnTo>
                <a:lnTo>
                  <a:pt x="3276" y="128"/>
                </a:lnTo>
                <a:lnTo>
                  <a:pt x="3271" y="124"/>
                </a:lnTo>
                <a:lnTo>
                  <a:pt x="3269" y="111"/>
                </a:lnTo>
                <a:lnTo>
                  <a:pt x="3253" y="105"/>
                </a:lnTo>
                <a:lnTo>
                  <a:pt x="3232" y="106"/>
                </a:lnTo>
                <a:lnTo>
                  <a:pt x="3222" y="105"/>
                </a:lnTo>
                <a:lnTo>
                  <a:pt x="3214" y="106"/>
                </a:lnTo>
                <a:lnTo>
                  <a:pt x="3206" y="106"/>
                </a:lnTo>
                <a:lnTo>
                  <a:pt x="3202" y="105"/>
                </a:lnTo>
                <a:lnTo>
                  <a:pt x="3198" y="109"/>
                </a:lnTo>
                <a:lnTo>
                  <a:pt x="3199" y="120"/>
                </a:lnTo>
                <a:lnTo>
                  <a:pt x="3194" y="120"/>
                </a:lnTo>
                <a:lnTo>
                  <a:pt x="3192" y="123"/>
                </a:lnTo>
                <a:lnTo>
                  <a:pt x="3192" y="138"/>
                </a:lnTo>
                <a:lnTo>
                  <a:pt x="3179" y="138"/>
                </a:lnTo>
                <a:lnTo>
                  <a:pt x="3179" y="128"/>
                </a:lnTo>
                <a:lnTo>
                  <a:pt x="3173" y="128"/>
                </a:lnTo>
                <a:lnTo>
                  <a:pt x="3172" y="125"/>
                </a:lnTo>
                <a:lnTo>
                  <a:pt x="3163" y="124"/>
                </a:lnTo>
                <a:lnTo>
                  <a:pt x="3162" y="128"/>
                </a:lnTo>
                <a:lnTo>
                  <a:pt x="3154" y="128"/>
                </a:lnTo>
                <a:lnTo>
                  <a:pt x="3154" y="124"/>
                </a:lnTo>
                <a:lnTo>
                  <a:pt x="3145" y="125"/>
                </a:lnTo>
                <a:lnTo>
                  <a:pt x="3134" y="126"/>
                </a:lnTo>
                <a:lnTo>
                  <a:pt x="3133" y="136"/>
                </a:lnTo>
                <a:lnTo>
                  <a:pt x="3129" y="135"/>
                </a:lnTo>
                <a:lnTo>
                  <a:pt x="3128" y="126"/>
                </a:lnTo>
                <a:lnTo>
                  <a:pt x="3117" y="126"/>
                </a:lnTo>
                <a:lnTo>
                  <a:pt x="3117" y="135"/>
                </a:lnTo>
                <a:lnTo>
                  <a:pt x="3100" y="135"/>
                </a:lnTo>
                <a:lnTo>
                  <a:pt x="3087" y="136"/>
                </a:lnTo>
                <a:lnTo>
                  <a:pt x="3085" y="198"/>
                </a:lnTo>
                <a:lnTo>
                  <a:pt x="3040" y="200"/>
                </a:lnTo>
                <a:lnTo>
                  <a:pt x="3038" y="363"/>
                </a:lnTo>
                <a:lnTo>
                  <a:pt x="3011" y="364"/>
                </a:lnTo>
                <a:lnTo>
                  <a:pt x="3010" y="444"/>
                </a:lnTo>
                <a:lnTo>
                  <a:pt x="2999" y="446"/>
                </a:lnTo>
                <a:lnTo>
                  <a:pt x="2999" y="421"/>
                </a:lnTo>
                <a:lnTo>
                  <a:pt x="2990" y="418"/>
                </a:lnTo>
                <a:lnTo>
                  <a:pt x="2990" y="398"/>
                </a:lnTo>
                <a:lnTo>
                  <a:pt x="2984" y="397"/>
                </a:lnTo>
                <a:lnTo>
                  <a:pt x="2984" y="377"/>
                </a:lnTo>
                <a:lnTo>
                  <a:pt x="2941" y="372"/>
                </a:lnTo>
                <a:lnTo>
                  <a:pt x="2885" y="375"/>
                </a:lnTo>
                <a:lnTo>
                  <a:pt x="2884" y="397"/>
                </a:lnTo>
                <a:lnTo>
                  <a:pt x="2876" y="397"/>
                </a:lnTo>
                <a:lnTo>
                  <a:pt x="2876" y="418"/>
                </a:lnTo>
                <a:lnTo>
                  <a:pt x="2865" y="418"/>
                </a:lnTo>
                <a:lnTo>
                  <a:pt x="2865" y="449"/>
                </a:lnTo>
                <a:lnTo>
                  <a:pt x="2854" y="451"/>
                </a:lnTo>
                <a:lnTo>
                  <a:pt x="2852" y="498"/>
                </a:lnTo>
                <a:lnTo>
                  <a:pt x="2835" y="498"/>
                </a:lnTo>
                <a:lnTo>
                  <a:pt x="2835" y="504"/>
                </a:lnTo>
                <a:lnTo>
                  <a:pt x="2764" y="502"/>
                </a:lnTo>
                <a:lnTo>
                  <a:pt x="2765" y="466"/>
                </a:lnTo>
                <a:lnTo>
                  <a:pt x="2726" y="464"/>
                </a:lnTo>
                <a:lnTo>
                  <a:pt x="2731" y="461"/>
                </a:lnTo>
                <a:lnTo>
                  <a:pt x="2740" y="459"/>
                </a:lnTo>
                <a:lnTo>
                  <a:pt x="2741" y="446"/>
                </a:lnTo>
                <a:lnTo>
                  <a:pt x="2718" y="446"/>
                </a:lnTo>
                <a:lnTo>
                  <a:pt x="2721" y="431"/>
                </a:lnTo>
                <a:lnTo>
                  <a:pt x="2658" y="428"/>
                </a:lnTo>
                <a:lnTo>
                  <a:pt x="2655" y="432"/>
                </a:lnTo>
                <a:lnTo>
                  <a:pt x="2645" y="432"/>
                </a:lnTo>
                <a:lnTo>
                  <a:pt x="2646" y="451"/>
                </a:lnTo>
                <a:lnTo>
                  <a:pt x="2646" y="451"/>
                </a:lnTo>
                <a:lnTo>
                  <a:pt x="2643" y="452"/>
                </a:lnTo>
                <a:lnTo>
                  <a:pt x="2641" y="454"/>
                </a:lnTo>
                <a:lnTo>
                  <a:pt x="2636" y="456"/>
                </a:lnTo>
                <a:lnTo>
                  <a:pt x="2636" y="456"/>
                </a:lnTo>
                <a:lnTo>
                  <a:pt x="2622" y="457"/>
                </a:lnTo>
                <a:lnTo>
                  <a:pt x="2608" y="456"/>
                </a:lnTo>
                <a:lnTo>
                  <a:pt x="2608" y="418"/>
                </a:lnTo>
                <a:lnTo>
                  <a:pt x="2598" y="418"/>
                </a:lnTo>
                <a:lnTo>
                  <a:pt x="2598" y="352"/>
                </a:lnTo>
                <a:lnTo>
                  <a:pt x="2588" y="349"/>
                </a:lnTo>
                <a:lnTo>
                  <a:pt x="2588" y="289"/>
                </a:lnTo>
                <a:lnTo>
                  <a:pt x="2586" y="285"/>
                </a:lnTo>
                <a:lnTo>
                  <a:pt x="2577" y="284"/>
                </a:lnTo>
                <a:lnTo>
                  <a:pt x="2578" y="237"/>
                </a:lnTo>
                <a:lnTo>
                  <a:pt x="2563" y="225"/>
                </a:lnTo>
                <a:lnTo>
                  <a:pt x="2524" y="222"/>
                </a:lnTo>
                <a:lnTo>
                  <a:pt x="2434" y="218"/>
                </a:lnTo>
                <a:lnTo>
                  <a:pt x="2435" y="154"/>
                </a:lnTo>
                <a:lnTo>
                  <a:pt x="2313" y="141"/>
                </a:lnTo>
                <a:lnTo>
                  <a:pt x="2313" y="134"/>
                </a:lnTo>
                <a:lnTo>
                  <a:pt x="2281" y="130"/>
                </a:lnTo>
                <a:lnTo>
                  <a:pt x="2246" y="119"/>
                </a:lnTo>
                <a:lnTo>
                  <a:pt x="2246" y="109"/>
                </a:lnTo>
                <a:lnTo>
                  <a:pt x="2225" y="108"/>
                </a:lnTo>
                <a:lnTo>
                  <a:pt x="2225" y="96"/>
                </a:lnTo>
                <a:lnTo>
                  <a:pt x="2174" y="89"/>
                </a:lnTo>
                <a:lnTo>
                  <a:pt x="2140" y="90"/>
                </a:lnTo>
                <a:lnTo>
                  <a:pt x="2140" y="156"/>
                </a:lnTo>
                <a:lnTo>
                  <a:pt x="2066" y="156"/>
                </a:lnTo>
                <a:lnTo>
                  <a:pt x="2066" y="451"/>
                </a:lnTo>
                <a:lnTo>
                  <a:pt x="2059" y="451"/>
                </a:lnTo>
                <a:lnTo>
                  <a:pt x="2059" y="422"/>
                </a:lnTo>
                <a:lnTo>
                  <a:pt x="2055" y="422"/>
                </a:lnTo>
                <a:lnTo>
                  <a:pt x="2055" y="451"/>
                </a:lnTo>
                <a:lnTo>
                  <a:pt x="2050" y="451"/>
                </a:lnTo>
                <a:lnTo>
                  <a:pt x="2050" y="697"/>
                </a:lnTo>
                <a:lnTo>
                  <a:pt x="2035" y="697"/>
                </a:lnTo>
                <a:lnTo>
                  <a:pt x="2035" y="711"/>
                </a:lnTo>
                <a:lnTo>
                  <a:pt x="2030" y="711"/>
                </a:lnTo>
                <a:lnTo>
                  <a:pt x="2030" y="590"/>
                </a:lnTo>
                <a:lnTo>
                  <a:pt x="2030" y="590"/>
                </a:lnTo>
                <a:lnTo>
                  <a:pt x="2030" y="575"/>
                </a:lnTo>
                <a:lnTo>
                  <a:pt x="2030" y="567"/>
                </a:lnTo>
                <a:lnTo>
                  <a:pt x="2029" y="561"/>
                </a:lnTo>
                <a:lnTo>
                  <a:pt x="2029" y="561"/>
                </a:lnTo>
                <a:lnTo>
                  <a:pt x="1975" y="559"/>
                </a:lnTo>
                <a:lnTo>
                  <a:pt x="1975" y="527"/>
                </a:lnTo>
                <a:lnTo>
                  <a:pt x="1915" y="527"/>
                </a:lnTo>
                <a:lnTo>
                  <a:pt x="1915" y="559"/>
                </a:lnTo>
                <a:lnTo>
                  <a:pt x="1897" y="559"/>
                </a:lnTo>
                <a:lnTo>
                  <a:pt x="1897" y="702"/>
                </a:lnTo>
                <a:lnTo>
                  <a:pt x="1844" y="702"/>
                </a:lnTo>
                <a:lnTo>
                  <a:pt x="1844" y="635"/>
                </a:lnTo>
                <a:lnTo>
                  <a:pt x="1838" y="635"/>
                </a:lnTo>
                <a:lnTo>
                  <a:pt x="1838" y="630"/>
                </a:lnTo>
                <a:lnTo>
                  <a:pt x="1826" y="630"/>
                </a:lnTo>
                <a:lnTo>
                  <a:pt x="1826" y="635"/>
                </a:lnTo>
                <a:lnTo>
                  <a:pt x="1793" y="635"/>
                </a:lnTo>
                <a:lnTo>
                  <a:pt x="1793" y="360"/>
                </a:lnTo>
                <a:lnTo>
                  <a:pt x="1793" y="360"/>
                </a:lnTo>
                <a:lnTo>
                  <a:pt x="1789" y="359"/>
                </a:lnTo>
                <a:lnTo>
                  <a:pt x="1783" y="358"/>
                </a:lnTo>
                <a:lnTo>
                  <a:pt x="1779" y="355"/>
                </a:lnTo>
                <a:lnTo>
                  <a:pt x="1779" y="355"/>
                </a:lnTo>
                <a:lnTo>
                  <a:pt x="1779" y="255"/>
                </a:lnTo>
                <a:lnTo>
                  <a:pt x="1779" y="255"/>
                </a:lnTo>
                <a:lnTo>
                  <a:pt x="1756" y="250"/>
                </a:lnTo>
                <a:lnTo>
                  <a:pt x="1684" y="250"/>
                </a:lnTo>
                <a:lnTo>
                  <a:pt x="1684" y="238"/>
                </a:lnTo>
                <a:lnTo>
                  <a:pt x="1465" y="238"/>
                </a:lnTo>
                <a:lnTo>
                  <a:pt x="1465" y="238"/>
                </a:lnTo>
                <a:lnTo>
                  <a:pt x="1464" y="429"/>
                </a:lnTo>
                <a:lnTo>
                  <a:pt x="1464" y="429"/>
                </a:lnTo>
                <a:lnTo>
                  <a:pt x="1464" y="429"/>
                </a:lnTo>
                <a:lnTo>
                  <a:pt x="1377" y="429"/>
                </a:lnTo>
                <a:lnTo>
                  <a:pt x="1325" y="453"/>
                </a:lnTo>
                <a:lnTo>
                  <a:pt x="1325" y="441"/>
                </a:lnTo>
                <a:lnTo>
                  <a:pt x="1325" y="441"/>
                </a:lnTo>
                <a:lnTo>
                  <a:pt x="1325" y="414"/>
                </a:lnTo>
                <a:lnTo>
                  <a:pt x="1325" y="414"/>
                </a:lnTo>
                <a:lnTo>
                  <a:pt x="1326" y="197"/>
                </a:lnTo>
                <a:lnTo>
                  <a:pt x="1326" y="197"/>
                </a:lnTo>
                <a:lnTo>
                  <a:pt x="1316" y="194"/>
                </a:lnTo>
                <a:lnTo>
                  <a:pt x="1306" y="192"/>
                </a:lnTo>
                <a:lnTo>
                  <a:pt x="1128" y="192"/>
                </a:lnTo>
                <a:lnTo>
                  <a:pt x="1128" y="192"/>
                </a:lnTo>
                <a:lnTo>
                  <a:pt x="1126" y="355"/>
                </a:lnTo>
                <a:lnTo>
                  <a:pt x="1126" y="355"/>
                </a:lnTo>
                <a:lnTo>
                  <a:pt x="1126" y="399"/>
                </a:lnTo>
                <a:lnTo>
                  <a:pt x="1126" y="399"/>
                </a:lnTo>
                <a:lnTo>
                  <a:pt x="1126" y="409"/>
                </a:lnTo>
                <a:lnTo>
                  <a:pt x="1126" y="413"/>
                </a:lnTo>
                <a:lnTo>
                  <a:pt x="1124" y="417"/>
                </a:lnTo>
                <a:lnTo>
                  <a:pt x="1124" y="418"/>
                </a:lnTo>
                <a:lnTo>
                  <a:pt x="1124" y="418"/>
                </a:lnTo>
                <a:lnTo>
                  <a:pt x="1119" y="417"/>
                </a:lnTo>
                <a:lnTo>
                  <a:pt x="1119" y="417"/>
                </a:lnTo>
                <a:lnTo>
                  <a:pt x="1118" y="416"/>
                </a:lnTo>
                <a:lnTo>
                  <a:pt x="1118" y="416"/>
                </a:lnTo>
                <a:lnTo>
                  <a:pt x="1118" y="403"/>
                </a:lnTo>
                <a:lnTo>
                  <a:pt x="1118" y="403"/>
                </a:lnTo>
                <a:lnTo>
                  <a:pt x="1099" y="401"/>
                </a:lnTo>
                <a:lnTo>
                  <a:pt x="1099" y="401"/>
                </a:lnTo>
                <a:lnTo>
                  <a:pt x="1098" y="387"/>
                </a:lnTo>
                <a:lnTo>
                  <a:pt x="1098" y="387"/>
                </a:lnTo>
                <a:lnTo>
                  <a:pt x="1081" y="384"/>
                </a:lnTo>
                <a:lnTo>
                  <a:pt x="1081" y="384"/>
                </a:lnTo>
                <a:lnTo>
                  <a:pt x="1079" y="384"/>
                </a:lnTo>
                <a:lnTo>
                  <a:pt x="1079" y="369"/>
                </a:lnTo>
                <a:lnTo>
                  <a:pt x="1076" y="369"/>
                </a:lnTo>
                <a:lnTo>
                  <a:pt x="1076" y="368"/>
                </a:lnTo>
                <a:lnTo>
                  <a:pt x="1076" y="368"/>
                </a:lnTo>
                <a:lnTo>
                  <a:pt x="1071" y="368"/>
                </a:lnTo>
                <a:lnTo>
                  <a:pt x="1067" y="368"/>
                </a:lnTo>
                <a:lnTo>
                  <a:pt x="1067" y="363"/>
                </a:lnTo>
                <a:lnTo>
                  <a:pt x="1067" y="363"/>
                </a:lnTo>
                <a:lnTo>
                  <a:pt x="1036" y="362"/>
                </a:lnTo>
                <a:lnTo>
                  <a:pt x="1036" y="358"/>
                </a:lnTo>
                <a:lnTo>
                  <a:pt x="1027" y="358"/>
                </a:lnTo>
                <a:lnTo>
                  <a:pt x="1027" y="360"/>
                </a:lnTo>
                <a:lnTo>
                  <a:pt x="1027" y="360"/>
                </a:lnTo>
                <a:lnTo>
                  <a:pt x="1026" y="362"/>
                </a:lnTo>
                <a:lnTo>
                  <a:pt x="979" y="362"/>
                </a:lnTo>
                <a:lnTo>
                  <a:pt x="979" y="365"/>
                </a:lnTo>
                <a:lnTo>
                  <a:pt x="979" y="365"/>
                </a:lnTo>
                <a:lnTo>
                  <a:pt x="960" y="367"/>
                </a:lnTo>
                <a:lnTo>
                  <a:pt x="960" y="471"/>
                </a:lnTo>
                <a:lnTo>
                  <a:pt x="960" y="471"/>
                </a:lnTo>
                <a:lnTo>
                  <a:pt x="960" y="476"/>
                </a:lnTo>
                <a:lnTo>
                  <a:pt x="959" y="479"/>
                </a:lnTo>
                <a:lnTo>
                  <a:pt x="959" y="526"/>
                </a:lnTo>
                <a:lnTo>
                  <a:pt x="959" y="526"/>
                </a:lnTo>
                <a:lnTo>
                  <a:pt x="959" y="537"/>
                </a:lnTo>
                <a:lnTo>
                  <a:pt x="959" y="543"/>
                </a:lnTo>
                <a:lnTo>
                  <a:pt x="958" y="547"/>
                </a:lnTo>
                <a:lnTo>
                  <a:pt x="958" y="547"/>
                </a:lnTo>
                <a:lnTo>
                  <a:pt x="932" y="548"/>
                </a:lnTo>
                <a:lnTo>
                  <a:pt x="932" y="548"/>
                </a:lnTo>
                <a:lnTo>
                  <a:pt x="933" y="454"/>
                </a:lnTo>
                <a:lnTo>
                  <a:pt x="933" y="454"/>
                </a:lnTo>
                <a:lnTo>
                  <a:pt x="914" y="453"/>
                </a:lnTo>
                <a:lnTo>
                  <a:pt x="914" y="453"/>
                </a:lnTo>
                <a:lnTo>
                  <a:pt x="913" y="434"/>
                </a:lnTo>
                <a:lnTo>
                  <a:pt x="900" y="434"/>
                </a:lnTo>
                <a:lnTo>
                  <a:pt x="900" y="434"/>
                </a:lnTo>
                <a:lnTo>
                  <a:pt x="898" y="434"/>
                </a:lnTo>
                <a:lnTo>
                  <a:pt x="898" y="434"/>
                </a:lnTo>
                <a:lnTo>
                  <a:pt x="893" y="428"/>
                </a:lnTo>
                <a:lnTo>
                  <a:pt x="883" y="426"/>
                </a:lnTo>
                <a:lnTo>
                  <a:pt x="883" y="426"/>
                </a:lnTo>
                <a:lnTo>
                  <a:pt x="883" y="422"/>
                </a:lnTo>
                <a:lnTo>
                  <a:pt x="883" y="418"/>
                </a:lnTo>
                <a:lnTo>
                  <a:pt x="879" y="418"/>
                </a:lnTo>
                <a:lnTo>
                  <a:pt x="879" y="418"/>
                </a:lnTo>
                <a:lnTo>
                  <a:pt x="879" y="418"/>
                </a:lnTo>
                <a:lnTo>
                  <a:pt x="877" y="417"/>
                </a:lnTo>
                <a:lnTo>
                  <a:pt x="877" y="414"/>
                </a:lnTo>
                <a:lnTo>
                  <a:pt x="873" y="414"/>
                </a:lnTo>
                <a:lnTo>
                  <a:pt x="873" y="414"/>
                </a:lnTo>
                <a:lnTo>
                  <a:pt x="872" y="433"/>
                </a:lnTo>
                <a:lnTo>
                  <a:pt x="872" y="433"/>
                </a:lnTo>
                <a:lnTo>
                  <a:pt x="861" y="432"/>
                </a:lnTo>
                <a:lnTo>
                  <a:pt x="861" y="433"/>
                </a:lnTo>
                <a:lnTo>
                  <a:pt x="860" y="433"/>
                </a:lnTo>
                <a:lnTo>
                  <a:pt x="860" y="433"/>
                </a:lnTo>
                <a:lnTo>
                  <a:pt x="861" y="443"/>
                </a:lnTo>
                <a:lnTo>
                  <a:pt x="860" y="448"/>
                </a:lnTo>
                <a:lnTo>
                  <a:pt x="860" y="452"/>
                </a:lnTo>
                <a:lnTo>
                  <a:pt x="860" y="452"/>
                </a:lnTo>
                <a:lnTo>
                  <a:pt x="841" y="451"/>
                </a:lnTo>
                <a:lnTo>
                  <a:pt x="841" y="451"/>
                </a:lnTo>
                <a:lnTo>
                  <a:pt x="841" y="404"/>
                </a:lnTo>
                <a:lnTo>
                  <a:pt x="841" y="404"/>
                </a:lnTo>
                <a:lnTo>
                  <a:pt x="825" y="402"/>
                </a:lnTo>
                <a:lnTo>
                  <a:pt x="825" y="402"/>
                </a:lnTo>
                <a:lnTo>
                  <a:pt x="828" y="394"/>
                </a:lnTo>
                <a:lnTo>
                  <a:pt x="828" y="394"/>
                </a:lnTo>
                <a:lnTo>
                  <a:pt x="823" y="393"/>
                </a:lnTo>
                <a:lnTo>
                  <a:pt x="820" y="392"/>
                </a:lnTo>
                <a:lnTo>
                  <a:pt x="820" y="392"/>
                </a:lnTo>
                <a:lnTo>
                  <a:pt x="815" y="392"/>
                </a:lnTo>
                <a:lnTo>
                  <a:pt x="815" y="402"/>
                </a:lnTo>
                <a:lnTo>
                  <a:pt x="815" y="402"/>
                </a:lnTo>
                <a:lnTo>
                  <a:pt x="813" y="402"/>
                </a:lnTo>
                <a:lnTo>
                  <a:pt x="813" y="402"/>
                </a:lnTo>
                <a:lnTo>
                  <a:pt x="788" y="402"/>
                </a:lnTo>
                <a:lnTo>
                  <a:pt x="788" y="402"/>
                </a:lnTo>
                <a:lnTo>
                  <a:pt x="780" y="402"/>
                </a:lnTo>
                <a:lnTo>
                  <a:pt x="773" y="401"/>
                </a:lnTo>
                <a:lnTo>
                  <a:pt x="773" y="401"/>
                </a:lnTo>
                <a:lnTo>
                  <a:pt x="771" y="391"/>
                </a:lnTo>
                <a:lnTo>
                  <a:pt x="771" y="391"/>
                </a:lnTo>
                <a:lnTo>
                  <a:pt x="764" y="391"/>
                </a:lnTo>
                <a:lnTo>
                  <a:pt x="761" y="391"/>
                </a:lnTo>
                <a:lnTo>
                  <a:pt x="759" y="392"/>
                </a:lnTo>
                <a:lnTo>
                  <a:pt x="759" y="392"/>
                </a:lnTo>
                <a:lnTo>
                  <a:pt x="745" y="391"/>
                </a:lnTo>
                <a:lnTo>
                  <a:pt x="738" y="391"/>
                </a:lnTo>
                <a:lnTo>
                  <a:pt x="733" y="392"/>
                </a:lnTo>
                <a:lnTo>
                  <a:pt x="733" y="392"/>
                </a:lnTo>
                <a:lnTo>
                  <a:pt x="731" y="396"/>
                </a:lnTo>
                <a:lnTo>
                  <a:pt x="733" y="401"/>
                </a:lnTo>
                <a:lnTo>
                  <a:pt x="731" y="401"/>
                </a:lnTo>
                <a:lnTo>
                  <a:pt x="731" y="402"/>
                </a:lnTo>
                <a:lnTo>
                  <a:pt x="725" y="402"/>
                </a:lnTo>
                <a:lnTo>
                  <a:pt x="725" y="393"/>
                </a:lnTo>
                <a:lnTo>
                  <a:pt x="665" y="393"/>
                </a:lnTo>
                <a:lnTo>
                  <a:pt x="665" y="401"/>
                </a:lnTo>
                <a:lnTo>
                  <a:pt x="664" y="401"/>
                </a:lnTo>
                <a:lnTo>
                  <a:pt x="664" y="402"/>
                </a:lnTo>
                <a:lnTo>
                  <a:pt x="664" y="402"/>
                </a:lnTo>
                <a:lnTo>
                  <a:pt x="606" y="401"/>
                </a:lnTo>
                <a:lnTo>
                  <a:pt x="606" y="434"/>
                </a:lnTo>
                <a:lnTo>
                  <a:pt x="605" y="434"/>
                </a:lnTo>
                <a:lnTo>
                  <a:pt x="605" y="436"/>
                </a:lnTo>
                <a:lnTo>
                  <a:pt x="605" y="436"/>
                </a:lnTo>
                <a:lnTo>
                  <a:pt x="584" y="436"/>
                </a:lnTo>
                <a:lnTo>
                  <a:pt x="562" y="434"/>
                </a:lnTo>
                <a:lnTo>
                  <a:pt x="562" y="434"/>
                </a:lnTo>
                <a:lnTo>
                  <a:pt x="561" y="431"/>
                </a:lnTo>
                <a:lnTo>
                  <a:pt x="560" y="431"/>
                </a:lnTo>
                <a:lnTo>
                  <a:pt x="560" y="431"/>
                </a:lnTo>
                <a:lnTo>
                  <a:pt x="558" y="434"/>
                </a:lnTo>
                <a:lnTo>
                  <a:pt x="558" y="434"/>
                </a:lnTo>
                <a:lnTo>
                  <a:pt x="550" y="434"/>
                </a:lnTo>
                <a:lnTo>
                  <a:pt x="550" y="437"/>
                </a:lnTo>
                <a:lnTo>
                  <a:pt x="500" y="437"/>
                </a:lnTo>
                <a:lnTo>
                  <a:pt x="500" y="245"/>
                </a:lnTo>
                <a:lnTo>
                  <a:pt x="500" y="245"/>
                </a:lnTo>
                <a:lnTo>
                  <a:pt x="496" y="245"/>
                </a:lnTo>
                <a:lnTo>
                  <a:pt x="496" y="245"/>
                </a:lnTo>
                <a:lnTo>
                  <a:pt x="495" y="244"/>
                </a:lnTo>
                <a:lnTo>
                  <a:pt x="486" y="244"/>
                </a:lnTo>
                <a:lnTo>
                  <a:pt x="486" y="95"/>
                </a:lnTo>
                <a:lnTo>
                  <a:pt x="486" y="95"/>
                </a:lnTo>
                <a:lnTo>
                  <a:pt x="482" y="94"/>
                </a:lnTo>
                <a:lnTo>
                  <a:pt x="460" y="94"/>
                </a:lnTo>
                <a:lnTo>
                  <a:pt x="460" y="93"/>
                </a:lnTo>
                <a:lnTo>
                  <a:pt x="460" y="93"/>
                </a:lnTo>
                <a:lnTo>
                  <a:pt x="458" y="91"/>
                </a:lnTo>
                <a:lnTo>
                  <a:pt x="458" y="90"/>
                </a:lnTo>
                <a:lnTo>
                  <a:pt x="458" y="89"/>
                </a:lnTo>
                <a:lnTo>
                  <a:pt x="457" y="88"/>
                </a:lnTo>
                <a:lnTo>
                  <a:pt x="457" y="88"/>
                </a:lnTo>
                <a:lnTo>
                  <a:pt x="455" y="85"/>
                </a:lnTo>
                <a:lnTo>
                  <a:pt x="455" y="85"/>
                </a:lnTo>
                <a:lnTo>
                  <a:pt x="455" y="80"/>
                </a:lnTo>
                <a:lnTo>
                  <a:pt x="455" y="80"/>
                </a:lnTo>
                <a:lnTo>
                  <a:pt x="452" y="79"/>
                </a:lnTo>
                <a:lnTo>
                  <a:pt x="452" y="78"/>
                </a:lnTo>
                <a:lnTo>
                  <a:pt x="451" y="78"/>
                </a:lnTo>
                <a:lnTo>
                  <a:pt x="451" y="78"/>
                </a:lnTo>
                <a:lnTo>
                  <a:pt x="448" y="75"/>
                </a:lnTo>
                <a:lnTo>
                  <a:pt x="448" y="75"/>
                </a:lnTo>
                <a:lnTo>
                  <a:pt x="441" y="68"/>
                </a:lnTo>
                <a:lnTo>
                  <a:pt x="441" y="66"/>
                </a:lnTo>
                <a:lnTo>
                  <a:pt x="440" y="66"/>
                </a:lnTo>
                <a:lnTo>
                  <a:pt x="440" y="66"/>
                </a:lnTo>
                <a:lnTo>
                  <a:pt x="437" y="63"/>
                </a:lnTo>
                <a:lnTo>
                  <a:pt x="437" y="63"/>
                </a:lnTo>
                <a:lnTo>
                  <a:pt x="427" y="53"/>
                </a:lnTo>
                <a:lnTo>
                  <a:pt x="418" y="43"/>
                </a:lnTo>
                <a:lnTo>
                  <a:pt x="418" y="43"/>
                </a:lnTo>
                <a:lnTo>
                  <a:pt x="406" y="31"/>
                </a:lnTo>
                <a:lnTo>
                  <a:pt x="406" y="30"/>
                </a:lnTo>
                <a:lnTo>
                  <a:pt x="404" y="30"/>
                </a:lnTo>
                <a:lnTo>
                  <a:pt x="404" y="30"/>
                </a:lnTo>
                <a:lnTo>
                  <a:pt x="404" y="11"/>
                </a:lnTo>
                <a:lnTo>
                  <a:pt x="404" y="11"/>
                </a:lnTo>
                <a:lnTo>
                  <a:pt x="403" y="11"/>
                </a:lnTo>
                <a:lnTo>
                  <a:pt x="403" y="11"/>
                </a:lnTo>
                <a:lnTo>
                  <a:pt x="382" y="11"/>
                </a:lnTo>
                <a:lnTo>
                  <a:pt x="382" y="11"/>
                </a:lnTo>
                <a:lnTo>
                  <a:pt x="383" y="29"/>
                </a:lnTo>
                <a:lnTo>
                  <a:pt x="383" y="29"/>
                </a:lnTo>
                <a:lnTo>
                  <a:pt x="376" y="38"/>
                </a:lnTo>
                <a:lnTo>
                  <a:pt x="376" y="38"/>
                </a:lnTo>
                <a:lnTo>
                  <a:pt x="367" y="45"/>
                </a:lnTo>
                <a:lnTo>
                  <a:pt x="367" y="45"/>
                </a:lnTo>
                <a:lnTo>
                  <a:pt x="362" y="51"/>
                </a:lnTo>
                <a:lnTo>
                  <a:pt x="362" y="51"/>
                </a:lnTo>
                <a:lnTo>
                  <a:pt x="361" y="51"/>
                </a:lnTo>
                <a:lnTo>
                  <a:pt x="361" y="54"/>
                </a:lnTo>
                <a:lnTo>
                  <a:pt x="361" y="54"/>
                </a:lnTo>
                <a:lnTo>
                  <a:pt x="351" y="63"/>
                </a:lnTo>
                <a:lnTo>
                  <a:pt x="351" y="63"/>
                </a:lnTo>
                <a:lnTo>
                  <a:pt x="344" y="69"/>
                </a:lnTo>
                <a:lnTo>
                  <a:pt x="341" y="73"/>
                </a:lnTo>
                <a:lnTo>
                  <a:pt x="338" y="74"/>
                </a:lnTo>
                <a:lnTo>
                  <a:pt x="338" y="75"/>
                </a:lnTo>
                <a:lnTo>
                  <a:pt x="333" y="75"/>
                </a:lnTo>
                <a:lnTo>
                  <a:pt x="333" y="81"/>
                </a:lnTo>
                <a:lnTo>
                  <a:pt x="333" y="81"/>
                </a:lnTo>
                <a:lnTo>
                  <a:pt x="332" y="83"/>
                </a:lnTo>
                <a:lnTo>
                  <a:pt x="329" y="83"/>
                </a:lnTo>
                <a:lnTo>
                  <a:pt x="329" y="93"/>
                </a:lnTo>
                <a:lnTo>
                  <a:pt x="329" y="93"/>
                </a:lnTo>
                <a:lnTo>
                  <a:pt x="328" y="94"/>
                </a:lnTo>
                <a:lnTo>
                  <a:pt x="313" y="94"/>
                </a:lnTo>
                <a:lnTo>
                  <a:pt x="313" y="94"/>
                </a:lnTo>
                <a:lnTo>
                  <a:pt x="311" y="90"/>
                </a:lnTo>
                <a:lnTo>
                  <a:pt x="311" y="90"/>
                </a:lnTo>
                <a:lnTo>
                  <a:pt x="301" y="91"/>
                </a:lnTo>
                <a:lnTo>
                  <a:pt x="301" y="91"/>
                </a:lnTo>
                <a:lnTo>
                  <a:pt x="299" y="96"/>
                </a:lnTo>
                <a:lnTo>
                  <a:pt x="298" y="96"/>
                </a:lnTo>
                <a:lnTo>
                  <a:pt x="298" y="99"/>
                </a:lnTo>
                <a:lnTo>
                  <a:pt x="297" y="99"/>
                </a:lnTo>
                <a:lnTo>
                  <a:pt x="297" y="101"/>
                </a:lnTo>
                <a:lnTo>
                  <a:pt x="296" y="101"/>
                </a:lnTo>
                <a:lnTo>
                  <a:pt x="296" y="104"/>
                </a:lnTo>
                <a:lnTo>
                  <a:pt x="296" y="104"/>
                </a:lnTo>
                <a:lnTo>
                  <a:pt x="296" y="105"/>
                </a:lnTo>
                <a:lnTo>
                  <a:pt x="294" y="105"/>
                </a:lnTo>
                <a:lnTo>
                  <a:pt x="294" y="105"/>
                </a:lnTo>
                <a:lnTo>
                  <a:pt x="294" y="108"/>
                </a:lnTo>
                <a:lnTo>
                  <a:pt x="293" y="110"/>
                </a:lnTo>
                <a:lnTo>
                  <a:pt x="293" y="110"/>
                </a:lnTo>
                <a:lnTo>
                  <a:pt x="292" y="111"/>
                </a:lnTo>
                <a:lnTo>
                  <a:pt x="292" y="111"/>
                </a:lnTo>
                <a:lnTo>
                  <a:pt x="291" y="106"/>
                </a:lnTo>
                <a:lnTo>
                  <a:pt x="291" y="101"/>
                </a:lnTo>
                <a:lnTo>
                  <a:pt x="289" y="101"/>
                </a:lnTo>
                <a:lnTo>
                  <a:pt x="289" y="88"/>
                </a:lnTo>
                <a:lnTo>
                  <a:pt x="289" y="88"/>
                </a:lnTo>
                <a:lnTo>
                  <a:pt x="284" y="88"/>
                </a:lnTo>
                <a:lnTo>
                  <a:pt x="279" y="86"/>
                </a:lnTo>
                <a:lnTo>
                  <a:pt x="279" y="86"/>
                </a:lnTo>
                <a:lnTo>
                  <a:pt x="277" y="85"/>
                </a:lnTo>
                <a:lnTo>
                  <a:pt x="277" y="85"/>
                </a:lnTo>
                <a:lnTo>
                  <a:pt x="275" y="44"/>
                </a:lnTo>
                <a:lnTo>
                  <a:pt x="253" y="44"/>
                </a:lnTo>
                <a:lnTo>
                  <a:pt x="253" y="44"/>
                </a:lnTo>
                <a:lnTo>
                  <a:pt x="250" y="44"/>
                </a:lnTo>
                <a:lnTo>
                  <a:pt x="178" y="44"/>
                </a:lnTo>
                <a:lnTo>
                  <a:pt x="178" y="44"/>
                </a:lnTo>
                <a:lnTo>
                  <a:pt x="174" y="46"/>
                </a:lnTo>
                <a:lnTo>
                  <a:pt x="169" y="49"/>
                </a:lnTo>
                <a:lnTo>
                  <a:pt x="169" y="49"/>
                </a:lnTo>
                <a:lnTo>
                  <a:pt x="170" y="51"/>
                </a:lnTo>
                <a:lnTo>
                  <a:pt x="170" y="51"/>
                </a:lnTo>
                <a:lnTo>
                  <a:pt x="169" y="55"/>
                </a:lnTo>
                <a:lnTo>
                  <a:pt x="169" y="59"/>
                </a:lnTo>
                <a:lnTo>
                  <a:pt x="158" y="59"/>
                </a:lnTo>
                <a:lnTo>
                  <a:pt x="158" y="59"/>
                </a:lnTo>
                <a:lnTo>
                  <a:pt x="159" y="81"/>
                </a:lnTo>
                <a:lnTo>
                  <a:pt x="128" y="81"/>
                </a:lnTo>
                <a:lnTo>
                  <a:pt x="128" y="81"/>
                </a:lnTo>
                <a:lnTo>
                  <a:pt x="129" y="104"/>
                </a:lnTo>
                <a:lnTo>
                  <a:pt x="128" y="115"/>
                </a:lnTo>
                <a:lnTo>
                  <a:pt x="128" y="125"/>
                </a:lnTo>
                <a:lnTo>
                  <a:pt x="119" y="125"/>
                </a:lnTo>
                <a:lnTo>
                  <a:pt x="119" y="125"/>
                </a:lnTo>
                <a:lnTo>
                  <a:pt x="116" y="738"/>
                </a:lnTo>
                <a:lnTo>
                  <a:pt x="110" y="738"/>
                </a:lnTo>
                <a:lnTo>
                  <a:pt x="110" y="755"/>
                </a:lnTo>
                <a:lnTo>
                  <a:pt x="101" y="755"/>
                </a:lnTo>
                <a:lnTo>
                  <a:pt x="101" y="841"/>
                </a:lnTo>
                <a:lnTo>
                  <a:pt x="61" y="841"/>
                </a:lnTo>
                <a:lnTo>
                  <a:pt x="61" y="839"/>
                </a:lnTo>
                <a:lnTo>
                  <a:pt x="45" y="839"/>
                </a:lnTo>
                <a:lnTo>
                  <a:pt x="45" y="922"/>
                </a:lnTo>
                <a:lnTo>
                  <a:pt x="44" y="922"/>
                </a:lnTo>
                <a:lnTo>
                  <a:pt x="44" y="939"/>
                </a:lnTo>
                <a:lnTo>
                  <a:pt x="39" y="939"/>
                </a:lnTo>
                <a:lnTo>
                  <a:pt x="39" y="943"/>
                </a:lnTo>
                <a:lnTo>
                  <a:pt x="31" y="943"/>
                </a:lnTo>
                <a:lnTo>
                  <a:pt x="31" y="946"/>
                </a:lnTo>
                <a:lnTo>
                  <a:pt x="34" y="946"/>
                </a:lnTo>
                <a:lnTo>
                  <a:pt x="34" y="946"/>
                </a:lnTo>
                <a:lnTo>
                  <a:pt x="35" y="949"/>
                </a:lnTo>
                <a:lnTo>
                  <a:pt x="35" y="951"/>
                </a:lnTo>
                <a:lnTo>
                  <a:pt x="35" y="958"/>
                </a:lnTo>
                <a:lnTo>
                  <a:pt x="28" y="958"/>
                </a:lnTo>
                <a:lnTo>
                  <a:pt x="28" y="970"/>
                </a:lnTo>
                <a:lnTo>
                  <a:pt x="28" y="970"/>
                </a:lnTo>
                <a:lnTo>
                  <a:pt x="13" y="970"/>
                </a:lnTo>
                <a:lnTo>
                  <a:pt x="6" y="970"/>
                </a:lnTo>
                <a:lnTo>
                  <a:pt x="0" y="971"/>
                </a:lnTo>
                <a:lnTo>
                  <a:pt x="0" y="1318"/>
                </a:lnTo>
                <a:lnTo>
                  <a:pt x="2080" y="1318"/>
                </a:lnTo>
                <a:lnTo>
                  <a:pt x="2080" y="1317"/>
                </a:lnTo>
                <a:lnTo>
                  <a:pt x="5760" y="1317"/>
                </a:lnTo>
                <a:lnTo>
                  <a:pt x="5760" y="595"/>
                </a:lnTo>
                <a:lnTo>
                  <a:pt x="5742" y="590"/>
                </a:lnTo>
                <a:close/>
              </a:path>
            </a:pathLst>
          </a:custGeom>
          <a:solidFill>
            <a:srgbClr val="00B050">
              <a:alpha val="4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5">
            <a:extLst>
              <a:ext uri="{C183D7F6-B498-43B3-948B-1728B52AA6E4}">
                <adec:decorative xmlns:adec="http://schemas.microsoft.com/office/drawing/2017/decorative" val="1"/>
              </a:ext>
            </a:extLst>
          </p:cNvPr>
          <p:cNvSpPr>
            <a:spLocks noEditPoints="1"/>
          </p:cNvSpPr>
          <p:nvPr/>
        </p:nvSpPr>
        <p:spPr bwMode="auto">
          <a:xfrm>
            <a:off x="-254581" y="5662013"/>
            <a:ext cx="6382989" cy="1484109"/>
          </a:xfrm>
          <a:custGeom>
            <a:avLst/>
            <a:gdLst/>
            <a:ahLst/>
            <a:cxnLst>
              <a:cxn ang="0">
                <a:pos x="5731" y="522"/>
              </a:cxn>
              <a:cxn ang="0">
                <a:pos x="5699" y="367"/>
              </a:cxn>
              <a:cxn ang="0">
                <a:pos x="5543" y="552"/>
              </a:cxn>
              <a:cxn ang="0">
                <a:pos x="5497" y="646"/>
              </a:cxn>
              <a:cxn ang="0">
                <a:pos x="5439" y="491"/>
              </a:cxn>
              <a:cxn ang="0">
                <a:pos x="5377" y="601"/>
              </a:cxn>
              <a:cxn ang="0">
                <a:pos x="5208" y="446"/>
              </a:cxn>
              <a:cxn ang="0">
                <a:pos x="5174" y="507"/>
              </a:cxn>
              <a:cxn ang="0">
                <a:pos x="5130" y="458"/>
              </a:cxn>
              <a:cxn ang="0">
                <a:pos x="4711" y="161"/>
              </a:cxn>
              <a:cxn ang="0">
                <a:pos x="4514" y="279"/>
              </a:cxn>
              <a:cxn ang="0">
                <a:pos x="4065" y="288"/>
              </a:cxn>
              <a:cxn ang="0">
                <a:pos x="3947" y="338"/>
              </a:cxn>
              <a:cxn ang="0">
                <a:pos x="3877" y="194"/>
              </a:cxn>
              <a:cxn ang="0">
                <a:pos x="3827" y="20"/>
              </a:cxn>
              <a:cxn ang="0">
                <a:pos x="3757" y="170"/>
              </a:cxn>
              <a:cxn ang="0">
                <a:pos x="3713" y="18"/>
              </a:cxn>
              <a:cxn ang="0">
                <a:pos x="3618" y="71"/>
              </a:cxn>
              <a:cxn ang="0">
                <a:pos x="3441" y="156"/>
              </a:cxn>
              <a:cxn ang="0">
                <a:pos x="3316" y="399"/>
              </a:cxn>
              <a:cxn ang="0">
                <a:pos x="3287" y="392"/>
              </a:cxn>
              <a:cxn ang="0">
                <a:pos x="3269" y="111"/>
              </a:cxn>
              <a:cxn ang="0">
                <a:pos x="3179" y="138"/>
              </a:cxn>
              <a:cxn ang="0">
                <a:pos x="3128" y="126"/>
              </a:cxn>
              <a:cxn ang="0">
                <a:pos x="2990" y="418"/>
              </a:cxn>
              <a:cxn ang="0">
                <a:pos x="2852" y="498"/>
              </a:cxn>
              <a:cxn ang="0">
                <a:pos x="2655" y="432"/>
              </a:cxn>
              <a:cxn ang="0">
                <a:pos x="2598" y="352"/>
              </a:cxn>
              <a:cxn ang="0">
                <a:pos x="2281" y="130"/>
              </a:cxn>
              <a:cxn ang="0">
                <a:pos x="2055" y="422"/>
              </a:cxn>
              <a:cxn ang="0">
                <a:pos x="2029" y="561"/>
              </a:cxn>
              <a:cxn ang="0">
                <a:pos x="1826" y="635"/>
              </a:cxn>
              <a:cxn ang="0">
                <a:pos x="1684" y="238"/>
              </a:cxn>
              <a:cxn ang="0">
                <a:pos x="1326" y="197"/>
              </a:cxn>
              <a:cxn ang="0">
                <a:pos x="1124" y="417"/>
              </a:cxn>
              <a:cxn ang="0">
                <a:pos x="1098" y="387"/>
              </a:cxn>
              <a:cxn ang="0">
                <a:pos x="1036" y="362"/>
              </a:cxn>
              <a:cxn ang="0">
                <a:pos x="960" y="476"/>
              </a:cxn>
              <a:cxn ang="0">
                <a:pos x="914" y="453"/>
              </a:cxn>
              <a:cxn ang="0">
                <a:pos x="879" y="418"/>
              </a:cxn>
              <a:cxn ang="0">
                <a:pos x="860" y="433"/>
              </a:cxn>
              <a:cxn ang="0">
                <a:pos x="828" y="394"/>
              </a:cxn>
              <a:cxn ang="0">
                <a:pos x="773" y="401"/>
              </a:cxn>
              <a:cxn ang="0">
                <a:pos x="731" y="396"/>
              </a:cxn>
              <a:cxn ang="0">
                <a:pos x="606" y="434"/>
              </a:cxn>
              <a:cxn ang="0">
                <a:pos x="550" y="434"/>
              </a:cxn>
              <a:cxn ang="0">
                <a:pos x="460" y="94"/>
              </a:cxn>
              <a:cxn ang="0">
                <a:pos x="452" y="79"/>
              </a:cxn>
              <a:cxn ang="0">
                <a:pos x="427" y="53"/>
              </a:cxn>
              <a:cxn ang="0">
                <a:pos x="382" y="11"/>
              </a:cxn>
              <a:cxn ang="0">
                <a:pos x="351" y="63"/>
              </a:cxn>
              <a:cxn ang="0">
                <a:pos x="329" y="93"/>
              </a:cxn>
              <a:cxn ang="0">
                <a:pos x="297" y="101"/>
              </a:cxn>
              <a:cxn ang="0">
                <a:pos x="291" y="106"/>
              </a:cxn>
              <a:cxn ang="0">
                <a:pos x="253" y="44"/>
              </a:cxn>
              <a:cxn ang="0">
                <a:pos x="158" y="59"/>
              </a:cxn>
              <a:cxn ang="0">
                <a:pos x="101" y="755"/>
              </a:cxn>
              <a:cxn ang="0">
                <a:pos x="34" y="946"/>
              </a:cxn>
              <a:cxn ang="0">
                <a:pos x="2080" y="1318"/>
              </a:cxn>
            </a:cxnLst>
            <a:rect l="0" t="0" r="r" b="b"/>
            <a:pathLst>
              <a:path w="5760" h="1318">
                <a:moveTo>
                  <a:pt x="5228" y="413"/>
                </a:moveTo>
                <a:lnTo>
                  <a:pt x="5228" y="413"/>
                </a:lnTo>
                <a:lnTo>
                  <a:pt x="5228" y="414"/>
                </a:lnTo>
                <a:lnTo>
                  <a:pt x="5229" y="413"/>
                </a:lnTo>
                <a:lnTo>
                  <a:pt x="5229" y="413"/>
                </a:lnTo>
                <a:lnTo>
                  <a:pt x="5228" y="413"/>
                </a:lnTo>
                <a:lnTo>
                  <a:pt x="5228" y="413"/>
                </a:lnTo>
                <a:close/>
                <a:moveTo>
                  <a:pt x="5742" y="590"/>
                </a:moveTo>
                <a:lnTo>
                  <a:pt x="5737" y="561"/>
                </a:lnTo>
                <a:lnTo>
                  <a:pt x="5736" y="526"/>
                </a:lnTo>
                <a:lnTo>
                  <a:pt x="5735" y="523"/>
                </a:lnTo>
                <a:lnTo>
                  <a:pt x="5731" y="522"/>
                </a:lnTo>
                <a:lnTo>
                  <a:pt x="5731" y="522"/>
                </a:lnTo>
                <a:lnTo>
                  <a:pt x="5731" y="521"/>
                </a:lnTo>
                <a:lnTo>
                  <a:pt x="5727" y="516"/>
                </a:lnTo>
                <a:lnTo>
                  <a:pt x="5727" y="516"/>
                </a:lnTo>
                <a:lnTo>
                  <a:pt x="5721" y="509"/>
                </a:lnTo>
                <a:lnTo>
                  <a:pt x="5722" y="426"/>
                </a:lnTo>
                <a:lnTo>
                  <a:pt x="5720" y="426"/>
                </a:lnTo>
                <a:lnTo>
                  <a:pt x="5721" y="393"/>
                </a:lnTo>
                <a:lnTo>
                  <a:pt x="5711" y="386"/>
                </a:lnTo>
                <a:lnTo>
                  <a:pt x="5709" y="384"/>
                </a:lnTo>
                <a:lnTo>
                  <a:pt x="5709" y="377"/>
                </a:lnTo>
                <a:lnTo>
                  <a:pt x="5699" y="367"/>
                </a:lnTo>
                <a:lnTo>
                  <a:pt x="5699" y="362"/>
                </a:lnTo>
                <a:lnTo>
                  <a:pt x="5690" y="353"/>
                </a:lnTo>
                <a:lnTo>
                  <a:pt x="5635" y="312"/>
                </a:lnTo>
                <a:lnTo>
                  <a:pt x="5570" y="355"/>
                </a:lnTo>
                <a:lnTo>
                  <a:pt x="5570" y="369"/>
                </a:lnTo>
                <a:lnTo>
                  <a:pt x="5560" y="369"/>
                </a:lnTo>
                <a:lnTo>
                  <a:pt x="5560" y="387"/>
                </a:lnTo>
                <a:lnTo>
                  <a:pt x="5548" y="389"/>
                </a:lnTo>
                <a:lnTo>
                  <a:pt x="5547" y="418"/>
                </a:lnTo>
                <a:lnTo>
                  <a:pt x="5545" y="419"/>
                </a:lnTo>
                <a:lnTo>
                  <a:pt x="5545" y="423"/>
                </a:lnTo>
                <a:lnTo>
                  <a:pt x="5543" y="552"/>
                </a:lnTo>
                <a:lnTo>
                  <a:pt x="5536" y="554"/>
                </a:lnTo>
                <a:lnTo>
                  <a:pt x="5533" y="553"/>
                </a:lnTo>
                <a:lnTo>
                  <a:pt x="5530" y="561"/>
                </a:lnTo>
                <a:lnTo>
                  <a:pt x="5530" y="577"/>
                </a:lnTo>
                <a:lnTo>
                  <a:pt x="5527" y="577"/>
                </a:lnTo>
                <a:lnTo>
                  <a:pt x="5527" y="581"/>
                </a:lnTo>
                <a:lnTo>
                  <a:pt x="5531" y="585"/>
                </a:lnTo>
                <a:lnTo>
                  <a:pt x="5530" y="653"/>
                </a:lnTo>
                <a:lnTo>
                  <a:pt x="5515" y="652"/>
                </a:lnTo>
                <a:lnTo>
                  <a:pt x="5502" y="653"/>
                </a:lnTo>
                <a:lnTo>
                  <a:pt x="5497" y="651"/>
                </a:lnTo>
                <a:lnTo>
                  <a:pt x="5497" y="646"/>
                </a:lnTo>
                <a:lnTo>
                  <a:pt x="5496" y="635"/>
                </a:lnTo>
                <a:lnTo>
                  <a:pt x="5497" y="508"/>
                </a:lnTo>
                <a:lnTo>
                  <a:pt x="5493" y="504"/>
                </a:lnTo>
                <a:lnTo>
                  <a:pt x="5493" y="501"/>
                </a:lnTo>
                <a:lnTo>
                  <a:pt x="5496" y="498"/>
                </a:lnTo>
                <a:lnTo>
                  <a:pt x="5478" y="494"/>
                </a:lnTo>
                <a:lnTo>
                  <a:pt x="5468" y="496"/>
                </a:lnTo>
                <a:lnTo>
                  <a:pt x="5456" y="489"/>
                </a:lnTo>
                <a:lnTo>
                  <a:pt x="5457" y="484"/>
                </a:lnTo>
                <a:lnTo>
                  <a:pt x="5454" y="483"/>
                </a:lnTo>
                <a:lnTo>
                  <a:pt x="5443" y="483"/>
                </a:lnTo>
                <a:lnTo>
                  <a:pt x="5439" y="491"/>
                </a:lnTo>
                <a:lnTo>
                  <a:pt x="5436" y="491"/>
                </a:lnTo>
                <a:lnTo>
                  <a:pt x="5436" y="484"/>
                </a:lnTo>
                <a:lnTo>
                  <a:pt x="5431" y="481"/>
                </a:lnTo>
                <a:lnTo>
                  <a:pt x="5419" y="481"/>
                </a:lnTo>
                <a:lnTo>
                  <a:pt x="5413" y="486"/>
                </a:lnTo>
                <a:lnTo>
                  <a:pt x="5412" y="492"/>
                </a:lnTo>
                <a:lnTo>
                  <a:pt x="5408" y="496"/>
                </a:lnTo>
                <a:lnTo>
                  <a:pt x="5393" y="498"/>
                </a:lnTo>
                <a:lnTo>
                  <a:pt x="5393" y="504"/>
                </a:lnTo>
                <a:lnTo>
                  <a:pt x="5389" y="504"/>
                </a:lnTo>
                <a:lnTo>
                  <a:pt x="5389" y="602"/>
                </a:lnTo>
                <a:lnTo>
                  <a:pt x="5377" y="601"/>
                </a:lnTo>
                <a:lnTo>
                  <a:pt x="5379" y="334"/>
                </a:lnTo>
                <a:lnTo>
                  <a:pt x="5372" y="329"/>
                </a:lnTo>
                <a:lnTo>
                  <a:pt x="5242" y="332"/>
                </a:lnTo>
                <a:lnTo>
                  <a:pt x="5240" y="403"/>
                </a:lnTo>
                <a:lnTo>
                  <a:pt x="5240" y="403"/>
                </a:lnTo>
                <a:lnTo>
                  <a:pt x="5229" y="413"/>
                </a:lnTo>
                <a:lnTo>
                  <a:pt x="5229" y="413"/>
                </a:lnTo>
                <a:lnTo>
                  <a:pt x="5225" y="421"/>
                </a:lnTo>
                <a:lnTo>
                  <a:pt x="5220" y="426"/>
                </a:lnTo>
                <a:lnTo>
                  <a:pt x="5218" y="428"/>
                </a:lnTo>
                <a:lnTo>
                  <a:pt x="5215" y="439"/>
                </a:lnTo>
                <a:lnTo>
                  <a:pt x="5208" y="446"/>
                </a:lnTo>
                <a:lnTo>
                  <a:pt x="5209" y="456"/>
                </a:lnTo>
                <a:lnTo>
                  <a:pt x="5205" y="456"/>
                </a:lnTo>
                <a:lnTo>
                  <a:pt x="5197" y="462"/>
                </a:lnTo>
                <a:lnTo>
                  <a:pt x="5197" y="497"/>
                </a:lnTo>
                <a:lnTo>
                  <a:pt x="5194" y="501"/>
                </a:lnTo>
                <a:lnTo>
                  <a:pt x="5194" y="514"/>
                </a:lnTo>
                <a:lnTo>
                  <a:pt x="5190" y="517"/>
                </a:lnTo>
                <a:lnTo>
                  <a:pt x="5190" y="539"/>
                </a:lnTo>
                <a:lnTo>
                  <a:pt x="5188" y="541"/>
                </a:lnTo>
                <a:lnTo>
                  <a:pt x="5169" y="523"/>
                </a:lnTo>
                <a:lnTo>
                  <a:pt x="5173" y="511"/>
                </a:lnTo>
                <a:lnTo>
                  <a:pt x="5174" y="507"/>
                </a:lnTo>
                <a:lnTo>
                  <a:pt x="5178" y="504"/>
                </a:lnTo>
                <a:lnTo>
                  <a:pt x="5178" y="501"/>
                </a:lnTo>
                <a:lnTo>
                  <a:pt x="5185" y="499"/>
                </a:lnTo>
                <a:lnTo>
                  <a:pt x="5185" y="496"/>
                </a:lnTo>
                <a:lnTo>
                  <a:pt x="5185" y="496"/>
                </a:lnTo>
                <a:lnTo>
                  <a:pt x="5181" y="493"/>
                </a:lnTo>
                <a:lnTo>
                  <a:pt x="5178" y="491"/>
                </a:lnTo>
                <a:lnTo>
                  <a:pt x="5174" y="489"/>
                </a:lnTo>
                <a:lnTo>
                  <a:pt x="5174" y="489"/>
                </a:lnTo>
                <a:lnTo>
                  <a:pt x="5160" y="486"/>
                </a:lnTo>
                <a:lnTo>
                  <a:pt x="5130" y="483"/>
                </a:lnTo>
                <a:lnTo>
                  <a:pt x="5130" y="458"/>
                </a:lnTo>
                <a:lnTo>
                  <a:pt x="5104" y="452"/>
                </a:lnTo>
                <a:lnTo>
                  <a:pt x="5019" y="453"/>
                </a:lnTo>
                <a:lnTo>
                  <a:pt x="5016" y="453"/>
                </a:lnTo>
                <a:lnTo>
                  <a:pt x="4975" y="456"/>
                </a:lnTo>
                <a:lnTo>
                  <a:pt x="4972" y="489"/>
                </a:lnTo>
                <a:lnTo>
                  <a:pt x="4871" y="491"/>
                </a:lnTo>
                <a:lnTo>
                  <a:pt x="4873" y="188"/>
                </a:lnTo>
                <a:lnTo>
                  <a:pt x="4816" y="164"/>
                </a:lnTo>
                <a:lnTo>
                  <a:pt x="4727" y="166"/>
                </a:lnTo>
                <a:lnTo>
                  <a:pt x="4727" y="164"/>
                </a:lnTo>
                <a:lnTo>
                  <a:pt x="4722" y="161"/>
                </a:lnTo>
                <a:lnTo>
                  <a:pt x="4711" y="161"/>
                </a:lnTo>
                <a:lnTo>
                  <a:pt x="4711" y="166"/>
                </a:lnTo>
                <a:lnTo>
                  <a:pt x="4693" y="166"/>
                </a:lnTo>
                <a:lnTo>
                  <a:pt x="4687" y="163"/>
                </a:lnTo>
                <a:lnTo>
                  <a:pt x="4679" y="163"/>
                </a:lnTo>
                <a:lnTo>
                  <a:pt x="4678" y="168"/>
                </a:lnTo>
                <a:lnTo>
                  <a:pt x="4657" y="169"/>
                </a:lnTo>
                <a:lnTo>
                  <a:pt x="4654" y="239"/>
                </a:lnTo>
                <a:lnTo>
                  <a:pt x="4572" y="242"/>
                </a:lnTo>
                <a:lnTo>
                  <a:pt x="4570" y="264"/>
                </a:lnTo>
                <a:lnTo>
                  <a:pt x="4554" y="265"/>
                </a:lnTo>
                <a:lnTo>
                  <a:pt x="4553" y="278"/>
                </a:lnTo>
                <a:lnTo>
                  <a:pt x="4514" y="279"/>
                </a:lnTo>
                <a:lnTo>
                  <a:pt x="4509" y="433"/>
                </a:lnTo>
                <a:lnTo>
                  <a:pt x="4507" y="434"/>
                </a:lnTo>
                <a:lnTo>
                  <a:pt x="4509" y="215"/>
                </a:lnTo>
                <a:lnTo>
                  <a:pt x="4438" y="195"/>
                </a:lnTo>
                <a:lnTo>
                  <a:pt x="4326" y="198"/>
                </a:lnTo>
                <a:lnTo>
                  <a:pt x="4323" y="386"/>
                </a:lnTo>
                <a:lnTo>
                  <a:pt x="4319" y="386"/>
                </a:lnTo>
                <a:lnTo>
                  <a:pt x="4323" y="30"/>
                </a:lnTo>
                <a:lnTo>
                  <a:pt x="4196" y="0"/>
                </a:lnTo>
                <a:lnTo>
                  <a:pt x="4092" y="0"/>
                </a:lnTo>
                <a:lnTo>
                  <a:pt x="4067" y="1"/>
                </a:lnTo>
                <a:lnTo>
                  <a:pt x="4065" y="288"/>
                </a:lnTo>
                <a:lnTo>
                  <a:pt x="4060" y="287"/>
                </a:lnTo>
                <a:lnTo>
                  <a:pt x="4048" y="280"/>
                </a:lnTo>
                <a:lnTo>
                  <a:pt x="4037" y="287"/>
                </a:lnTo>
                <a:lnTo>
                  <a:pt x="4024" y="289"/>
                </a:lnTo>
                <a:lnTo>
                  <a:pt x="4023" y="337"/>
                </a:lnTo>
                <a:lnTo>
                  <a:pt x="4023" y="337"/>
                </a:lnTo>
                <a:lnTo>
                  <a:pt x="4011" y="335"/>
                </a:lnTo>
                <a:lnTo>
                  <a:pt x="3994" y="335"/>
                </a:lnTo>
                <a:lnTo>
                  <a:pt x="3976" y="337"/>
                </a:lnTo>
                <a:lnTo>
                  <a:pt x="3976" y="337"/>
                </a:lnTo>
                <a:lnTo>
                  <a:pt x="3957" y="338"/>
                </a:lnTo>
                <a:lnTo>
                  <a:pt x="3947" y="338"/>
                </a:lnTo>
                <a:lnTo>
                  <a:pt x="3941" y="338"/>
                </a:lnTo>
                <a:lnTo>
                  <a:pt x="3941" y="330"/>
                </a:lnTo>
                <a:lnTo>
                  <a:pt x="3937" y="330"/>
                </a:lnTo>
                <a:lnTo>
                  <a:pt x="3938" y="314"/>
                </a:lnTo>
                <a:lnTo>
                  <a:pt x="3934" y="313"/>
                </a:lnTo>
                <a:lnTo>
                  <a:pt x="3936" y="292"/>
                </a:lnTo>
                <a:lnTo>
                  <a:pt x="3933" y="292"/>
                </a:lnTo>
                <a:lnTo>
                  <a:pt x="3932" y="264"/>
                </a:lnTo>
                <a:lnTo>
                  <a:pt x="3919" y="259"/>
                </a:lnTo>
                <a:lnTo>
                  <a:pt x="3880" y="257"/>
                </a:lnTo>
                <a:lnTo>
                  <a:pt x="3880" y="198"/>
                </a:lnTo>
                <a:lnTo>
                  <a:pt x="3877" y="194"/>
                </a:lnTo>
                <a:lnTo>
                  <a:pt x="3877" y="163"/>
                </a:lnTo>
                <a:lnTo>
                  <a:pt x="3873" y="156"/>
                </a:lnTo>
                <a:lnTo>
                  <a:pt x="3873" y="138"/>
                </a:lnTo>
                <a:lnTo>
                  <a:pt x="3873" y="131"/>
                </a:lnTo>
                <a:lnTo>
                  <a:pt x="3870" y="125"/>
                </a:lnTo>
                <a:lnTo>
                  <a:pt x="3867" y="126"/>
                </a:lnTo>
                <a:lnTo>
                  <a:pt x="3865" y="130"/>
                </a:lnTo>
                <a:lnTo>
                  <a:pt x="3860" y="121"/>
                </a:lnTo>
                <a:lnTo>
                  <a:pt x="3858" y="114"/>
                </a:lnTo>
                <a:lnTo>
                  <a:pt x="3829" y="49"/>
                </a:lnTo>
                <a:lnTo>
                  <a:pt x="3829" y="31"/>
                </a:lnTo>
                <a:lnTo>
                  <a:pt x="3827" y="20"/>
                </a:lnTo>
                <a:lnTo>
                  <a:pt x="3827" y="0"/>
                </a:lnTo>
                <a:lnTo>
                  <a:pt x="3812" y="0"/>
                </a:lnTo>
                <a:lnTo>
                  <a:pt x="3812" y="19"/>
                </a:lnTo>
                <a:lnTo>
                  <a:pt x="3810" y="25"/>
                </a:lnTo>
                <a:lnTo>
                  <a:pt x="3807" y="31"/>
                </a:lnTo>
                <a:lnTo>
                  <a:pt x="3807" y="48"/>
                </a:lnTo>
                <a:lnTo>
                  <a:pt x="3768" y="125"/>
                </a:lnTo>
                <a:lnTo>
                  <a:pt x="3765" y="121"/>
                </a:lnTo>
                <a:lnTo>
                  <a:pt x="3762" y="134"/>
                </a:lnTo>
                <a:lnTo>
                  <a:pt x="3760" y="153"/>
                </a:lnTo>
                <a:lnTo>
                  <a:pt x="3758" y="156"/>
                </a:lnTo>
                <a:lnTo>
                  <a:pt x="3757" y="170"/>
                </a:lnTo>
                <a:lnTo>
                  <a:pt x="3755" y="189"/>
                </a:lnTo>
                <a:lnTo>
                  <a:pt x="3752" y="193"/>
                </a:lnTo>
                <a:lnTo>
                  <a:pt x="3748" y="406"/>
                </a:lnTo>
                <a:lnTo>
                  <a:pt x="3730" y="406"/>
                </a:lnTo>
                <a:lnTo>
                  <a:pt x="3731" y="170"/>
                </a:lnTo>
                <a:lnTo>
                  <a:pt x="3726" y="158"/>
                </a:lnTo>
                <a:lnTo>
                  <a:pt x="3726" y="113"/>
                </a:lnTo>
                <a:lnTo>
                  <a:pt x="3721" y="104"/>
                </a:lnTo>
                <a:lnTo>
                  <a:pt x="3721" y="69"/>
                </a:lnTo>
                <a:lnTo>
                  <a:pt x="3718" y="56"/>
                </a:lnTo>
                <a:lnTo>
                  <a:pt x="3718" y="23"/>
                </a:lnTo>
                <a:lnTo>
                  <a:pt x="3713" y="18"/>
                </a:lnTo>
                <a:lnTo>
                  <a:pt x="3701" y="16"/>
                </a:lnTo>
                <a:lnTo>
                  <a:pt x="3700" y="0"/>
                </a:lnTo>
                <a:lnTo>
                  <a:pt x="3640" y="0"/>
                </a:lnTo>
                <a:lnTo>
                  <a:pt x="3639" y="16"/>
                </a:lnTo>
                <a:lnTo>
                  <a:pt x="3625" y="18"/>
                </a:lnTo>
                <a:lnTo>
                  <a:pt x="3625" y="31"/>
                </a:lnTo>
                <a:lnTo>
                  <a:pt x="3623" y="34"/>
                </a:lnTo>
                <a:lnTo>
                  <a:pt x="3621" y="50"/>
                </a:lnTo>
                <a:lnTo>
                  <a:pt x="3624" y="54"/>
                </a:lnTo>
                <a:lnTo>
                  <a:pt x="3620" y="58"/>
                </a:lnTo>
                <a:lnTo>
                  <a:pt x="3619" y="69"/>
                </a:lnTo>
                <a:lnTo>
                  <a:pt x="3618" y="71"/>
                </a:lnTo>
                <a:lnTo>
                  <a:pt x="3591" y="64"/>
                </a:lnTo>
                <a:lnTo>
                  <a:pt x="3575" y="66"/>
                </a:lnTo>
                <a:lnTo>
                  <a:pt x="3569" y="63"/>
                </a:lnTo>
                <a:lnTo>
                  <a:pt x="3515" y="68"/>
                </a:lnTo>
                <a:lnTo>
                  <a:pt x="3509" y="71"/>
                </a:lnTo>
                <a:lnTo>
                  <a:pt x="3514" y="76"/>
                </a:lnTo>
                <a:lnTo>
                  <a:pt x="3450" y="139"/>
                </a:lnTo>
                <a:lnTo>
                  <a:pt x="3436" y="143"/>
                </a:lnTo>
                <a:lnTo>
                  <a:pt x="3431" y="144"/>
                </a:lnTo>
                <a:lnTo>
                  <a:pt x="3432" y="150"/>
                </a:lnTo>
                <a:lnTo>
                  <a:pt x="3441" y="153"/>
                </a:lnTo>
                <a:lnTo>
                  <a:pt x="3441" y="156"/>
                </a:lnTo>
                <a:lnTo>
                  <a:pt x="3440" y="159"/>
                </a:lnTo>
                <a:lnTo>
                  <a:pt x="3433" y="161"/>
                </a:lnTo>
                <a:lnTo>
                  <a:pt x="3435" y="165"/>
                </a:lnTo>
                <a:lnTo>
                  <a:pt x="3438" y="168"/>
                </a:lnTo>
                <a:lnTo>
                  <a:pt x="3437" y="178"/>
                </a:lnTo>
                <a:lnTo>
                  <a:pt x="3440" y="183"/>
                </a:lnTo>
                <a:lnTo>
                  <a:pt x="3440" y="270"/>
                </a:lnTo>
                <a:lnTo>
                  <a:pt x="3436" y="273"/>
                </a:lnTo>
                <a:lnTo>
                  <a:pt x="3433" y="404"/>
                </a:lnTo>
                <a:lnTo>
                  <a:pt x="3322" y="406"/>
                </a:lnTo>
                <a:lnTo>
                  <a:pt x="3321" y="399"/>
                </a:lnTo>
                <a:lnTo>
                  <a:pt x="3316" y="399"/>
                </a:lnTo>
                <a:lnTo>
                  <a:pt x="3315" y="396"/>
                </a:lnTo>
                <a:lnTo>
                  <a:pt x="3307" y="396"/>
                </a:lnTo>
                <a:lnTo>
                  <a:pt x="3307" y="396"/>
                </a:lnTo>
                <a:lnTo>
                  <a:pt x="3308" y="394"/>
                </a:lnTo>
                <a:lnTo>
                  <a:pt x="3307" y="392"/>
                </a:lnTo>
                <a:lnTo>
                  <a:pt x="3306" y="391"/>
                </a:lnTo>
                <a:lnTo>
                  <a:pt x="3303" y="389"/>
                </a:lnTo>
                <a:lnTo>
                  <a:pt x="3301" y="389"/>
                </a:lnTo>
                <a:lnTo>
                  <a:pt x="3296" y="389"/>
                </a:lnTo>
                <a:lnTo>
                  <a:pt x="3296" y="389"/>
                </a:lnTo>
                <a:lnTo>
                  <a:pt x="3291" y="389"/>
                </a:lnTo>
                <a:lnTo>
                  <a:pt x="3287" y="392"/>
                </a:lnTo>
                <a:lnTo>
                  <a:pt x="3284" y="394"/>
                </a:lnTo>
                <a:lnTo>
                  <a:pt x="3283" y="396"/>
                </a:lnTo>
                <a:lnTo>
                  <a:pt x="3283" y="401"/>
                </a:lnTo>
                <a:lnTo>
                  <a:pt x="3283" y="403"/>
                </a:lnTo>
                <a:lnTo>
                  <a:pt x="3278" y="402"/>
                </a:lnTo>
                <a:lnTo>
                  <a:pt x="3282" y="199"/>
                </a:lnTo>
                <a:lnTo>
                  <a:pt x="3281" y="194"/>
                </a:lnTo>
                <a:lnTo>
                  <a:pt x="3281" y="151"/>
                </a:lnTo>
                <a:lnTo>
                  <a:pt x="3276" y="146"/>
                </a:lnTo>
                <a:lnTo>
                  <a:pt x="3276" y="128"/>
                </a:lnTo>
                <a:lnTo>
                  <a:pt x="3271" y="124"/>
                </a:lnTo>
                <a:lnTo>
                  <a:pt x="3269" y="111"/>
                </a:lnTo>
                <a:lnTo>
                  <a:pt x="3253" y="105"/>
                </a:lnTo>
                <a:lnTo>
                  <a:pt x="3232" y="106"/>
                </a:lnTo>
                <a:lnTo>
                  <a:pt x="3222" y="105"/>
                </a:lnTo>
                <a:lnTo>
                  <a:pt x="3214" y="106"/>
                </a:lnTo>
                <a:lnTo>
                  <a:pt x="3206" y="106"/>
                </a:lnTo>
                <a:lnTo>
                  <a:pt x="3202" y="105"/>
                </a:lnTo>
                <a:lnTo>
                  <a:pt x="3198" y="109"/>
                </a:lnTo>
                <a:lnTo>
                  <a:pt x="3199" y="120"/>
                </a:lnTo>
                <a:lnTo>
                  <a:pt x="3194" y="120"/>
                </a:lnTo>
                <a:lnTo>
                  <a:pt x="3192" y="123"/>
                </a:lnTo>
                <a:lnTo>
                  <a:pt x="3192" y="138"/>
                </a:lnTo>
                <a:lnTo>
                  <a:pt x="3179" y="138"/>
                </a:lnTo>
                <a:lnTo>
                  <a:pt x="3179" y="128"/>
                </a:lnTo>
                <a:lnTo>
                  <a:pt x="3173" y="128"/>
                </a:lnTo>
                <a:lnTo>
                  <a:pt x="3172" y="125"/>
                </a:lnTo>
                <a:lnTo>
                  <a:pt x="3163" y="124"/>
                </a:lnTo>
                <a:lnTo>
                  <a:pt x="3162" y="128"/>
                </a:lnTo>
                <a:lnTo>
                  <a:pt x="3154" y="128"/>
                </a:lnTo>
                <a:lnTo>
                  <a:pt x="3154" y="124"/>
                </a:lnTo>
                <a:lnTo>
                  <a:pt x="3145" y="125"/>
                </a:lnTo>
                <a:lnTo>
                  <a:pt x="3134" y="126"/>
                </a:lnTo>
                <a:lnTo>
                  <a:pt x="3133" y="136"/>
                </a:lnTo>
                <a:lnTo>
                  <a:pt x="3129" y="135"/>
                </a:lnTo>
                <a:lnTo>
                  <a:pt x="3128" y="126"/>
                </a:lnTo>
                <a:lnTo>
                  <a:pt x="3117" y="126"/>
                </a:lnTo>
                <a:lnTo>
                  <a:pt x="3117" y="135"/>
                </a:lnTo>
                <a:lnTo>
                  <a:pt x="3100" y="135"/>
                </a:lnTo>
                <a:lnTo>
                  <a:pt x="3087" y="136"/>
                </a:lnTo>
                <a:lnTo>
                  <a:pt x="3085" y="198"/>
                </a:lnTo>
                <a:lnTo>
                  <a:pt x="3040" y="200"/>
                </a:lnTo>
                <a:lnTo>
                  <a:pt x="3038" y="363"/>
                </a:lnTo>
                <a:lnTo>
                  <a:pt x="3011" y="364"/>
                </a:lnTo>
                <a:lnTo>
                  <a:pt x="3010" y="444"/>
                </a:lnTo>
                <a:lnTo>
                  <a:pt x="2999" y="446"/>
                </a:lnTo>
                <a:lnTo>
                  <a:pt x="2999" y="421"/>
                </a:lnTo>
                <a:lnTo>
                  <a:pt x="2990" y="418"/>
                </a:lnTo>
                <a:lnTo>
                  <a:pt x="2990" y="398"/>
                </a:lnTo>
                <a:lnTo>
                  <a:pt x="2984" y="397"/>
                </a:lnTo>
                <a:lnTo>
                  <a:pt x="2984" y="377"/>
                </a:lnTo>
                <a:lnTo>
                  <a:pt x="2941" y="372"/>
                </a:lnTo>
                <a:lnTo>
                  <a:pt x="2885" y="375"/>
                </a:lnTo>
                <a:lnTo>
                  <a:pt x="2884" y="397"/>
                </a:lnTo>
                <a:lnTo>
                  <a:pt x="2876" y="397"/>
                </a:lnTo>
                <a:lnTo>
                  <a:pt x="2876" y="418"/>
                </a:lnTo>
                <a:lnTo>
                  <a:pt x="2865" y="418"/>
                </a:lnTo>
                <a:lnTo>
                  <a:pt x="2865" y="449"/>
                </a:lnTo>
                <a:lnTo>
                  <a:pt x="2854" y="451"/>
                </a:lnTo>
                <a:lnTo>
                  <a:pt x="2852" y="498"/>
                </a:lnTo>
                <a:lnTo>
                  <a:pt x="2835" y="498"/>
                </a:lnTo>
                <a:lnTo>
                  <a:pt x="2835" y="504"/>
                </a:lnTo>
                <a:lnTo>
                  <a:pt x="2764" y="502"/>
                </a:lnTo>
                <a:lnTo>
                  <a:pt x="2765" y="466"/>
                </a:lnTo>
                <a:lnTo>
                  <a:pt x="2726" y="464"/>
                </a:lnTo>
                <a:lnTo>
                  <a:pt x="2731" y="461"/>
                </a:lnTo>
                <a:lnTo>
                  <a:pt x="2740" y="459"/>
                </a:lnTo>
                <a:lnTo>
                  <a:pt x="2741" y="446"/>
                </a:lnTo>
                <a:lnTo>
                  <a:pt x="2718" y="446"/>
                </a:lnTo>
                <a:lnTo>
                  <a:pt x="2721" y="431"/>
                </a:lnTo>
                <a:lnTo>
                  <a:pt x="2658" y="428"/>
                </a:lnTo>
                <a:lnTo>
                  <a:pt x="2655" y="432"/>
                </a:lnTo>
                <a:lnTo>
                  <a:pt x="2645" y="432"/>
                </a:lnTo>
                <a:lnTo>
                  <a:pt x="2646" y="451"/>
                </a:lnTo>
                <a:lnTo>
                  <a:pt x="2646" y="451"/>
                </a:lnTo>
                <a:lnTo>
                  <a:pt x="2643" y="452"/>
                </a:lnTo>
                <a:lnTo>
                  <a:pt x="2641" y="454"/>
                </a:lnTo>
                <a:lnTo>
                  <a:pt x="2636" y="456"/>
                </a:lnTo>
                <a:lnTo>
                  <a:pt x="2636" y="456"/>
                </a:lnTo>
                <a:lnTo>
                  <a:pt x="2622" y="457"/>
                </a:lnTo>
                <a:lnTo>
                  <a:pt x="2608" y="456"/>
                </a:lnTo>
                <a:lnTo>
                  <a:pt x="2608" y="418"/>
                </a:lnTo>
                <a:lnTo>
                  <a:pt x="2598" y="418"/>
                </a:lnTo>
                <a:lnTo>
                  <a:pt x="2598" y="352"/>
                </a:lnTo>
                <a:lnTo>
                  <a:pt x="2588" y="349"/>
                </a:lnTo>
                <a:lnTo>
                  <a:pt x="2588" y="289"/>
                </a:lnTo>
                <a:lnTo>
                  <a:pt x="2586" y="285"/>
                </a:lnTo>
                <a:lnTo>
                  <a:pt x="2577" y="284"/>
                </a:lnTo>
                <a:lnTo>
                  <a:pt x="2578" y="237"/>
                </a:lnTo>
                <a:lnTo>
                  <a:pt x="2563" y="225"/>
                </a:lnTo>
                <a:lnTo>
                  <a:pt x="2524" y="222"/>
                </a:lnTo>
                <a:lnTo>
                  <a:pt x="2434" y="218"/>
                </a:lnTo>
                <a:lnTo>
                  <a:pt x="2435" y="154"/>
                </a:lnTo>
                <a:lnTo>
                  <a:pt x="2313" y="141"/>
                </a:lnTo>
                <a:lnTo>
                  <a:pt x="2313" y="134"/>
                </a:lnTo>
                <a:lnTo>
                  <a:pt x="2281" y="130"/>
                </a:lnTo>
                <a:lnTo>
                  <a:pt x="2246" y="119"/>
                </a:lnTo>
                <a:lnTo>
                  <a:pt x="2246" y="109"/>
                </a:lnTo>
                <a:lnTo>
                  <a:pt x="2225" y="108"/>
                </a:lnTo>
                <a:lnTo>
                  <a:pt x="2225" y="96"/>
                </a:lnTo>
                <a:lnTo>
                  <a:pt x="2174" y="89"/>
                </a:lnTo>
                <a:lnTo>
                  <a:pt x="2140" y="90"/>
                </a:lnTo>
                <a:lnTo>
                  <a:pt x="2140" y="156"/>
                </a:lnTo>
                <a:lnTo>
                  <a:pt x="2066" y="156"/>
                </a:lnTo>
                <a:lnTo>
                  <a:pt x="2066" y="451"/>
                </a:lnTo>
                <a:lnTo>
                  <a:pt x="2059" y="451"/>
                </a:lnTo>
                <a:lnTo>
                  <a:pt x="2059" y="422"/>
                </a:lnTo>
                <a:lnTo>
                  <a:pt x="2055" y="422"/>
                </a:lnTo>
                <a:lnTo>
                  <a:pt x="2055" y="451"/>
                </a:lnTo>
                <a:lnTo>
                  <a:pt x="2050" y="451"/>
                </a:lnTo>
                <a:lnTo>
                  <a:pt x="2050" y="697"/>
                </a:lnTo>
                <a:lnTo>
                  <a:pt x="2035" y="697"/>
                </a:lnTo>
                <a:lnTo>
                  <a:pt x="2035" y="711"/>
                </a:lnTo>
                <a:lnTo>
                  <a:pt x="2030" y="711"/>
                </a:lnTo>
                <a:lnTo>
                  <a:pt x="2030" y="590"/>
                </a:lnTo>
                <a:lnTo>
                  <a:pt x="2030" y="590"/>
                </a:lnTo>
                <a:lnTo>
                  <a:pt x="2030" y="575"/>
                </a:lnTo>
                <a:lnTo>
                  <a:pt x="2030" y="567"/>
                </a:lnTo>
                <a:lnTo>
                  <a:pt x="2029" y="561"/>
                </a:lnTo>
                <a:lnTo>
                  <a:pt x="2029" y="561"/>
                </a:lnTo>
                <a:lnTo>
                  <a:pt x="1975" y="559"/>
                </a:lnTo>
                <a:lnTo>
                  <a:pt x="1975" y="527"/>
                </a:lnTo>
                <a:lnTo>
                  <a:pt x="1915" y="527"/>
                </a:lnTo>
                <a:lnTo>
                  <a:pt x="1915" y="559"/>
                </a:lnTo>
                <a:lnTo>
                  <a:pt x="1897" y="559"/>
                </a:lnTo>
                <a:lnTo>
                  <a:pt x="1897" y="702"/>
                </a:lnTo>
                <a:lnTo>
                  <a:pt x="1844" y="702"/>
                </a:lnTo>
                <a:lnTo>
                  <a:pt x="1844" y="635"/>
                </a:lnTo>
                <a:lnTo>
                  <a:pt x="1838" y="635"/>
                </a:lnTo>
                <a:lnTo>
                  <a:pt x="1838" y="630"/>
                </a:lnTo>
                <a:lnTo>
                  <a:pt x="1826" y="630"/>
                </a:lnTo>
                <a:lnTo>
                  <a:pt x="1826" y="635"/>
                </a:lnTo>
                <a:lnTo>
                  <a:pt x="1793" y="635"/>
                </a:lnTo>
                <a:lnTo>
                  <a:pt x="1793" y="360"/>
                </a:lnTo>
                <a:lnTo>
                  <a:pt x="1793" y="360"/>
                </a:lnTo>
                <a:lnTo>
                  <a:pt x="1789" y="359"/>
                </a:lnTo>
                <a:lnTo>
                  <a:pt x="1783" y="358"/>
                </a:lnTo>
                <a:lnTo>
                  <a:pt x="1779" y="355"/>
                </a:lnTo>
                <a:lnTo>
                  <a:pt x="1779" y="355"/>
                </a:lnTo>
                <a:lnTo>
                  <a:pt x="1779" y="255"/>
                </a:lnTo>
                <a:lnTo>
                  <a:pt x="1779" y="255"/>
                </a:lnTo>
                <a:lnTo>
                  <a:pt x="1756" y="250"/>
                </a:lnTo>
                <a:lnTo>
                  <a:pt x="1684" y="250"/>
                </a:lnTo>
                <a:lnTo>
                  <a:pt x="1684" y="238"/>
                </a:lnTo>
                <a:lnTo>
                  <a:pt x="1465" y="238"/>
                </a:lnTo>
                <a:lnTo>
                  <a:pt x="1465" y="238"/>
                </a:lnTo>
                <a:lnTo>
                  <a:pt x="1464" y="429"/>
                </a:lnTo>
                <a:lnTo>
                  <a:pt x="1464" y="429"/>
                </a:lnTo>
                <a:lnTo>
                  <a:pt x="1464" y="429"/>
                </a:lnTo>
                <a:lnTo>
                  <a:pt x="1377" y="429"/>
                </a:lnTo>
                <a:lnTo>
                  <a:pt x="1325" y="453"/>
                </a:lnTo>
                <a:lnTo>
                  <a:pt x="1325" y="441"/>
                </a:lnTo>
                <a:lnTo>
                  <a:pt x="1325" y="441"/>
                </a:lnTo>
                <a:lnTo>
                  <a:pt x="1325" y="414"/>
                </a:lnTo>
                <a:lnTo>
                  <a:pt x="1325" y="414"/>
                </a:lnTo>
                <a:lnTo>
                  <a:pt x="1326" y="197"/>
                </a:lnTo>
                <a:lnTo>
                  <a:pt x="1326" y="197"/>
                </a:lnTo>
                <a:lnTo>
                  <a:pt x="1316" y="194"/>
                </a:lnTo>
                <a:lnTo>
                  <a:pt x="1306" y="192"/>
                </a:lnTo>
                <a:lnTo>
                  <a:pt x="1128" y="192"/>
                </a:lnTo>
                <a:lnTo>
                  <a:pt x="1128" y="192"/>
                </a:lnTo>
                <a:lnTo>
                  <a:pt x="1126" y="355"/>
                </a:lnTo>
                <a:lnTo>
                  <a:pt x="1126" y="355"/>
                </a:lnTo>
                <a:lnTo>
                  <a:pt x="1126" y="399"/>
                </a:lnTo>
                <a:lnTo>
                  <a:pt x="1126" y="399"/>
                </a:lnTo>
                <a:lnTo>
                  <a:pt x="1126" y="409"/>
                </a:lnTo>
                <a:lnTo>
                  <a:pt x="1126" y="413"/>
                </a:lnTo>
                <a:lnTo>
                  <a:pt x="1124" y="417"/>
                </a:lnTo>
                <a:lnTo>
                  <a:pt x="1124" y="418"/>
                </a:lnTo>
                <a:lnTo>
                  <a:pt x="1124" y="418"/>
                </a:lnTo>
                <a:lnTo>
                  <a:pt x="1119" y="417"/>
                </a:lnTo>
                <a:lnTo>
                  <a:pt x="1119" y="417"/>
                </a:lnTo>
                <a:lnTo>
                  <a:pt x="1118" y="416"/>
                </a:lnTo>
                <a:lnTo>
                  <a:pt x="1118" y="416"/>
                </a:lnTo>
                <a:lnTo>
                  <a:pt x="1118" y="403"/>
                </a:lnTo>
                <a:lnTo>
                  <a:pt x="1118" y="403"/>
                </a:lnTo>
                <a:lnTo>
                  <a:pt x="1099" y="401"/>
                </a:lnTo>
                <a:lnTo>
                  <a:pt x="1099" y="401"/>
                </a:lnTo>
                <a:lnTo>
                  <a:pt x="1098" y="387"/>
                </a:lnTo>
                <a:lnTo>
                  <a:pt x="1098" y="387"/>
                </a:lnTo>
                <a:lnTo>
                  <a:pt x="1081" y="384"/>
                </a:lnTo>
                <a:lnTo>
                  <a:pt x="1081" y="384"/>
                </a:lnTo>
                <a:lnTo>
                  <a:pt x="1079" y="384"/>
                </a:lnTo>
                <a:lnTo>
                  <a:pt x="1079" y="369"/>
                </a:lnTo>
                <a:lnTo>
                  <a:pt x="1076" y="369"/>
                </a:lnTo>
                <a:lnTo>
                  <a:pt x="1076" y="368"/>
                </a:lnTo>
                <a:lnTo>
                  <a:pt x="1076" y="368"/>
                </a:lnTo>
                <a:lnTo>
                  <a:pt x="1071" y="368"/>
                </a:lnTo>
                <a:lnTo>
                  <a:pt x="1067" y="368"/>
                </a:lnTo>
                <a:lnTo>
                  <a:pt x="1067" y="363"/>
                </a:lnTo>
                <a:lnTo>
                  <a:pt x="1067" y="363"/>
                </a:lnTo>
                <a:lnTo>
                  <a:pt x="1036" y="362"/>
                </a:lnTo>
                <a:lnTo>
                  <a:pt x="1036" y="358"/>
                </a:lnTo>
                <a:lnTo>
                  <a:pt x="1027" y="358"/>
                </a:lnTo>
                <a:lnTo>
                  <a:pt x="1027" y="360"/>
                </a:lnTo>
                <a:lnTo>
                  <a:pt x="1027" y="360"/>
                </a:lnTo>
                <a:lnTo>
                  <a:pt x="1026" y="362"/>
                </a:lnTo>
                <a:lnTo>
                  <a:pt x="979" y="362"/>
                </a:lnTo>
                <a:lnTo>
                  <a:pt x="979" y="365"/>
                </a:lnTo>
                <a:lnTo>
                  <a:pt x="979" y="365"/>
                </a:lnTo>
                <a:lnTo>
                  <a:pt x="960" y="367"/>
                </a:lnTo>
                <a:lnTo>
                  <a:pt x="960" y="471"/>
                </a:lnTo>
                <a:lnTo>
                  <a:pt x="960" y="471"/>
                </a:lnTo>
                <a:lnTo>
                  <a:pt x="960" y="476"/>
                </a:lnTo>
                <a:lnTo>
                  <a:pt x="959" y="479"/>
                </a:lnTo>
                <a:lnTo>
                  <a:pt x="959" y="526"/>
                </a:lnTo>
                <a:lnTo>
                  <a:pt x="959" y="526"/>
                </a:lnTo>
                <a:lnTo>
                  <a:pt x="959" y="537"/>
                </a:lnTo>
                <a:lnTo>
                  <a:pt x="959" y="543"/>
                </a:lnTo>
                <a:lnTo>
                  <a:pt x="958" y="547"/>
                </a:lnTo>
                <a:lnTo>
                  <a:pt x="958" y="547"/>
                </a:lnTo>
                <a:lnTo>
                  <a:pt x="932" y="548"/>
                </a:lnTo>
                <a:lnTo>
                  <a:pt x="932" y="548"/>
                </a:lnTo>
                <a:lnTo>
                  <a:pt x="933" y="454"/>
                </a:lnTo>
                <a:lnTo>
                  <a:pt x="933" y="454"/>
                </a:lnTo>
                <a:lnTo>
                  <a:pt x="914" y="453"/>
                </a:lnTo>
                <a:lnTo>
                  <a:pt x="914" y="453"/>
                </a:lnTo>
                <a:lnTo>
                  <a:pt x="913" y="434"/>
                </a:lnTo>
                <a:lnTo>
                  <a:pt x="900" y="434"/>
                </a:lnTo>
                <a:lnTo>
                  <a:pt x="900" y="434"/>
                </a:lnTo>
                <a:lnTo>
                  <a:pt x="898" y="434"/>
                </a:lnTo>
                <a:lnTo>
                  <a:pt x="898" y="434"/>
                </a:lnTo>
                <a:lnTo>
                  <a:pt x="893" y="428"/>
                </a:lnTo>
                <a:lnTo>
                  <a:pt x="883" y="426"/>
                </a:lnTo>
                <a:lnTo>
                  <a:pt x="883" y="426"/>
                </a:lnTo>
                <a:lnTo>
                  <a:pt x="883" y="422"/>
                </a:lnTo>
                <a:lnTo>
                  <a:pt x="883" y="418"/>
                </a:lnTo>
                <a:lnTo>
                  <a:pt x="879" y="418"/>
                </a:lnTo>
                <a:lnTo>
                  <a:pt x="879" y="418"/>
                </a:lnTo>
                <a:lnTo>
                  <a:pt x="879" y="418"/>
                </a:lnTo>
                <a:lnTo>
                  <a:pt x="877" y="417"/>
                </a:lnTo>
                <a:lnTo>
                  <a:pt x="877" y="414"/>
                </a:lnTo>
                <a:lnTo>
                  <a:pt x="873" y="414"/>
                </a:lnTo>
                <a:lnTo>
                  <a:pt x="873" y="414"/>
                </a:lnTo>
                <a:lnTo>
                  <a:pt x="872" y="433"/>
                </a:lnTo>
                <a:lnTo>
                  <a:pt x="872" y="433"/>
                </a:lnTo>
                <a:lnTo>
                  <a:pt x="861" y="432"/>
                </a:lnTo>
                <a:lnTo>
                  <a:pt x="861" y="433"/>
                </a:lnTo>
                <a:lnTo>
                  <a:pt x="860" y="433"/>
                </a:lnTo>
                <a:lnTo>
                  <a:pt x="860" y="433"/>
                </a:lnTo>
                <a:lnTo>
                  <a:pt x="861" y="443"/>
                </a:lnTo>
                <a:lnTo>
                  <a:pt x="860" y="448"/>
                </a:lnTo>
                <a:lnTo>
                  <a:pt x="860" y="452"/>
                </a:lnTo>
                <a:lnTo>
                  <a:pt x="860" y="452"/>
                </a:lnTo>
                <a:lnTo>
                  <a:pt x="841" y="451"/>
                </a:lnTo>
                <a:lnTo>
                  <a:pt x="841" y="451"/>
                </a:lnTo>
                <a:lnTo>
                  <a:pt x="841" y="404"/>
                </a:lnTo>
                <a:lnTo>
                  <a:pt x="841" y="404"/>
                </a:lnTo>
                <a:lnTo>
                  <a:pt x="825" y="402"/>
                </a:lnTo>
                <a:lnTo>
                  <a:pt x="825" y="402"/>
                </a:lnTo>
                <a:lnTo>
                  <a:pt x="828" y="394"/>
                </a:lnTo>
                <a:lnTo>
                  <a:pt x="828" y="394"/>
                </a:lnTo>
                <a:lnTo>
                  <a:pt x="823" y="393"/>
                </a:lnTo>
                <a:lnTo>
                  <a:pt x="820" y="392"/>
                </a:lnTo>
                <a:lnTo>
                  <a:pt x="820" y="392"/>
                </a:lnTo>
                <a:lnTo>
                  <a:pt x="815" y="392"/>
                </a:lnTo>
                <a:lnTo>
                  <a:pt x="815" y="402"/>
                </a:lnTo>
                <a:lnTo>
                  <a:pt x="815" y="402"/>
                </a:lnTo>
                <a:lnTo>
                  <a:pt x="813" y="402"/>
                </a:lnTo>
                <a:lnTo>
                  <a:pt x="813" y="402"/>
                </a:lnTo>
                <a:lnTo>
                  <a:pt x="788" y="402"/>
                </a:lnTo>
                <a:lnTo>
                  <a:pt x="788" y="402"/>
                </a:lnTo>
                <a:lnTo>
                  <a:pt x="780" y="402"/>
                </a:lnTo>
                <a:lnTo>
                  <a:pt x="773" y="401"/>
                </a:lnTo>
                <a:lnTo>
                  <a:pt x="773" y="401"/>
                </a:lnTo>
                <a:lnTo>
                  <a:pt x="771" y="391"/>
                </a:lnTo>
                <a:lnTo>
                  <a:pt x="771" y="391"/>
                </a:lnTo>
                <a:lnTo>
                  <a:pt x="764" y="391"/>
                </a:lnTo>
                <a:lnTo>
                  <a:pt x="761" y="391"/>
                </a:lnTo>
                <a:lnTo>
                  <a:pt x="759" y="392"/>
                </a:lnTo>
                <a:lnTo>
                  <a:pt x="759" y="392"/>
                </a:lnTo>
                <a:lnTo>
                  <a:pt x="745" y="391"/>
                </a:lnTo>
                <a:lnTo>
                  <a:pt x="738" y="391"/>
                </a:lnTo>
                <a:lnTo>
                  <a:pt x="733" y="392"/>
                </a:lnTo>
                <a:lnTo>
                  <a:pt x="733" y="392"/>
                </a:lnTo>
                <a:lnTo>
                  <a:pt x="731" y="396"/>
                </a:lnTo>
                <a:lnTo>
                  <a:pt x="733" y="401"/>
                </a:lnTo>
                <a:lnTo>
                  <a:pt x="731" y="401"/>
                </a:lnTo>
                <a:lnTo>
                  <a:pt x="731" y="402"/>
                </a:lnTo>
                <a:lnTo>
                  <a:pt x="725" y="402"/>
                </a:lnTo>
                <a:lnTo>
                  <a:pt x="725" y="393"/>
                </a:lnTo>
                <a:lnTo>
                  <a:pt x="665" y="393"/>
                </a:lnTo>
                <a:lnTo>
                  <a:pt x="665" y="401"/>
                </a:lnTo>
                <a:lnTo>
                  <a:pt x="664" y="401"/>
                </a:lnTo>
                <a:lnTo>
                  <a:pt x="664" y="402"/>
                </a:lnTo>
                <a:lnTo>
                  <a:pt x="664" y="402"/>
                </a:lnTo>
                <a:lnTo>
                  <a:pt x="606" y="401"/>
                </a:lnTo>
                <a:lnTo>
                  <a:pt x="606" y="434"/>
                </a:lnTo>
                <a:lnTo>
                  <a:pt x="605" y="434"/>
                </a:lnTo>
                <a:lnTo>
                  <a:pt x="605" y="436"/>
                </a:lnTo>
                <a:lnTo>
                  <a:pt x="605" y="436"/>
                </a:lnTo>
                <a:lnTo>
                  <a:pt x="584" y="436"/>
                </a:lnTo>
                <a:lnTo>
                  <a:pt x="562" y="434"/>
                </a:lnTo>
                <a:lnTo>
                  <a:pt x="562" y="434"/>
                </a:lnTo>
                <a:lnTo>
                  <a:pt x="561" y="431"/>
                </a:lnTo>
                <a:lnTo>
                  <a:pt x="560" y="431"/>
                </a:lnTo>
                <a:lnTo>
                  <a:pt x="560" y="431"/>
                </a:lnTo>
                <a:lnTo>
                  <a:pt x="558" y="434"/>
                </a:lnTo>
                <a:lnTo>
                  <a:pt x="558" y="434"/>
                </a:lnTo>
                <a:lnTo>
                  <a:pt x="550" y="434"/>
                </a:lnTo>
                <a:lnTo>
                  <a:pt x="550" y="437"/>
                </a:lnTo>
                <a:lnTo>
                  <a:pt x="500" y="437"/>
                </a:lnTo>
                <a:lnTo>
                  <a:pt x="500" y="245"/>
                </a:lnTo>
                <a:lnTo>
                  <a:pt x="500" y="245"/>
                </a:lnTo>
                <a:lnTo>
                  <a:pt x="496" y="245"/>
                </a:lnTo>
                <a:lnTo>
                  <a:pt x="496" y="245"/>
                </a:lnTo>
                <a:lnTo>
                  <a:pt x="495" y="244"/>
                </a:lnTo>
                <a:lnTo>
                  <a:pt x="486" y="244"/>
                </a:lnTo>
                <a:lnTo>
                  <a:pt x="486" y="95"/>
                </a:lnTo>
                <a:lnTo>
                  <a:pt x="486" y="95"/>
                </a:lnTo>
                <a:lnTo>
                  <a:pt x="482" y="94"/>
                </a:lnTo>
                <a:lnTo>
                  <a:pt x="460" y="94"/>
                </a:lnTo>
                <a:lnTo>
                  <a:pt x="460" y="93"/>
                </a:lnTo>
                <a:lnTo>
                  <a:pt x="460" y="93"/>
                </a:lnTo>
                <a:lnTo>
                  <a:pt x="458" y="91"/>
                </a:lnTo>
                <a:lnTo>
                  <a:pt x="458" y="90"/>
                </a:lnTo>
                <a:lnTo>
                  <a:pt x="458" y="89"/>
                </a:lnTo>
                <a:lnTo>
                  <a:pt x="457" y="88"/>
                </a:lnTo>
                <a:lnTo>
                  <a:pt x="457" y="88"/>
                </a:lnTo>
                <a:lnTo>
                  <a:pt x="455" y="85"/>
                </a:lnTo>
                <a:lnTo>
                  <a:pt x="455" y="85"/>
                </a:lnTo>
                <a:lnTo>
                  <a:pt x="455" y="80"/>
                </a:lnTo>
                <a:lnTo>
                  <a:pt x="455" y="80"/>
                </a:lnTo>
                <a:lnTo>
                  <a:pt x="452" y="79"/>
                </a:lnTo>
                <a:lnTo>
                  <a:pt x="452" y="78"/>
                </a:lnTo>
                <a:lnTo>
                  <a:pt x="451" y="78"/>
                </a:lnTo>
                <a:lnTo>
                  <a:pt x="451" y="78"/>
                </a:lnTo>
                <a:lnTo>
                  <a:pt x="448" y="75"/>
                </a:lnTo>
                <a:lnTo>
                  <a:pt x="448" y="75"/>
                </a:lnTo>
                <a:lnTo>
                  <a:pt x="441" y="68"/>
                </a:lnTo>
                <a:lnTo>
                  <a:pt x="441" y="66"/>
                </a:lnTo>
                <a:lnTo>
                  <a:pt x="440" y="66"/>
                </a:lnTo>
                <a:lnTo>
                  <a:pt x="440" y="66"/>
                </a:lnTo>
                <a:lnTo>
                  <a:pt x="437" y="63"/>
                </a:lnTo>
                <a:lnTo>
                  <a:pt x="437" y="63"/>
                </a:lnTo>
                <a:lnTo>
                  <a:pt x="427" y="53"/>
                </a:lnTo>
                <a:lnTo>
                  <a:pt x="418" y="43"/>
                </a:lnTo>
                <a:lnTo>
                  <a:pt x="418" y="43"/>
                </a:lnTo>
                <a:lnTo>
                  <a:pt x="406" y="31"/>
                </a:lnTo>
                <a:lnTo>
                  <a:pt x="406" y="30"/>
                </a:lnTo>
                <a:lnTo>
                  <a:pt x="404" y="30"/>
                </a:lnTo>
                <a:lnTo>
                  <a:pt x="404" y="30"/>
                </a:lnTo>
                <a:lnTo>
                  <a:pt x="404" y="11"/>
                </a:lnTo>
                <a:lnTo>
                  <a:pt x="404" y="11"/>
                </a:lnTo>
                <a:lnTo>
                  <a:pt x="403" y="11"/>
                </a:lnTo>
                <a:lnTo>
                  <a:pt x="403" y="11"/>
                </a:lnTo>
                <a:lnTo>
                  <a:pt x="382" y="11"/>
                </a:lnTo>
                <a:lnTo>
                  <a:pt x="382" y="11"/>
                </a:lnTo>
                <a:lnTo>
                  <a:pt x="383" y="29"/>
                </a:lnTo>
                <a:lnTo>
                  <a:pt x="383" y="29"/>
                </a:lnTo>
                <a:lnTo>
                  <a:pt x="376" y="38"/>
                </a:lnTo>
                <a:lnTo>
                  <a:pt x="376" y="38"/>
                </a:lnTo>
                <a:lnTo>
                  <a:pt x="367" y="45"/>
                </a:lnTo>
                <a:lnTo>
                  <a:pt x="367" y="45"/>
                </a:lnTo>
                <a:lnTo>
                  <a:pt x="362" y="51"/>
                </a:lnTo>
                <a:lnTo>
                  <a:pt x="362" y="51"/>
                </a:lnTo>
                <a:lnTo>
                  <a:pt x="361" y="51"/>
                </a:lnTo>
                <a:lnTo>
                  <a:pt x="361" y="54"/>
                </a:lnTo>
                <a:lnTo>
                  <a:pt x="361" y="54"/>
                </a:lnTo>
                <a:lnTo>
                  <a:pt x="351" y="63"/>
                </a:lnTo>
                <a:lnTo>
                  <a:pt x="351" y="63"/>
                </a:lnTo>
                <a:lnTo>
                  <a:pt x="344" y="69"/>
                </a:lnTo>
                <a:lnTo>
                  <a:pt x="341" y="73"/>
                </a:lnTo>
                <a:lnTo>
                  <a:pt x="338" y="74"/>
                </a:lnTo>
                <a:lnTo>
                  <a:pt x="338" y="75"/>
                </a:lnTo>
                <a:lnTo>
                  <a:pt x="333" y="75"/>
                </a:lnTo>
                <a:lnTo>
                  <a:pt x="333" y="81"/>
                </a:lnTo>
                <a:lnTo>
                  <a:pt x="333" y="81"/>
                </a:lnTo>
                <a:lnTo>
                  <a:pt x="332" y="83"/>
                </a:lnTo>
                <a:lnTo>
                  <a:pt x="329" y="83"/>
                </a:lnTo>
                <a:lnTo>
                  <a:pt x="329" y="93"/>
                </a:lnTo>
                <a:lnTo>
                  <a:pt x="329" y="93"/>
                </a:lnTo>
                <a:lnTo>
                  <a:pt x="328" y="94"/>
                </a:lnTo>
                <a:lnTo>
                  <a:pt x="313" y="94"/>
                </a:lnTo>
                <a:lnTo>
                  <a:pt x="313" y="94"/>
                </a:lnTo>
                <a:lnTo>
                  <a:pt x="311" y="90"/>
                </a:lnTo>
                <a:lnTo>
                  <a:pt x="311" y="90"/>
                </a:lnTo>
                <a:lnTo>
                  <a:pt x="301" y="91"/>
                </a:lnTo>
                <a:lnTo>
                  <a:pt x="301" y="91"/>
                </a:lnTo>
                <a:lnTo>
                  <a:pt x="299" y="96"/>
                </a:lnTo>
                <a:lnTo>
                  <a:pt x="298" y="96"/>
                </a:lnTo>
                <a:lnTo>
                  <a:pt x="298" y="99"/>
                </a:lnTo>
                <a:lnTo>
                  <a:pt x="297" y="99"/>
                </a:lnTo>
                <a:lnTo>
                  <a:pt x="297" y="101"/>
                </a:lnTo>
                <a:lnTo>
                  <a:pt x="296" y="101"/>
                </a:lnTo>
                <a:lnTo>
                  <a:pt x="296" y="104"/>
                </a:lnTo>
                <a:lnTo>
                  <a:pt x="296" y="104"/>
                </a:lnTo>
                <a:lnTo>
                  <a:pt x="296" y="105"/>
                </a:lnTo>
                <a:lnTo>
                  <a:pt x="294" y="105"/>
                </a:lnTo>
                <a:lnTo>
                  <a:pt x="294" y="105"/>
                </a:lnTo>
                <a:lnTo>
                  <a:pt x="294" y="108"/>
                </a:lnTo>
                <a:lnTo>
                  <a:pt x="293" y="110"/>
                </a:lnTo>
                <a:lnTo>
                  <a:pt x="293" y="110"/>
                </a:lnTo>
                <a:lnTo>
                  <a:pt x="292" y="111"/>
                </a:lnTo>
                <a:lnTo>
                  <a:pt x="292" y="111"/>
                </a:lnTo>
                <a:lnTo>
                  <a:pt x="291" y="106"/>
                </a:lnTo>
                <a:lnTo>
                  <a:pt x="291" y="101"/>
                </a:lnTo>
                <a:lnTo>
                  <a:pt x="289" y="101"/>
                </a:lnTo>
                <a:lnTo>
                  <a:pt x="289" y="88"/>
                </a:lnTo>
                <a:lnTo>
                  <a:pt x="289" y="88"/>
                </a:lnTo>
                <a:lnTo>
                  <a:pt x="284" y="88"/>
                </a:lnTo>
                <a:lnTo>
                  <a:pt x="279" y="86"/>
                </a:lnTo>
                <a:lnTo>
                  <a:pt x="279" y="86"/>
                </a:lnTo>
                <a:lnTo>
                  <a:pt x="277" y="85"/>
                </a:lnTo>
                <a:lnTo>
                  <a:pt x="277" y="85"/>
                </a:lnTo>
                <a:lnTo>
                  <a:pt x="275" y="44"/>
                </a:lnTo>
                <a:lnTo>
                  <a:pt x="253" y="44"/>
                </a:lnTo>
                <a:lnTo>
                  <a:pt x="253" y="44"/>
                </a:lnTo>
                <a:lnTo>
                  <a:pt x="250" y="44"/>
                </a:lnTo>
                <a:lnTo>
                  <a:pt x="178" y="44"/>
                </a:lnTo>
                <a:lnTo>
                  <a:pt x="178" y="44"/>
                </a:lnTo>
                <a:lnTo>
                  <a:pt x="174" y="46"/>
                </a:lnTo>
                <a:lnTo>
                  <a:pt x="169" y="49"/>
                </a:lnTo>
                <a:lnTo>
                  <a:pt x="169" y="49"/>
                </a:lnTo>
                <a:lnTo>
                  <a:pt x="170" y="51"/>
                </a:lnTo>
                <a:lnTo>
                  <a:pt x="170" y="51"/>
                </a:lnTo>
                <a:lnTo>
                  <a:pt x="169" y="55"/>
                </a:lnTo>
                <a:lnTo>
                  <a:pt x="169" y="59"/>
                </a:lnTo>
                <a:lnTo>
                  <a:pt x="158" y="59"/>
                </a:lnTo>
                <a:lnTo>
                  <a:pt x="158" y="59"/>
                </a:lnTo>
                <a:lnTo>
                  <a:pt x="159" y="81"/>
                </a:lnTo>
                <a:lnTo>
                  <a:pt x="128" y="81"/>
                </a:lnTo>
                <a:lnTo>
                  <a:pt x="128" y="81"/>
                </a:lnTo>
                <a:lnTo>
                  <a:pt x="129" y="104"/>
                </a:lnTo>
                <a:lnTo>
                  <a:pt x="128" y="115"/>
                </a:lnTo>
                <a:lnTo>
                  <a:pt x="128" y="125"/>
                </a:lnTo>
                <a:lnTo>
                  <a:pt x="119" y="125"/>
                </a:lnTo>
                <a:lnTo>
                  <a:pt x="119" y="125"/>
                </a:lnTo>
                <a:lnTo>
                  <a:pt x="116" y="738"/>
                </a:lnTo>
                <a:lnTo>
                  <a:pt x="110" y="738"/>
                </a:lnTo>
                <a:lnTo>
                  <a:pt x="110" y="755"/>
                </a:lnTo>
                <a:lnTo>
                  <a:pt x="101" y="755"/>
                </a:lnTo>
                <a:lnTo>
                  <a:pt x="101" y="841"/>
                </a:lnTo>
                <a:lnTo>
                  <a:pt x="61" y="841"/>
                </a:lnTo>
                <a:lnTo>
                  <a:pt x="61" y="839"/>
                </a:lnTo>
                <a:lnTo>
                  <a:pt x="45" y="839"/>
                </a:lnTo>
                <a:lnTo>
                  <a:pt x="45" y="922"/>
                </a:lnTo>
                <a:lnTo>
                  <a:pt x="44" y="922"/>
                </a:lnTo>
                <a:lnTo>
                  <a:pt x="44" y="939"/>
                </a:lnTo>
                <a:lnTo>
                  <a:pt x="39" y="939"/>
                </a:lnTo>
                <a:lnTo>
                  <a:pt x="39" y="943"/>
                </a:lnTo>
                <a:lnTo>
                  <a:pt x="31" y="943"/>
                </a:lnTo>
                <a:lnTo>
                  <a:pt x="31" y="946"/>
                </a:lnTo>
                <a:lnTo>
                  <a:pt x="34" y="946"/>
                </a:lnTo>
                <a:lnTo>
                  <a:pt x="34" y="946"/>
                </a:lnTo>
                <a:lnTo>
                  <a:pt x="35" y="949"/>
                </a:lnTo>
                <a:lnTo>
                  <a:pt x="35" y="951"/>
                </a:lnTo>
                <a:lnTo>
                  <a:pt x="35" y="958"/>
                </a:lnTo>
                <a:lnTo>
                  <a:pt x="28" y="958"/>
                </a:lnTo>
                <a:lnTo>
                  <a:pt x="28" y="970"/>
                </a:lnTo>
                <a:lnTo>
                  <a:pt x="28" y="970"/>
                </a:lnTo>
                <a:lnTo>
                  <a:pt x="13" y="970"/>
                </a:lnTo>
                <a:lnTo>
                  <a:pt x="6" y="970"/>
                </a:lnTo>
                <a:lnTo>
                  <a:pt x="0" y="971"/>
                </a:lnTo>
                <a:lnTo>
                  <a:pt x="0" y="1318"/>
                </a:lnTo>
                <a:lnTo>
                  <a:pt x="2080" y="1318"/>
                </a:lnTo>
                <a:lnTo>
                  <a:pt x="2080" y="1317"/>
                </a:lnTo>
                <a:lnTo>
                  <a:pt x="5760" y="1317"/>
                </a:lnTo>
                <a:lnTo>
                  <a:pt x="5760" y="595"/>
                </a:lnTo>
                <a:lnTo>
                  <a:pt x="5742" y="590"/>
                </a:lnTo>
                <a:close/>
              </a:path>
            </a:pathLst>
          </a:custGeom>
          <a:solidFill>
            <a:srgbClr val="00B050">
              <a:alpha val="4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Rectangle 200"/>
          <p:cNvSpPr/>
          <p:nvPr/>
        </p:nvSpPr>
        <p:spPr bwMode="auto">
          <a:xfrm>
            <a:off x="-1" y="298730"/>
            <a:ext cx="12188825" cy="599423"/>
          </a:xfrm>
          <a:prstGeom prst="rect">
            <a:avLst/>
          </a:prstGeom>
          <a:solidFill>
            <a:srgbClr val="0A7832"/>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lnSpc>
                <a:spcPct val="85000"/>
              </a:lnSpc>
              <a:spcBef>
                <a:spcPts val="200"/>
              </a:spcBef>
            </a:pPr>
            <a:r>
              <a:rPr lang="en-US" sz="2800" dirty="0">
                <a:solidFill>
                  <a:srgbClr val="FFFFFF"/>
                </a:solidFill>
                <a:latin typeface="Arial"/>
                <a:cs typeface="Arial"/>
              </a:rPr>
              <a:t>Your Title Here</a:t>
            </a:r>
          </a:p>
        </p:txBody>
      </p:sp>
      <p:sp>
        <p:nvSpPr>
          <p:cNvPr id="300" name="Rectangle 299">
            <a:extLst>
              <a:ext uri="{C183D7F6-B498-43B3-948B-1728B52AA6E4}">
                <adec:decorative xmlns:adec="http://schemas.microsoft.com/office/drawing/2017/decorative" val="1"/>
              </a:ext>
            </a:extLst>
          </p:cNvPr>
          <p:cNvSpPr/>
          <p:nvPr/>
        </p:nvSpPr>
        <p:spPr bwMode="auto">
          <a:xfrm>
            <a:off x="-1" y="253012"/>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295" name="Rectangle 294">
            <a:extLst>
              <a:ext uri="{C183D7F6-B498-43B3-948B-1728B52AA6E4}">
                <adec:decorative xmlns:adec="http://schemas.microsoft.com/office/drawing/2017/decorative" val="1"/>
              </a:ext>
            </a:extLst>
          </p:cNvPr>
          <p:cNvSpPr/>
          <p:nvPr/>
        </p:nvSpPr>
        <p:spPr bwMode="auto">
          <a:xfrm>
            <a:off x="-1" y="898154"/>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nvGrpSpPr>
          <p:cNvPr id="2" name="Group 1">
            <a:extLst>
              <a:ext uri="{C183D7F6-B498-43B3-948B-1728B52AA6E4}">
                <adec:decorative xmlns:adec="http://schemas.microsoft.com/office/drawing/2017/decorative" val="1"/>
              </a:ext>
            </a:extLst>
          </p:cNvPr>
          <p:cNvGrpSpPr/>
          <p:nvPr/>
        </p:nvGrpSpPr>
        <p:grpSpPr>
          <a:xfrm>
            <a:off x="1197398" y="1195187"/>
            <a:ext cx="2285999" cy="2286000"/>
            <a:chOff x="228600" y="762000"/>
            <a:chExt cx="2285999" cy="2286000"/>
          </a:xfrm>
        </p:grpSpPr>
        <p:sp>
          <p:nvSpPr>
            <p:cNvPr id="197" name="Freeform 20"/>
            <p:cNvSpPr>
              <a:spLocks noEditPoints="1"/>
            </p:cNvSpPr>
            <p:nvPr/>
          </p:nvSpPr>
          <p:spPr bwMode="auto">
            <a:xfrm>
              <a:off x="266700" y="814386"/>
              <a:ext cx="2197100" cy="2197100"/>
            </a:xfrm>
            <a:custGeom>
              <a:avLst/>
              <a:gdLst>
                <a:gd name="T0" fmla="*/ 178 w 357"/>
                <a:gd name="T1" fmla="*/ 357 h 357"/>
                <a:gd name="T2" fmla="*/ 346 w 357"/>
                <a:gd name="T3" fmla="*/ 178 h 357"/>
                <a:gd name="T4" fmla="*/ 318 w 357"/>
                <a:gd name="T5" fmla="*/ 246 h 357"/>
                <a:gd name="T6" fmla="*/ 283 w 357"/>
                <a:gd name="T7" fmla="*/ 205 h 357"/>
                <a:gd name="T8" fmla="*/ 246 w 357"/>
                <a:gd name="T9" fmla="*/ 193 h 357"/>
                <a:gd name="T10" fmla="*/ 255 w 357"/>
                <a:gd name="T11" fmla="*/ 155 h 357"/>
                <a:gd name="T12" fmla="*/ 295 w 357"/>
                <a:gd name="T13" fmla="*/ 139 h 357"/>
                <a:gd name="T14" fmla="*/ 341 w 357"/>
                <a:gd name="T15" fmla="*/ 144 h 357"/>
                <a:gd name="T16" fmla="*/ 146 w 357"/>
                <a:gd name="T17" fmla="*/ 343 h 357"/>
                <a:gd name="T18" fmla="*/ 141 w 357"/>
                <a:gd name="T19" fmla="*/ 322 h 357"/>
                <a:gd name="T20" fmla="*/ 133 w 357"/>
                <a:gd name="T21" fmla="*/ 275 h 357"/>
                <a:gd name="T22" fmla="*/ 113 w 357"/>
                <a:gd name="T23" fmla="*/ 246 h 357"/>
                <a:gd name="T24" fmla="*/ 84 w 357"/>
                <a:gd name="T25" fmla="*/ 217 h 357"/>
                <a:gd name="T26" fmla="*/ 41 w 357"/>
                <a:gd name="T27" fmla="*/ 197 h 357"/>
                <a:gd name="T28" fmla="*/ 19 w 357"/>
                <a:gd name="T29" fmla="*/ 185 h 357"/>
                <a:gd name="T30" fmla="*/ 40 w 357"/>
                <a:gd name="T31" fmla="*/ 83 h 357"/>
                <a:gd name="T32" fmla="*/ 61 w 357"/>
                <a:gd name="T33" fmla="*/ 77 h 357"/>
                <a:gd name="T34" fmla="*/ 67 w 357"/>
                <a:gd name="T35" fmla="*/ 85 h 357"/>
                <a:gd name="T36" fmla="*/ 62 w 357"/>
                <a:gd name="T37" fmla="*/ 116 h 357"/>
                <a:gd name="T38" fmla="*/ 94 w 357"/>
                <a:gd name="T39" fmla="*/ 120 h 357"/>
                <a:gd name="T40" fmla="*/ 108 w 357"/>
                <a:gd name="T41" fmla="*/ 98 h 357"/>
                <a:gd name="T42" fmla="*/ 132 w 357"/>
                <a:gd name="T43" fmla="*/ 110 h 357"/>
                <a:gd name="T44" fmla="*/ 124 w 357"/>
                <a:gd name="T45" fmla="*/ 131 h 357"/>
                <a:gd name="T46" fmla="*/ 112 w 357"/>
                <a:gd name="T47" fmla="*/ 151 h 357"/>
                <a:gd name="T48" fmla="*/ 98 w 357"/>
                <a:gd name="T49" fmla="*/ 181 h 357"/>
                <a:gd name="T50" fmla="*/ 65 w 357"/>
                <a:gd name="T51" fmla="*/ 197 h 357"/>
                <a:gd name="T52" fmla="*/ 83 w 357"/>
                <a:gd name="T53" fmla="*/ 206 h 357"/>
                <a:gd name="T54" fmla="*/ 114 w 357"/>
                <a:gd name="T55" fmla="*/ 223 h 357"/>
                <a:gd name="T56" fmla="*/ 157 w 357"/>
                <a:gd name="T57" fmla="*/ 224 h 357"/>
                <a:gd name="T58" fmla="*/ 186 w 357"/>
                <a:gd name="T59" fmla="*/ 237 h 357"/>
                <a:gd name="T60" fmla="*/ 205 w 357"/>
                <a:gd name="T61" fmla="*/ 256 h 357"/>
                <a:gd name="T62" fmla="*/ 178 w 357"/>
                <a:gd name="T63" fmla="*/ 305 h 357"/>
                <a:gd name="T64" fmla="*/ 153 w 357"/>
                <a:gd name="T65" fmla="*/ 344 h 357"/>
                <a:gd name="T66" fmla="*/ 311 w 357"/>
                <a:gd name="T67" fmla="*/ 75 h 357"/>
                <a:gd name="T68" fmla="*/ 319 w 357"/>
                <a:gd name="T69" fmla="*/ 125 h 357"/>
                <a:gd name="T70" fmla="*/ 289 w 357"/>
                <a:gd name="T71" fmla="*/ 113 h 357"/>
                <a:gd name="T72" fmla="*/ 264 w 357"/>
                <a:gd name="T73" fmla="*/ 134 h 357"/>
                <a:gd name="T74" fmla="*/ 252 w 357"/>
                <a:gd name="T75" fmla="*/ 130 h 357"/>
                <a:gd name="T76" fmla="*/ 266 w 357"/>
                <a:gd name="T77" fmla="*/ 104 h 357"/>
                <a:gd name="T78" fmla="*/ 290 w 357"/>
                <a:gd name="T79" fmla="*/ 86 h 357"/>
                <a:gd name="T80" fmla="*/ 210 w 357"/>
                <a:gd name="T81" fmla="*/ 14 h 357"/>
                <a:gd name="T82" fmla="*/ 188 w 357"/>
                <a:gd name="T83" fmla="*/ 38 h 357"/>
                <a:gd name="T84" fmla="*/ 200 w 357"/>
                <a:gd name="T85" fmla="*/ 52 h 357"/>
                <a:gd name="T86" fmla="*/ 159 w 357"/>
                <a:gd name="T87" fmla="*/ 82 h 357"/>
                <a:gd name="T88" fmla="*/ 145 w 357"/>
                <a:gd name="T89" fmla="*/ 58 h 357"/>
                <a:gd name="T90" fmla="*/ 113 w 357"/>
                <a:gd name="T91" fmla="*/ 35 h 357"/>
                <a:gd name="T92" fmla="*/ 102 w 357"/>
                <a:gd name="T93" fmla="*/ 29 h 357"/>
                <a:gd name="T94" fmla="*/ 298 w 357"/>
                <a:gd name="T95" fmla="*/ 61 h 357"/>
                <a:gd name="T96" fmla="*/ 290 w 357"/>
                <a:gd name="T97" fmla="*/ 69 h 357"/>
                <a:gd name="T98" fmla="*/ 289 w 357"/>
                <a:gd name="T99" fmla="*/ 5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7" h="357">
                  <a:moveTo>
                    <a:pt x="178" y="0"/>
                  </a:moveTo>
                  <a:cubicBezTo>
                    <a:pt x="80" y="0"/>
                    <a:pt x="0" y="80"/>
                    <a:pt x="0" y="178"/>
                  </a:cubicBezTo>
                  <a:cubicBezTo>
                    <a:pt x="0" y="277"/>
                    <a:pt x="80" y="357"/>
                    <a:pt x="178" y="357"/>
                  </a:cubicBezTo>
                  <a:cubicBezTo>
                    <a:pt x="277" y="357"/>
                    <a:pt x="357" y="277"/>
                    <a:pt x="357" y="178"/>
                  </a:cubicBezTo>
                  <a:cubicBezTo>
                    <a:pt x="357" y="80"/>
                    <a:pt x="277" y="0"/>
                    <a:pt x="178" y="0"/>
                  </a:cubicBezTo>
                  <a:close/>
                  <a:moveTo>
                    <a:pt x="346" y="178"/>
                  </a:moveTo>
                  <a:cubicBezTo>
                    <a:pt x="346" y="209"/>
                    <a:pt x="338" y="238"/>
                    <a:pt x="323" y="263"/>
                  </a:cubicBezTo>
                  <a:cubicBezTo>
                    <a:pt x="323" y="259"/>
                    <a:pt x="323" y="255"/>
                    <a:pt x="321" y="253"/>
                  </a:cubicBezTo>
                  <a:cubicBezTo>
                    <a:pt x="319" y="249"/>
                    <a:pt x="316" y="253"/>
                    <a:pt x="318" y="246"/>
                  </a:cubicBezTo>
                  <a:cubicBezTo>
                    <a:pt x="321" y="239"/>
                    <a:pt x="311" y="226"/>
                    <a:pt x="308" y="222"/>
                  </a:cubicBezTo>
                  <a:cubicBezTo>
                    <a:pt x="304" y="218"/>
                    <a:pt x="308" y="214"/>
                    <a:pt x="305" y="206"/>
                  </a:cubicBezTo>
                  <a:cubicBezTo>
                    <a:pt x="302" y="197"/>
                    <a:pt x="291" y="203"/>
                    <a:pt x="283" y="205"/>
                  </a:cubicBezTo>
                  <a:cubicBezTo>
                    <a:pt x="275" y="206"/>
                    <a:pt x="275" y="210"/>
                    <a:pt x="268" y="211"/>
                  </a:cubicBezTo>
                  <a:cubicBezTo>
                    <a:pt x="260" y="213"/>
                    <a:pt x="257" y="205"/>
                    <a:pt x="255" y="201"/>
                  </a:cubicBezTo>
                  <a:cubicBezTo>
                    <a:pt x="253" y="196"/>
                    <a:pt x="250" y="199"/>
                    <a:pt x="246" y="193"/>
                  </a:cubicBezTo>
                  <a:cubicBezTo>
                    <a:pt x="242" y="187"/>
                    <a:pt x="243" y="180"/>
                    <a:pt x="245" y="178"/>
                  </a:cubicBezTo>
                  <a:cubicBezTo>
                    <a:pt x="247" y="176"/>
                    <a:pt x="247" y="175"/>
                    <a:pt x="246" y="169"/>
                  </a:cubicBezTo>
                  <a:cubicBezTo>
                    <a:pt x="246" y="164"/>
                    <a:pt x="254" y="160"/>
                    <a:pt x="255" y="155"/>
                  </a:cubicBezTo>
                  <a:cubicBezTo>
                    <a:pt x="257" y="149"/>
                    <a:pt x="261" y="146"/>
                    <a:pt x="267" y="145"/>
                  </a:cubicBezTo>
                  <a:cubicBezTo>
                    <a:pt x="274" y="144"/>
                    <a:pt x="276" y="139"/>
                    <a:pt x="283" y="136"/>
                  </a:cubicBezTo>
                  <a:cubicBezTo>
                    <a:pt x="291" y="134"/>
                    <a:pt x="292" y="132"/>
                    <a:pt x="295" y="139"/>
                  </a:cubicBezTo>
                  <a:cubicBezTo>
                    <a:pt x="298" y="145"/>
                    <a:pt x="302" y="142"/>
                    <a:pt x="309" y="145"/>
                  </a:cubicBezTo>
                  <a:cubicBezTo>
                    <a:pt x="317" y="148"/>
                    <a:pt x="318" y="148"/>
                    <a:pt x="325" y="146"/>
                  </a:cubicBezTo>
                  <a:cubicBezTo>
                    <a:pt x="332" y="143"/>
                    <a:pt x="331" y="135"/>
                    <a:pt x="341" y="144"/>
                  </a:cubicBezTo>
                  <a:cubicBezTo>
                    <a:pt x="342" y="145"/>
                    <a:pt x="342" y="146"/>
                    <a:pt x="343" y="147"/>
                  </a:cubicBezTo>
                  <a:cubicBezTo>
                    <a:pt x="345" y="157"/>
                    <a:pt x="346" y="168"/>
                    <a:pt x="346" y="178"/>
                  </a:cubicBezTo>
                  <a:close/>
                  <a:moveTo>
                    <a:pt x="146" y="343"/>
                  </a:moveTo>
                  <a:cubicBezTo>
                    <a:pt x="146" y="342"/>
                    <a:pt x="146" y="340"/>
                    <a:pt x="146" y="339"/>
                  </a:cubicBezTo>
                  <a:cubicBezTo>
                    <a:pt x="146" y="334"/>
                    <a:pt x="145" y="337"/>
                    <a:pt x="141" y="333"/>
                  </a:cubicBezTo>
                  <a:cubicBezTo>
                    <a:pt x="137" y="329"/>
                    <a:pt x="142" y="327"/>
                    <a:pt x="141" y="322"/>
                  </a:cubicBezTo>
                  <a:cubicBezTo>
                    <a:pt x="140" y="316"/>
                    <a:pt x="139" y="312"/>
                    <a:pt x="140" y="306"/>
                  </a:cubicBezTo>
                  <a:cubicBezTo>
                    <a:pt x="141" y="300"/>
                    <a:pt x="144" y="298"/>
                    <a:pt x="142" y="292"/>
                  </a:cubicBezTo>
                  <a:cubicBezTo>
                    <a:pt x="140" y="286"/>
                    <a:pt x="144" y="277"/>
                    <a:pt x="133" y="275"/>
                  </a:cubicBezTo>
                  <a:cubicBezTo>
                    <a:pt x="122" y="272"/>
                    <a:pt x="122" y="269"/>
                    <a:pt x="118" y="263"/>
                  </a:cubicBezTo>
                  <a:cubicBezTo>
                    <a:pt x="113" y="258"/>
                    <a:pt x="112" y="259"/>
                    <a:pt x="111" y="256"/>
                  </a:cubicBezTo>
                  <a:cubicBezTo>
                    <a:pt x="110" y="253"/>
                    <a:pt x="111" y="251"/>
                    <a:pt x="113" y="246"/>
                  </a:cubicBezTo>
                  <a:cubicBezTo>
                    <a:pt x="115" y="241"/>
                    <a:pt x="119" y="235"/>
                    <a:pt x="115" y="231"/>
                  </a:cubicBezTo>
                  <a:cubicBezTo>
                    <a:pt x="110" y="227"/>
                    <a:pt x="107" y="228"/>
                    <a:pt x="99" y="225"/>
                  </a:cubicBezTo>
                  <a:cubicBezTo>
                    <a:pt x="92" y="223"/>
                    <a:pt x="89" y="217"/>
                    <a:pt x="84" y="217"/>
                  </a:cubicBezTo>
                  <a:cubicBezTo>
                    <a:pt x="80" y="216"/>
                    <a:pt x="69" y="217"/>
                    <a:pt x="62" y="213"/>
                  </a:cubicBezTo>
                  <a:cubicBezTo>
                    <a:pt x="55" y="209"/>
                    <a:pt x="55" y="207"/>
                    <a:pt x="50" y="202"/>
                  </a:cubicBezTo>
                  <a:cubicBezTo>
                    <a:pt x="45" y="197"/>
                    <a:pt x="46" y="201"/>
                    <a:pt x="41" y="197"/>
                  </a:cubicBezTo>
                  <a:cubicBezTo>
                    <a:pt x="36" y="193"/>
                    <a:pt x="32" y="187"/>
                    <a:pt x="30" y="188"/>
                  </a:cubicBezTo>
                  <a:cubicBezTo>
                    <a:pt x="27" y="190"/>
                    <a:pt x="33" y="196"/>
                    <a:pt x="31" y="198"/>
                  </a:cubicBezTo>
                  <a:cubicBezTo>
                    <a:pt x="28" y="199"/>
                    <a:pt x="24" y="188"/>
                    <a:pt x="19" y="185"/>
                  </a:cubicBezTo>
                  <a:cubicBezTo>
                    <a:pt x="16" y="184"/>
                    <a:pt x="13" y="182"/>
                    <a:pt x="11" y="179"/>
                  </a:cubicBezTo>
                  <a:cubicBezTo>
                    <a:pt x="11" y="179"/>
                    <a:pt x="11" y="179"/>
                    <a:pt x="11" y="178"/>
                  </a:cubicBezTo>
                  <a:cubicBezTo>
                    <a:pt x="11" y="143"/>
                    <a:pt x="22" y="110"/>
                    <a:pt x="40" y="83"/>
                  </a:cubicBezTo>
                  <a:cubicBezTo>
                    <a:pt x="41" y="83"/>
                    <a:pt x="42" y="83"/>
                    <a:pt x="43" y="82"/>
                  </a:cubicBezTo>
                  <a:cubicBezTo>
                    <a:pt x="47" y="80"/>
                    <a:pt x="49" y="77"/>
                    <a:pt x="53" y="76"/>
                  </a:cubicBezTo>
                  <a:cubicBezTo>
                    <a:pt x="56" y="76"/>
                    <a:pt x="58" y="77"/>
                    <a:pt x="61" y="77"/>
                  </a:cubicBezTo>
                  <a:cubicBezTo>
                    <a:pt x="65" y="77"/>
                    <a:pt x="70" y="73"/>
                    <a:pt x="74" y="73"/>
                  </a:cubicBezTo>
                  <a:cubicBezTo>
                    <a:pt x="79" y="74"/>
                    <a:pt x="80" y="75"/>
                    <a:pt x="75" y="79"/>
                  </a:cubicBezTo>
                  <a:cubicBezTo>
                    <a:pt x="70" y="83"/>
                    <a:pt x="72" y="83"/>
                    <a:pt x="67" y="85"/>
                  </a:cubicBezTo>
                  <a:cubicBezTo>
                    <a:pt x="63" y="87"/>
                    <a:pt x="66" y="89"/>
                    <a:pt x="64" y="93"/>
                  </a:cubicBezTo>
                  <a:cubicBezTo>
                    <a:pt x="62" y="96"/>
                    <a:pt x="55" y="107"/>
                    <a:pt x="58" y="110"/>
                  </a:cubicBezTo>
                  <a:cubicBezTo>
                    <a:pt x="62" y="113"/>
                    <a:pt x="60" y="115"/>
                    <a:pt x="62" y="116"/>
                  </a:cubicBezTo>
                  <a:cubicBezTo>
                    <a:pt x="64" y="117"/>
                    <a:pt x="66" y="124"/>
                    <a:pt x="74" y="120"/>
                  </a:cubicBezTo>
                  <a:cubicBezTo>
                    <a:pt x="82" y="116"/>
                    <a:pt x="82" y="119"/>
                    <a:pt x="86" y="124"/>
                  </a:cubicBezTo>
                  <a:cubicBezTo>
                    <a:pt x="90" y="129"/>
                    <a:pt x="93" y="124"/>
                    <a:pt x="94" y="120"/>
                  </a:cubicBezTo>
                  <a:cubicBezTo>
                    <a:pt x="95" y="116"/>
                    <a:pt x="99" y="116"/>
                    <a:pt x="98" y="112"/>
                  </a:cubicBezTo>
                  <a:cubicBezTo>
                    <a:pt x="96" y="109"/>
                    <a:pt x="89" y="102"/>
                    <a:pt x="93" y="97"/>
                  </a:cubicBezTo>
                  <a:cubicBezTo>
                    <a:pt x="97" y="93"/>
                    <a:pt x="106" y="96"/>
                    <a:pt x="108" y="98"/>
                  </a:cubicBezTo>
                  <a:cubicBezTo>
                    <a:pt x="110" y="100"/>
                    <a:pt x="111" y="102"/>
                    <a:pt x="114" y="103"/>
                  </a:cubicBezTo>
                  <a:cubicBezTo>
                    <a:pt x="117" y="103"/>
                    <a:pt x="120" y="99"/>
                    <a:pt x="123" y="101"/>
                  </a:cubicBezTo>
                  <a:cubicBezTo>
                    <a:pt x="127" y="103"/>
                    <a:pt x="128" y="109"/>
                    <a:pt x="132" y="110"/>
                  </a:cubicBezTo>
                  <a:cubicBezTo>
                    <a:pt x="136" y="111"/>
                    <a:pt x="143" y="119"/>
                    <a:pt x="146" y="122"/>
                  </a:cubicBezTo>
                  <a:cubicBezTo>
                    <a:pt x="148" y="126"/>
                    <a:pt x="145" y="124"/>
                    <a:pt x="139" y="125"/>
                  </a:cubicBezTo>
                  <a:cubicBezTo>
                    <a:pt x="132" y="125"/>
                    <a:pt x="117" y="130"/>
                    <a:pt x="124" y="131"/>
                  </a:cubicBezTo>
                  <a:cubicBezTo>
                    <a:pt x="131" y="132"/>
                    <a:pt x="135" y="135"/>
                    <a:pt x="130" y="137"/>
                  </a:cubicBezTo>
                  <a:cubicBezTo>
                    <a:pt x="125" y="138"/>
                    <a:pt x="117" y="141"/>
                    <a:pt x="117" y="146"/>
                  </a:cubicBezTo>
                  <a:cubicBezTo>
                    <a:pt x="117" y="151"/>
                    <a:pt x="116" y="149"/>
                    <a:pt x="112" y="151"/>
                  </a:cubicBezTo>
                  <a:cubicBezTo>
                    <a:pt x="108" y="152"/>
                    <a:pt x="106" y="155"/>
                    <a:pt x="103" y="161"/>
                  </a:cubicBezTo>
                  <a:cubicBezTo>
                    <a:pt x="101" y="166"/>
                    <a:pt x="106" y="166"/>
                    <a:pt x="103" y="170"/>
                  </a:cubicBezTo>
                  <a:cubicBezTo>
                    <a:pt x="101" y="173"/>
                    <a:pt x="101" y="180"/>
                    <a:pt x="98" y="181"/>
                  </a:cubicBezTo>
                  <a:cubicBezTo>
                    <a:pt x="96" y="182"/>
                    <a:pt x="95" y="177"/>
                    <a:pt x="88" y="179"/>
                  </a:cubicBezTo>
                  <a:cubicBezTo>
                    <a:pt x="81" y="181"/>
                    <a:pt x="74" y="182"/>
                    <a:pt x="71" y="184"/>
                  </a:cubicBezTo>
                  <a:cubicBezTo>
                    <a:pt x="67" y="187"/>
                    <a:pt x="63" y="189"/>
                    <a:pt x="65" y="197"/>
                  </a:cubicBezTo>
                  <a:cubicBezTo>
                    <a:pt x="67" y="205"/>
                    <a:pt x="69" y="209"/>
                    <a:pt x="72" y="209"/>
                  </a:cubicBezTo>
                  <a:cubicBezTo>
                    <a:pt x="74" y="209"/>
                    <a:pt x="77" y="211"/>
                    <a:pt x="79" y="210"/>
                  </a:cubicBezTo>
                  <a:cubicBezTo>
                    <a:pt x="81" y="209"/>
                    <a:pt x="78" y="206"/>
                    <a:pt x="83" y="206"/>
                  </a:cubicBezTo>
                  <a:cubicBezTo>
                    <a:pt x="87" y="207"/>
                    <a:pt x="88" y="207"/>
                    <a:pt x="88" y="211"/>
                  </a:cubicBezTo>
                  <a:cubicBezTo>
                    <a:pt x="89" y="215"/>
                    <a:pt x="90" y="217"/>
                    <a:pt x="94" y="217"/>
                  </a:cubicBezTo>
                  <a:cubicBezTo>
                    <a:pt x="98" y="217"/>
                    <a:pt x="106" y="226"/>
                    <a:pt x="114" y="223"/>
                  </a:cubicBezTo>
                  <a:cubicBezTo>
                    <a:pt x="121" y="220"/>
                    <a:pt x="125" y="220"/>
                    <a:pt x="132" y="219"/>
                  </a:cubicBezTo>
                  <a:cubicBezTo>
                    <a:pt x="139" y="219"/>
                    <a:pt x="140" y="219"/>
                    <a:pt x="145" y="218"/>
                  </a:cubicBezTo>
                  <a:cubicBezTo>
                    <a:pt x="150" y="218"/>
                    <a:pt x="150" y="220"/>
                    <a:pt x="157" y="224"/>
                  </a:cubicBezTo>
                  <a:cubicBezTo>
                    <a:pt x="164" y="227"/>
                    <a:pt x="161" y="227"/>
                    <a:pt x="168" y="228"/>
                  </a:cubicBezTo>
                  <a:cubicBezTo>
                    <a:pt x="175" y="229"/>
                    <a:pt x="167" y="240"/>
                    <a:pt x="174" y="240"/>
                  </a:cubicBezTo>
                  <a:cubicBezTo>
                    <a:pt x="182" y="240"/>
                    <a:pt x="181" y="237"/>
                    <a:pt x="186" y="237"/>
                  </a:cubicBezTo>
                  <a:cubicBezTo>
                    <a:pt x="191" y="238"/>
                    <a:pt x="193" y="244"/>
                    <a:pt x="198" y="243"/>
                  </a:cubicBezTo>
                  <a:cubicBezTo>
                    <a:pt x="204" y="242"/>
                    <a:pt x="213" y="238"/>
                    <a:pt x="210" y="245"/>
                  </a:cubicBezTo>
                  <a:cubicBezTo>
                    <a:pt x="208" y="251"/>
                    <a:pt x="208" y="249"/>
                    <a:pt x="205" y="256"/>
                  </a:cubicBezTo>
                  <a:cubicBezTo>
                    <a:pt x="202" y="263"/>
                    <a:pt x="201" y="278"/>
                    <a:pt x="197" y="281"/>
                  </a:cubicBezTo>
                  <a:cubicBezTo>
                    <a:pt x="193" y="284"/>
                    <a:pt x="193" y="283"/>
                    <a:pt x="187" y="290"/>
                  </a:cubicBezTo>
                  <a:cubicBezTo>
                    <a:pt x="182" y="297"/>
                    <a:pt x="182" y="299"/>
                    <a:pt x="178" y="305"/>
                  </a:cubicBezTo>
                  <a:cubicBezTo>
                    <a:pt x="174" y="310"/>
                    <a:pt x="176" y="311"/>
                    <a:pt x="171" y="316"/>
                  </a:cubicBezTo>
                  <a:cubicBezTo>
                    <a:pt x="167" y="321"/>
                    <a:pt x="169" y="324"/>
                    <a:pt x="164" y="326"/>
                  </a:cubicBezTo>
                  <a:cubicBezTo>
                    <a:pt x="160" y="328"/>
                    <a:pt x="157" y="339"/>
                    <a:pt x="153" y="344"/>
                  </a:cubicBezTo>
                  <a:cubicBezTo>
                    <a:pt x="151" y="344"/>
                    <a:pt x="149" y="344"/>
                    <a:pt x="146" y="343"/>
                  </a:cubicBezTo>
                  <a:close/>
                  <a:moveTo>
                    <a:pt x="311" y="76"/>
                  </a:moveTo>
                  <a:cubicBezTo>
                    <a:pt x="311" y="75"/>
                    <a:pt x="311" y="75"/>
                    <a:pt x="311" y="75"/>
                  </a:cubicBezTo>
                  <a:cubicBezTo>
                    <a:pt x="319" y="86"/>
                    <a:pt x="326" y="97"/>
                    <a:pt x="331" y="109"/>
                  </a:cubicBezTo>
                  <a:cubicBezTo>
                    <a:pt x="331" y="110"/>
                    <a:pt x="330" y="112"/>
                    <a:pt x="330" y="113"/>
                  </a:cubicBezTo>
                  <a:cubicBezTo>
                    <a:pt x="328" y="115"/>
                    <a:pt x="323" y="127"/>
                    <a:pt x="319" y="125"/>
                  </a:cubicBezTo>
                  <a:cubicBezTo>
                    <a:pt x="315" y="123"/>
                    <a:pt x="319" y="111"/>
                    <a:pt x="313" y="114"/>
                  </a:cubicBezTo>
                  <a:cubicBezTo>
                    <a:pt x="306" y="116"/>
                    <a:pt x="303" y="120"/>
                    <a:pt x="300" y="119"/>
                  </a:cubicBezTo>
                  <a:cubicBezTo>
                    <a:pt x="297" y="118"/>
                    <a:pt x="296" y="111"/>
                    <a:pt x="289" y="113"/>
                  </a:cubicBezTo>
                  <a:cubicBezTo>
                    <a:pt x="282" y="114"/>
                    <a:pt x="285" y="117"/>
                    <a:pt x="279" y="118"/>
                  </a:cubicBezTo>
                  <a:cubicBezTo>
                    <a:pt x="273" y="120"/>
                    <a:pt x="275" y="123"/>
                    <a:pt x="273" y="127"/>
                  </a:cubicBezTo>
                  <a:cubicBezTo>
                    <a:pt x="271" y="131"/>
                    <a:pt x="271" y="133"/>
                    <a:pt x="264" y="134"/>
                  </a:cubicBezTo>
                  <a:cubicBezTo>
                    <a:pt x="258" y="135"/>
                    <a:pt x="264" y="134"/>
                    <a:pt x="259" y="137"/>
                  </a:cubicBezTo>
                  <a:cubicBezTo>
                    <a:pt x="254" y="140"/>
                    <a:pt x="254" y="138"/>
                    <a:pt x="251" y="136"/>
                  </a:cubicBezTo>
                  <a:cubicBezTo>
                    <a:pt x="248" y="135"/>
                    <a:pt x="253" y="135"/>
                    <a:pt x="252" y="130"/>
                  </a:cubicBezTo>
                  <a:cubicBezTo>
                    <a:pt x="252" y="124"/>
                    <a:pt x="252" y="124"/>
                    <a:pt x="256" y="123"/>
                  </a:cubicBezTo>
                  <a:cubicBezTo>
                    <a:pt x="260" y="122"/>
                    <a:pt x="266" y="114"/>
                    <a:pt x="264" y="110"/>
                  </a:cubicBezTo>
                  <a:cubicBezTo>
                    <a:pt x="261" y="106"/>
                    <a:pt x="262" y="106"/>
                    <a:pt x="266" y="104"/>
                  </a:cubicBezTo>
                  <a:cubicBezTo>
                    <a:pt x="269" y="102"/>
                    <a:pt x="270" y="102"/>
                    <a:pt x="274" y="99"/>
                  </a:cubicBezTo>
                  <a:cubicBezTo>
                    <a:pt x="279" y="96"/>
                    <a:pt x="279" y="92"/>
                    <a:pt x="281" y="89"/>
                  </a:cubicBezTo>
                  <a:cubicBezTo>
                    <a:pt x="284" y="85"/>
                    <a:pt x="287" y="85"/>
                    <a:pt x="290" y="86"/>
                  </a:cubicBezTo>
                  <a:cubicBezTo>
                    <a:pt x="294" y="86"/>
                    <a:pt x="297" y="87"/>
                    <a:pt x="303" y="85"/>
                  </a:cubicBezTo>
                  <a:cubicBezTo>
                    <a:pt x="309" y="83"/>
                    <a:pt x="309" y="81"/>
                    <a:pt x="311" y="76"/>
                  </a:cubicBezTo>
                  <a:close/>
                  <a:moveTo>
                    <a:pt x="210" y="14"/>
                  </a:moveTo>
                  <a:cubicBezTo>
                    <a:pt x="209" y="17"/>
                    <a:pt x="206" y="22"/>
                    <a:pt x="207" y="24"/>
                  </a:cubicBezTo>
                  <a:cubicBezTo>
                    <a:pt x="209" y="27"/>
                    <a:pt x="207" y="31"/>
                    <a:pt x="201" y="32"/>
                  </a:cubicBezTo>
                  <a:cubicBezTo>
                    <a:pt x="195" y="34"/>
                    <a:pt x="191" y="35"/>
                    <a:pt x="188" y="38"/>
                  </a:cubicBezTo>
                  <a:cubicBezTo>
                    <a:pt x="186" y="41"/>
                    <a:pt x="202" y="36"/>
                    <a:pt x="205" y="39"/>
                  </a:cubicBezTo>
                  <a:cubicBezTo>
                    <a:pt x="208" y="41"/>
                    <a:pt x="199" y="43"/>
                    <a:pt x="194" y="45"/>
                  </a:cubicBezTo>
                  <a:cubicBezTo>
                    <a:pt x="189" y="47"/>
                    <a:pt x="200" y="48"/>
                    <a:pt x="200" y="52"/>
                  </a:cubicBezTo>
                  <a:cubicBezTo>
                    <a:pt x="199" y="56"/>
                    <a:pt x="181" y="63"/>
                    <a:pt x="174" y="66"/>
                  </a:cubicBezTo>
                  <a:cubicBezTo>
                    <a:pt x="167" y="69"/>
                    <a:pt x="169" y="72"/>
                    <a:pt x="167" y="78"/>
                  </a:cubicBezTo>
                  <a:cubicBezTo>
                    <a:pt x="165" y="84"/>
                    <a:pt x="160" y="85"/>
                    <a:pt x="159" y="82"/>
                  </a:cubicBezTo>
                  <a:cubicBezTo>
                    <a:pt x="158" y="79"/>
                    <a:pt x="151" y="80"/>
                    <a:pt x="149" y="75"/>
                  </a:cubicBezTo>
                  <a:cubicBezTo>
                    <a:pt x="147" y="70"/>
                    <a:pt x="145" y="68"/>
                    <a:pt x="150" y="65"/>
                  </a:cubicBezTo>
                  <a:cubicBezTo>
                    <a:pt x="154" y="61"/>
                    <a:pt x="151" y="62"/>
                    <a:pt x="145" y="58"/>
                  </a:cubicBezTo>
                  <a:cubicBezTo>
                    <a:pt x="139" y="54"/>
                    <a:pt x="135" y="54"/>
                    <a:pt x="137" y="47"/>
                  </a:cubicBezTo>
                  <a:cubicBezTo>
                    <a:pt x="139" y="40"/>
                    <a:pt x="135" y="41"/>
                    <a:pt x="130" y="38"/>
                  </a:cubicBezTo>
                  <a:cubicBezTo>
                    <a:pt x="125" y="34"/>
                    <a:pt x="120" y="33"/>
                    <a:pt x="113" y="35"/>
                  </a:cubicBezTo>
                  <a:cubicBezTo>
                    <a:pt x="107" y="38"/>
                    <a:pt x="106" y="38"/>
                    <a:pt x="105" y="35"/>
                  </a:cubicBezTo>
                  <a:cubicBezTo>
                    <a:pt x="103" y="32"/>
                    <a:pt x="109" y="33"/>
                    <a:pt x="114" y="29"/>
                  </a:cubicBezTo>
                  <a:cubicBezTo>
                    <a:pt x="117" y="26"/>
                    <a:pt x="108" y="28"/>
                    <a:pt x="102" y="29"/>
                  </a:cubicBezTo>
                  <a:cubicBezTo>
                    <a:pt x="125" y="17"/>
                    <a:pt x="151" y="11"/>
                    <a:pt x="178" y="11"/>
                  </a:cubicBezTo>
                  <a:cubicBezTo>
                    <a:pt x="189" y="11"/>
                    <a:pt x="200" y="12"/>
                    <a:pt x="210" y="14"/>
                  </a:cubicBezTo>
                  <a:close/>
                  <a:moveTo>
                    <a:pt x="298" y="61"/>
                  </a:moveTo>
                  <a:cubicBezTo>
                    <a:pt x="297" y="65"/>
                    <a:pt x="300" y="67"/>
                    <a:pt x="301" y="71"/>
                  </a:cubicBezTo>
                  <a:cubicBezTo>
                    <a:pt x="301" y="75"/>
                    <a:pt x="297" y="77"/>
                    <a:pt x="294" y="79"/>
                  </a:cubicBezTo>
                  <a:cubicBezTo>
                    <a:pt x="292" y="80"/>
                    <a:pt x="292" y="72"/>
                    <a:pt x="290" y="69"/>
                  </a:cubicBezTo>
                  <a:cubicBezTo>
                    <a:pt x="287" y="67"/>
                    <a:pt x="287" y="71"/>
                    <a:pt x="283" y="71"/>
                  </a:cubicBezTo>
                  <a:cubicBezTo>
                    <a:pt x="278" y="72"/>
                    <a:pt x="277" y="73"/>
                    <a:pt x="277" y="67"/>
                  </a:cubicBezTo>
                  <a:cubicBezTo>
                    <a:pt x="277" y="62"/>
                    <a:pt x="287" y="56"/>
                    <a:pt x="289" y="52"/>
                  </a:cubicBezTo>
                  <a:cubicBezTo>
                    <a:pt x="292" y="55"/>
                    <a:pt x="295" y="58"/>
                    <a:pt x="298" y="61"/>
                  </a:cubicBezTo>
                  <a:close/>
                </a:path>
              </a:pathLst>
            </a:custGeom>
            <a:solidFill>
              <a:srgbClr val="FFFFFF">
                <a:alpha val="30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6" name="Freeform 5"/>
            <p:cNvSpPr>
              <a:spLocks noEditPoints="1"/>
            </p:cNvSpPr>
            <p:nvPr/>
          </p:nvSpPr>
          <p:spPr bwMode="auto">
            <a:xfrm>
              <a:off x="228600" y="762000"/>
              <a:ext cx="2285999" cy="2286000"/>
            </a:xfrm>
            <a:custGeom>
              <a:avLst/>
              <a:gdLst>
                <a:gd name="T0" fmla="*/ 833 w 1275"/>
                <a:gd name="T1" fmla="*/ 1207 h 1275"/>
                <a:gd name="T2" fmla="*/ 511 w 1275"/>
                <a:gd name="T3" fmla="*/ 1204 h 1275"/>
                <a:gd name="T4" fmla="*/ 288 w 1275"/>
                <a:gd name="T5" fmla="*/ 1127 h 1275"/>
                <a:gd name="T6" fmla="*/ 131 w 1275"/>
                <a:gd name="T7" fmla="*/ 327 h 1275"/>
                <a:gd name="T8" fmla="*/ 548 w 1275"/>
                <a:gd name="T9" fmla="*/ 42 h 1275"/>
                <a:gd name="T10" fmla="*/ 1236 w 1275"/>
                <a:gd name="T11" fmla="*/ 667 h 1275"/>
                <a:gd name="T12" fmla="*/ 1220 w 1275"/>
                <a:gd name="T13" fmla="*/ 717 h 1275"/>
                <a:gd name="T14" fmla="*/ 941 w 1275"/>
                <a:gd name="T15" fmla="*/ 1098 h 1275"/>
                <a:gd name="T16" fmla="*/ 734 w 1275"/>
                <a:gd name="T17" fmla="*/ 1199 h 1275"/>
                <a:gd name="T18" fmla="*/ 303 w 1275"/>
                <a:gd name="T19" fmla="*/ 1116 h 1275"/>
                <a:gd name="T20" fmla="*/ 243 w 1275"/>
                <a:gd name="T21" fmla="*/ 1054 h 1275"/>
                <a:gd name="T22" fmla="*/ 108 w 1275"/>
                <a:gd name="T23" fmla="*/ 375 h 1275"/>
                <a:gd name="T24" fmla="*/ 524 w 1275"/>
                <a:gd name="T25" fmla="*/ 64 h 1275"/>
                <a:gd name="T26" fmla="*/ 918 w 1275"/>
                <a:gd name="T27" fmla="*/ 118 h 1275"/>
                <a:gd name="T28" fmla="*/ 1066 w 1275"/>
                <a:gd name="T29" fmla="*/ 278 h 1275"/>
                <a:gd name="T30" fmla="*/ 1201 w 1275"/>
                <a:gd name="T31" fmla="*/ 726 h 1275"/>
                <a:gd name="T32" fmla="*/ 981 w 1275"/>
                <a:gd name="T33" fmla="*/ 1076 h 1275"/>
                <a:gd name="T34" fmla="*/ 892 w 1275"/>
                <a:gd name="T35" fmla="*/ 1102 h 1275"/>
                <a:gd name="T36" fmla="*/ 368 w 1275"/>
                <a:gd name="T37" fmla="*/ 1098 h 1275"/>
                <a:gd name="T38" fmla="*/ 128 w 1275"/>
                <a:gd name="T39" fmla="*/ 608 h 1275"/>
                <a:gd name="T40" fmla="*/ 220 w 1275"/>
                <a:gd name="T41" fmla="*/ 281 h 1275"/>
                <a:gd name="T42" fmla="*/ 722 w 1275"/>
                <a:gd name="T43" fmla="*/ 88 h 1275"/>
                <a:gd name="T44" fmla="*/ 1095 w 1275"/>
                <a:gd name="T45" fmla="*/ 466 h 1275"/>
                <a:gd name="T46" fmla="*/ 1132 w 1275"/>
                <a:gd name="T47" fmla="*/ 444 h 1275"/>
                <a:gd name="T48" fmla="*/ 1037 w 1275"/>
                <a:gd name="T49" fmla="*/ 835 h 1275"/>
                <a:gd name="T50" fmla="*/ 781 w 1275"/>
                <a:gd name="T51" fmla="*/ 138 h 1275"/>
                <a:gd name="T52" fmla="*/ 347 w 1275"/>
                <a:gd name="T53" fmla="*/ 720 h 1275"/>
                <a:gd name="T54" fmla="*/ 336 w 1275"/>
                <a:gd name="T55" fmla="*/ 382 h 1275"/>
                <a:gd name="T56" fmla="*/ 421 w 1275"/>
                <a:gd name="T57" fmla="*/ 183 h 1275"/>
                <a:gd name="T58" fmla="*/ 932 w 1275"/>
                <a:gd name="T59" fmla="*/ 369 h 1275"/>
                <a:gd name="T60" fmla="*/ 921 w 1275"/>
                <a:gd name="T61" fmla="*/ 707 h 1275"/>
                <a:gd name="T62" fmla="*/ 736 w 1275"/>
                <a:gd name="T63" fmla="*/ 278 h 1275"/>
                <a:gd name="T64" fmla="*/ 750 w 1275"/>
                <a:gd name="T65" fmla="*/ 454 h 1275"/>
                <a:gd name="T66" fmla="*/ 588 w 1275"/>
                <a:gd name="T67" fmla="*/ 137 h 1275"/>
                <a:gd name="T68" fmla="*/ 532 w 1275"/>
                <a:gd name="T69" fmla="*/ 414 h 1275"/>
                <a:gd name="T70" fmla="*/ 708 w 1275"/>
                <a:gd name="T71" fmla="*/ 159 h 1275"/>
                <a:gd name="T72" fmla="*/ 498 w 1275"/>
                <a:gd name="T73" fmla="*/ 415 h 1275"/>
                <a:gd name="T74" fmla="*/ 555 w 1275"/>
                <a:gd name="T75" fmla="*/ 586 h 1275"/>
                <a:gd name="T76" fmla="*/ 695 w 1275"/>
                <a:gd name="T77" fmla="*/ 121 h 1275"/>
                <a:gd name="T78" fmla="*/ 518 w 1275"/>
                <a:gd name="T79" fmla="*/ 153 h 1275"/>
                <a:gd name="T80" fmla="*/ 484 w 1275"/>
                <a:gd name="T81" fmla="*/ 702 h 1275"/>
                <a:gd name="T82" fmla="*/ 886 w 1275"/>
                <a:gd name="T83" fmla="*/ 724 h 1275"/>
                <a:gd name="T84" fmla="*/ 919 w 1275"/>
                <a:gd name="T85" fmla="*/ 615 h 1275"/>
                <a:gd name="T86" fmla="*/ 878 w 1275"/>
                <a:gd name="T87" fmla="*/ 234 h 1275"/>
                <a:gd name="T88" fmla="*/ 554 w 1275"/>
                <a:gd name="T89" fmla="*/ 96 h 1275"/>
                <a:gd name="T90" fmla="*/ 251 w 1275"/>
                <a:gd name="T91" fmla="*/ 322 h 1275"/>
                <a:gd name="T92" fmla="*/ 248 w 1275"/>
                <a:gd name="T93" fmla="*/ 558 h 1275"/>
                <a:gd name="T94" fmla="*/ 225 w 1275"/>
                <a:gd name="T95" fmla="*/ 681 h 1275"/>
                <a:gd name="T96" fmla="*/ 485 w 1275"/>
                <a:gd name="T97" fmla="*/ 890 h 1275"/>
                <a:gd name="T98" fmla="*/ 903 w 1275"/>
                <a:gd name="T99" fmla="*/ 996 h 1275"/>
                <a:gd name="T100" fmla="*/ 935 w 1275"/>
                <a:gd name="T101" fmla="*/ 249 h 1275"/>
                <a:gd name="T102" fmla="*/ 223 w 1275"/>
                <a:gd name="T103" fmla="*/ 302 h 1275"/>
                <a:gd name="T104" fmla="*/ 205 w 1275"/>
                <a:gd name="T105" fmla="*/ 779 h 1275"/>
                <a:gd name="T106" fmla="*/ 642 w 1275"/>
                <a:gd name="T107" fmla="*/ 1130 h 1275"/>
                <a:gd name="T108" fmla="*/ 940 w 1275"/>
                <a:gd name="T109" fmla="*/ 136 h 1275"/>
                <a:gd name="T110" fmla="*/ 702 w 1275"/>
                <a:gd name="T111" fmla="*/ 57 h 1275"/>
                <a:gd name="T112" fmla="*/ 556 w 1275"/>
                <a:gd name="T113" fmla="*/ 79 h 1275"/>
                <a:gd name="T114" fmla="*/ 185 w 1275"/>
                <a:gd name="T115" fmla="*/ 331 h 1275"/>
                <a:gd name="T116" fmla="*/ 56 w 1275"/>
                <a:gd name="T117" fmla="*/ 684 h 1275"/>
                <a:gd name="T118" fmla="*/ 852 w 1275"/>
                <a:gd name="T119" fmla="*/ 78 h 1275"/>
                <a:gd name="T120" fmla="*/ 500 w 1275"/>
                <a:gd name="T121" fmla="*/ 68 h 1275"/>
                <a:gd name="T122" fmla="*/ 40 w 1275"/>
                <a:gd name="T123" fmla="*/ 561 h 1275"/>
                <a:gd name="T124" fmla="*/ 998 w 1275"/>
                <a:gd name="T125" fmla="*/ 1119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75" h="1275">
                  <a:moveTo>
                    <a:pt x="638" y="0"/>
                  </a:moveTo>
                  <a:cubicBezTo>
                    <a:pt x="286" y="0"/>
                    <a:pt x="0" y="286"/>
                    <a:pt x="0" y="637"/>
                  </a:cubicBezTo>
                  <a:cubicBezTo>
                    <a:pt x="0" y="989"/>
                    <a:pt x="286" y="1275"/>
                    <a:pt x="638" y="1275"/>
                  </a:cubicBezTo>
                  <a:cubicBezTo>
                    <a:pt x="989" y="1275"/>
                    <a:pt x="1275" y="989"/>
                    <a:pt x="1275" y="637"/>
                  </a:cubicBezTo>
                  <a:cubicBezTo>
                    <a:pt x="1275" y="286"/>
                    <a:pt x="989" y="0"/>
                    <a:pt x="638" y="0"/>
                  </a:cubicBezTo>
                  <a:close/>
                  <a:moveTo>
                    <a:pt x="1129" y="985"/>
                  </a:moveTo>
                  <a:cubicBezTo>
                    <a:pt x="1119" y="996"/>
                    <a:pt x="1119" y="996"/>
                    <a:pt x="1119" y="996"/>
                  </a:cubicBezTo>
                  <a:cubicBezTo>
                    <a:pt x="1109" y="1005"/>
                    <a:pt x="1109" y="1005"/>
                    <a:pt x="1109" y="1005"/>
                  </a:cubicBezTo>
                  <a:cubicBezTo>
                    <a:pt x="1114" y="995"/>
                    <a:pt x="1114" y="995"/>
                    <a:pt x="1114" y="995"/>
                  </a:cubicBezTo>
                  <a:cubicBezTo>
                    <a:pt x="1122" y="980"/>
                    <a:pt x="1122" y="980"/>
                    <a:pt x="1122" y="980"/>
                  </a:cubicBezTo>
                  <a:cubicBezTo>
                    <a:pt x="1136" y="947"/>
                    <a:pt x="1136" y="947"/>
                    <a:pt x="1136" y="947"/>
                  </a:cubicBezTo>
                  <a:cubicBezTo>
                    <a:pt x="1147" y="913"/>
                    <a:pt x="1147" y="913"/>
                    <a:pt x="1147" y="913"/>
                  </a:cubicBezTo>
                  <a:cubicBezTo>
                    <a:pt x="1149" y="906"/>
                    <a:pt x="1149" y="906"/>
                    <a:pt x="1149" y="906"/>
                  </a:cubicBezTo>
                  <a:cubicBezTo>
                    <a:pt x="1153" y="903"/>
                    <a:pt x="1153" y="903"/>
                    <a:pt x="1153" y="903"/>
                  </a:cubicBezTo>
                  <a:cubicBezTo>
                    <a:pt x="1172" y="887"/>
                    <a:pt x="1172" y="887"/>
                    <a:pt x="1172" y="887"/>
                  </a:cubicBezTo>
                  <a:cubicBezTo>
                    <a:pt x="1181" y="879"/>
                    <a:pt x="1181" y="879"/>
                    <a:pt x="1181" y="879"/>
                  </a:cubicBezTo>
                  <a:cubicBezTo>
                    <a:pt x="1192" y="867"/>
                    <a:pt x="1192" y="867"/>
                    <a:pt x="1192" y="867"/>
                  </a:cubicBezTo>
                  <a:cubicBezTo>
                    <a:pt x="1191" y="869"/>
                    <a:pt x="1191" y="869"/>
                    <a:pt x="1191" y="869"/>
                  </a:cubicBezTo>
                  <a:cubicBezTo>
                    <a:pt x="1177" y="903"/>
                    <a:pt x="1177" y="903"/>
                    <a:pt x="1177" y="903"/>
                  </a:cubicBezTo>
                  <a:cubicBezTo>
                    <a:pt x="1175" y="908"/>
                    <a:pt x="1175" y="908"/>
                    <a:pt x="1175" y="908"/>
                  </a:cubicBezTo>
                  <a:cubicBezTo>
                    <a:pt x="1161" y="935"/>
                    <a:pt x="1146" y="961"/>
                    <a:pt x="1129" y="985"/>
                  </a:cubicBezTo>
                  <a:close/>
                  <a:moveTo>
                    <a:pt x="833" y="1207"/>
                  </a:moveTo>
                  <a:cubicBezTo>
                    <a:pt x="835" y="1205"/>
                    <a:pt x="835" y="1205"/>
                    <a:pt x="835" y="1205"/>
                  </a:cubicBezTo>
                  <a:cubicBezTo>
                    <a:pt x="843" y="1198"/>
                    <a:pt x="843" y="1198"/>
                    <a:pt x="843" y="1198"/>
                  </a:cubicBezTo>
                  <a:cubicBezTo>
                    <a:pt x="852" y="1190"/>
                    <a:pt x="852" y="1190"/>
                    <a:pt x="852" y="1190"/>
                  </a:cubicBezTo>
                  <a:cubicBezTo>
                    <a:pt x="855" y="1187"/>
                    <a:pt x="855" y="1187"/>
                    <a:pt x="855" y="1187"/>
                  </a:cubicBezTo>
                  <a:cubicBezTo>
                    <a:pt x="885" y="1179"/>
                    <a:pt x="885" y="1179"/>
                    <a:pt x="885" y="1179"/>
                  </a:cubicBezTo>
                  <a:cubicBezTo>
                    <a:pt x="897" y="1175"/>
                    <a:pt x="897" y="1175"/>
                    <a:pt x="897" y="1175"/>
                  </a:cubicBezTo>
                  <a:cubicBezTo>
                    <a:pt x="916" y="1169"/>
                    <a:pt x="916" y="1169"/>
                    <a:pt x="916" y="1169"/>
                  </a:cubicBezTo>
                  <a:cubicBezTo>
                    <a:pt x="911" y="1172"/>
                    <a:pt x="911" y="1172"/>
                    <a:pt x="911" y="1172"/>
                  </a:cubicBezTo>
                  <a:cubicBezTo>
                    <a:pt x="900" y="1179"/>
                    <a:pt x="900" y="1179"/>
                    <a:pt x="900" y="1179"/>
                  </a:cubicBezTo>
                  <a:cubicBezTo>
                    <a:pt x="895" y="1181"/>
                    <a:pt x="895" y="1181"/>
                    <a:pt x="895" y="1181"/>
                  </a:cubicBezTo>
                  <a:cubicBezTo>
                    <a:pt x="874" y="1191"/>
                    <a:pt x="854" y="1199"/>
                    <a:pt x="833" y="1207"/>
                  </a:cubicBezTo>
                  <a:close/>
                  <a:moveTo>
                    <a:pt x="776" y="1223"/>
                  </a:moveTo>
                  <a:cubicBezTo>
                    <a:pt x="746" y="1229"/>
                    <a:pt x="746" y="1229"/>
                    <a:pt x="746" y="1229"/>
                  </a:cubicBezTo>
                  <a:cubicBezTo>
                    <a:pt x="746" y="1229"/>
                    <a:pt x="745" y="1229"/>
                    <a:pt x="745" y="1229"/>
                  </a:cubicBezTo>
                  <a:cubicBezTo>
                    <a:pt x="741" y="1230"/>
                    <a:pt x="736" y="1231"/>
                    <a:pt x="732" y="1232"/>
                  </a:cubicBezTo>
                  <a:cubicBezTo>
                    <a:pt x="733" y="1231"/>
                    <a:pt x="733" y="1231"/>
                    <a:pt x="733" y="1231"/>
                  </a:cubicBezTo>
                  <a:cubicBezTo>
                    <a:pt x="738" y="1226"/>
                    <a:pt x="738" y="1226"/>
                    <a:pt x="738" y="1226"/>
                  </a:cubicBezTo>
                  <a:cubicBezTo>
                    <a:pt x="742" y="1220"/>
                    <a:pt x="742" y="1220"/>
                    <a:pt x="742" y="1220"/>
                  </a:cubicBezTo>
                  <a:cubicBezTo>
                    <a:pt x="751" y="1207"/>
                    <a:pt x="751" y="1207"/>
                    <a:pt x="751" y="1207"/>
                  </a:cubicBezTo>
                  <a:cubicBezTo>
                    <a:pt x="752" y="1205"/>
                    <a:pt x="752" y="1205"/>
                    <a:pt x="752" y="1205"/>
                  </a:cubicBezTo>
                  <a:cubicBezTo>
                    <a:pt x="778" y="1202"/>
                    <a:pt x="778" y="1202"/>
                    <a:pt x="778" y="1202"/>
                  </a:cubicBezTo>
                  <a:cubicBezTo>
                    <a:pt x="833" y="1192"/>
                    <a:pt x="833" y="1192"/>
                    <a:pt x="833" y="1192"/>
                  </a:cubicBezTo>
                  <a:cubicBezTo>
                    <a:pt x="838" y="1191"/>
                    <a:pt x="838" y="1191"/>
                    <a:pt x="838" y="1191"/>
                  </a:cubicBezTo>
                  <a:cubicBezTo>
                    <a:pt x="838" y="1191"/>
                    <a:pt x="838" y="1191"/>
                    <a:pt x="838" y="1191"/>
                  </a:cubicBezTo>
                  <a:cubicBezTo>
                    <a:pt x="830" y="1198"/>
                    <a:pt x="830" y="1198"/>
                    <a:pt x="830" y="1198"/>
                  </a:cubicBezTo>
                  <a:cubicBezTo>
                    <a:pt x="822" y="1204"/>
                    <a:pt x="822" y="1204"/>
                    <a:pt x="822" y="1204"/>
                  </a:cubicBezTo>
                  <a:cubicBezTo>
                    <a:pt x="814" y="1209"/>
                    <a:pt x="814" y="1209"/>
                    <a:pt x="814" y="1209"/>
                  </a:cubicBezTo>
                  <a:cubicBezTo>
                    <a:pt x="797" y="1217"/>
                    <a:pt x="797" y="1217"/>
                    <a:pt x="797" y="1217"/>
                  </a:cubicBezTo>
                  <a:cubicBezTo>
                    <a:pt x="795" y="1218"/>
                    <a:pt x="795" y="1218"/>
                    <a:pt x="795" y="1218"/>
                  </a:cubicBezTo>
                  <a:cubicBezTo>
                    <a:pt x="789" y="1220"/>
                    <a:pt x="782" y="1221"/>
                    <a:pt x="776" y="1223"/>
                  </a:cubicBezTo>
                  <a:close/>
                  <a:moveTo>
                    <a:pt x="530" y="1229"/>
                  </a:moveTo>
                  <a:cubicBezTo>
                    <a:pt x="530" y="1229"/>
                    <a:pt x="530" y="1229"/>
                    <a:pt x="529" y="1229"/>
                  </a:cubicBezTo>
                  <a:cubicBezTo>
                    <a:pt x="515" y="1227"/>
                    <a:pt x="515" y="1227"/>
                    <a:pt x="515" y="1227"/>
                  </a:cubicBezTo>
                  <a:cubicBezTo>
                    <a:pt x="508" y="1225"/>
                    <a:pt x="502" y="1224"/>
                    <a:pt x="495" y="1222"/>
                  </a:cubicBezTo>
                  <a:cubicBezTo>
                    <a:pt x="484" y="1219"/>
                    <a:pt x="484" y="1219"/>
                    <a:pt x="484" y="1219"/>
                  </a:cubicBezTo>
                  <a:cubicBezTo>
                    <a:pt x="482" y="1219"/>
                    <a:pt x="480" y="1218"/>
                    <a:pt x="479" y="1218"/>
                  </a:cubicBezTo>
                  <a:cubicBezTo>
                    <a:pt x="478" y="1218"/>
                    <a:pt x="478" y="1218"/>
                    <a:pt x="478" y="1218"/>
                  </a:cubicBezTo>
                  <a:cubicBezTo>
                    <a:pt x="461" y="1209"/>
                    <a:pt x="461" y="1209"/>
                    <a:pt x="461" y="1209"/>
                  </a:cubicBezTo>
                  <a:cubicBezTo>
                    <a:pt x="453" y="1204"/>
                    <a:pt x="453" y="1204"/>
                    <a:pt x="453" y="1204"/>
                  </a:cubicBezTo>
                  <a:cubicBezTo>
                    <a:pt x="445" y="1198"/>
                    <a:pt x="445" y="1198"/>
                    <a:pt x="445" y="1198"/>
                  </a:cubicBezTo>
                  <a:cubicBezTo>
                    <a:pt x="438" y="1192"/>
                    <a:pt x="438" y="1192"/>
                    <a:pt x="438" y="1192"/>
                  </a:cubicBezTo>
                  <a:cubicBezTo>
                    <a:pt x="437" y="1191"/>
                    <a:pt x="437" y="1191"/>
                    <a:pt x="437" y="1191"/>
                  </a:cubicBezTo>
                  <a:cubicBezTo>
                    <a:pt x="455" y="1195"/>
                    <a:pt x="455" y="1195"/>
                    <a:pt x="455" y="1195"/>
                  </a:cubicBezTo>
                  <a:cubicBezTo>
                    <a:pt x="511" y="1204"/>
                    <a:pt x="511" y="1204"/>
                    <a:pt x="511" y="1204"/>
                  </a:cubicBezTo>
                  <a:cubicBezTo>
                    <a:pt x="524" y="1205"/>
                    <a:pt x="524" y="1205"/>
                    <a:pt x="524" y="1205"/>
                  </a:cubicBezTo>
                  <a:cubicBezTo>
                    <a:pt x="525" y="1207"/>
                    <a:pt x="525" y="1207"/>
                    <a:pt x="525" y="1207"/>
                  </a:cubicBezTo>
                  <a:cubicBezTo>
                    <a:pt x="529" y="1214"/>
                    <a:pt x="529" y="1214"/>
                    <a:pt x="529" y="1214"/>
                  </a:cubicBezTo>
                  <a:cubicBezTo>
                    <a:pt x="538" y="1226"/>
                    <a:pt x="538" y="1226"/>
                    <a:pt x="538" y="1226"/>
                  </a:cubicBezTo>
                  <a:cubicBezTo>
                    <a:pt x="542" y="1231"/>
                    <a:pt x="542" y="1231"/>
                    <a:pt x="542" y="1231"/>
                  </a:cubicBezTo>
                  <a:cubicBezTo>
                    <a:pt x="543" y="1232"/>
                    <a:pt x="543" y="1232"/>
                    <a:pt x="543" y="1232"/>
                  </a:cubicBezTo>
                  <a:cubicBezTo>
                    <a:pt x="539" y="1231"/>
                    <a:pt x="534" y="1230"/>
                    <a:pt x="530" y="1229"/>
                  </a:cubicBezTo>
                  <a:close/>
                  <a:moveTo>
                    <a:pt x="384" y="1183"/>
                  </a:moveTo>
                  <a:cubicBezTo>
                    <a:pt x="375" y="1179"/>
                    <a:pt x="375" y="1179"/>
                    <a:pt x="375" y="1179"/>
                  </a:cubicBezTo>
                  <a:cubicBezTo>
                    <a:pt x="364" y="1172"/>
                    <a:pt x="364" y="1172"/>
                    <a:pt x="364" y="1172"/>
                  </a:cubicBezTo>
                  <a:cubicBezTo>
                    <a:pt x="360" y="1169"/>
                    <a:pt x="360" y="1169"/>
                    <a:pt x="360" y="1169"/>
                  </a:cubicBezTo>
                  <a:cubicBezTo>
                    <a:pt x="390" y="1179"/>
                    <a:pt x="390" y="1179"/>
                    <a:pt x="390" y="1179"/>
                  </a:cubicBezTo>
                  <a:cubicBezTo>
                    <a:pt x="421" y="1187"/>
                    <a:pt x="421" y="1187"/>
                    <a:pt x="421" y="1187"/>
                  </a:cubicBezTo>
                  <a:cubicBezTo>
                    <a:pt x="424" y="1190"/>
                    <a:pt x="424" y="1190"/>
                    <a:pt x="424" y="1190"/>
                  </a:cubicBezTo>
                  <a:cubicBezTo>
                    <a:pt x="432" y="1198"/>
                    <a:pt x="432" y="1198"/>
                    <a:pt x="432" y="1198"/>
                  </a:cubicBezTo>
                  <a:cubicBezTo>
                    <a:pt x="440" y="1205"/>
                    <a:pt x="440" y="1205"/>
                    <a:pt x="440" y="1205"/>
                  </a:cubicBezTo>
                  <a:cubicBezTo>
                    <a:pt x="443" y="1207"/>
                    <a:pt x="443" y="1207"/>
                    <a:pt x="443" y="1207"/>
                  </a:cubicBezTo>
                  <a:cubicBezTo>
                    <a:pt x="423" y="1200"/>
                    <a:pt x="403" y="1192"/>
                    <a:pt x="384" y="1183"/>
                  </a:cubicBezTo>
                  <a:close/>
                  <a:moveTo>
                    <a:pt x="247" y="1095"/>
                  </a:moveTo>
                  <a:cubicBezTo>
                    <a:pt x="238" y="1086"/>
                    <a:pt x="238" y="1086"/>
                    <a:pt x="238" y="1086"/>
                  </a:cubicBezTo>
                  <a:cubicBezTo>
                    <a:pt x="226" y="1074"/>
                    <a:pt x="226" y="1074"/>
                    <a:pt x="226" y="1074"/>
                  </a:cubicBezTo>
                  <a:cubicBezTo>
                    <a:pt x="216" y="1062"/>
                    <a:pt x="216" y="1062"/>
                    <a:pt x="216" y="1062"/>
                  </a:cubicBezTo>
                  <a:cubicBezTo>
                    <a:pt x="199" y="1039"/>
                    <a:pt x="199" y="1039"/>
                    <a:pt x="199" y="1039"/>
                  </a:cubicBezTo>
                  <a:cubicBezTo>
                    <a:pt x="205" y="1043"/>
                    <a:pt x="205" y="1043"/>
                    <a:pt x="205" y="1043"/>
                  </a:cubicBezTo>
                  <a:cubicBezTo>
                    <a:pt x="227" y="1056"/>
                    <a:pt x="227" y="1056"/>
                    <a:pt x="227" y="1056"/>
                  </a:cubicBezTo>
                  <a:cubicBezTo>
                    <a:pt x="263" y="1073"/>
                    <a:pt x="263" y="1073"/>
                    <a:pt x="263" y="1073"/>
                  </a:cubicBezTo>
                  <a:cubicBezTo>
                    <a:pt x="278" y="1098"/>
                    <a:pt x="278" y="1098"/>
                    <a:pt x="278" y="1098"/>
                  </a:cubicBezTo>
                  <a:cubicBezTo>
                    <a:pt x="287" y="1110"/>
                    <a:pt x="287" y="1110"/>
                    <a:pt x="287" y="1110"/>
                  </a:cubicBezTo>
                  <a:cubicBezTo>
                    <a:pt x="296" y="1121"/>
                    <a:pt x="296" y="1121"/>
                    <a:pt x="296" y="1121"/>
                  </a:cubicBezTo>
                  <a:cubicBezTo>
                    <a:pt x="305" y="1132"/>
                    <a:pt x="305" y="1132"/>
                    <a:pt x="305" y="1132"/>
                  </a:cubicBezTo>
                  <a:cubicBezTo>
                    <a:pt x="312" y="1140"/>
                    <a:pt x="312" y="1140"/>
                    <a:pt x="312" y="1140"/>
                  </a:cubicBezTo>
                  <a:cubicBezTo>
                    <a:pt x="306" y="1137"/>
                    <a:pt x="306" y="1137"/>
                    <a:pt x="306" y="1137"/>
                  </a:cubicBezTo>
                  <a:cubicBezTo>
                    <a:pt x="288" y="1127"/>
                    <a:pt x="288" y="1127"/>
                    <a:pt x="288" y="1127"/>
                  </a:cubicBezTo>
                  <a:cubicBezTo>
                    <a:pt x="284" y="1124"/>
                    <a:pt x="284" y="1124"/>
                    <a:pt x="284" y="1124"/>
                  </a:cubicBezTo>
                  <a:cubicBezTo>
                    <a:pt x="271" y="1114"/>
                    <a:pt x="259" y="1105"/>
                    <a:pt x="247" y="1095"/>
                  </a:cubicBezTo>
                  <a:close/>
                  <a:moveTo>
                    <a:pt x="101" y="909"/>
                  </a:moveTo>
                  <a:cubicBezTo>
                    <a:pt x="98" y="903"/>
                    <a:pt x="98" y="903"/>
                    <a:pt x="98" y="903"/>
                  </a:cubicBezTo>
                  <a:cubicBezTo>
                    <a:pt x="91" y="886"/>
                    <a:pt x="91" y="886"/>
                    <a:pt x="91" y="886"/>
                  </a:cubicBezTo>
                  <a:cubicBezTo>
                    <a:pt x="84" y="867"/>
                    <a:pt x="84" y="867"/>
                    <a:pt x="84" y="867"/>
                  </a:cubicBezTo>
                  <a:cubicBezTo>
                    <a:pt x="95" y="879"/>
                    <a:pt x="95" y="879"/>
                    <a:pt x="95" y="879"/>
                  </a:cubicBezTo>
                  <a:cubicBezTo>
                    <a:pt x="103" y="887"/>
                    <a:pt x="103" y="887"/>
                    <a:pt x="103" y="887"/>
                  </a:cubicBezTo>
                  <a:cubicBezTo>
                    <a:pt x="122" y="903"/>
                    <a:pt x="122" y="903"/>
                    <a:pt x="122" y="903"/>
                  </a:cubicBezTo>
                  <a:cubicBezTo>
                    <a:pt x="126" y="906"/>
                    <a:pt x="126" y="906"/>
                    <a:pt x="126" y="906"/>
                  </a:cubicBezTo>
                  <a:cubicBezTo>
                    <a:pt x="128" y="913"/>
                    <a:pt x="128" y="913"/>
                    <a:pt x="128" y="913"/>
                  </a:cubicBezTo>
                  <a:cubicBezTo>
                    <a:pt x="140" y="947"/>
                    <a:pt x="140" y="947"/>
                    <a:pt x="140" y="947"/>
                  </a:cubicBezTo>
                  <a:cubicBezTo>
                    <a:pt x="146" y="964"/>
                    <a:pt x="146" y="964"/>
                    <a:pt x="146" y="964"/>
                  </a:cubicBezTo>
                  <a:cubicBezTo>
                    <a:pt x="153" y="980"/>
                    <a:pt x="153" y="980"/>
                    <a:pt x="153" y="980"/>
                  </a:cubicBezTo>
                  <a:cubicBezTo>
                    <a:pt x="161" y="995"/>
                    <a:pt x="161" y="995"/>
                    <a:pt x="161" y="995"/>
                  </a:cubicBezTo>
                  <a:cubicBezTo>
                    <a:pt x="166" y="1005"/>
                    <a:pt x="166" y="1005"/>
                    <a:pt x="166" y="1005"/>
                  </a:cubicBezTo>
                  <a:cubicBezTo>
                    <a:pt x="157" y="996"/>
                    <a:pt x="157" y="996"/>
                    <a:pt x="157" y="996"/>
                  </a:cubicBezTo>
                  <a:cubicBezTo>
                    <a:pt x="147" y="985"/>
                    <a:pt x="147" y="985"/>
                    <a:pt x="147" y="985"/>
                  </a:cubicBezTo>
                  <a:cubicBezTo>
                    <a:pt x="129" y="961"/>
                    <a:pt x="114" y="935"/>
                    <a:pt x="101" y="909"/>
                  </a:cubicBezTo>
                  <a:close/>
                  <a:moveTo>
                    <a:pt x="168" y="261"/>
                  </a:moveTo>
                  <a:cubicBezTo>
                    <a:pt x="178" y="249"/>
                    <a:pt x="178" y="249"/>
                    <a:pt x="178" y="249"/>
                  </a:cubicBezTo>
                  <a:cubicBezTo>
                    <a:pt x="191" y="235"/>
                    <a:pt x="191" y="235"/>
                    <a:pt x="191" y="235"/>
                  </a:cubicBezTo>
                  <a:cubicBezTo>
                    <a:pt x="205" y="223"/>
                    <a:pt x="205" y="223"/>
                    <a:pt x="205" y="223"/>
                  </a:cubicBezTo>
                  <a:cubicBezTo>
                    <a:pt x="210" y="218"/>
                    <a:pt x="210" y="218"/>
                    <a:pt x="210" y="218"/>
                  </a:cubicBezTo>
                  <a:cubicBezTo>
                    <a:pt x="210" y="218"/>
                    <a:pt x="210" y="218"/>
                    <a:pt x="210" y="218"/>
                  </a:cubicBezTo>
                  <a:cubicBezTo>
                    <a:pt x="206" y="232"/>
                    <a:pt x="206" y="232"/>
                    <a:pt x="206" y="232"/>
                  </a:cubicBezTo>
                  <a:cubicBezTo>
                    <a:pt x="204" y="245"/>
                    <a:pt x="204" y="245"/>
                    <a:pt x="204" y="245"/>
                  </a:cubicBezTo>
                  <a:cubicBezTo>
                    <a:pt x="204" y="246"/>
                    <a:pt x="204" y="246"/>
                    <a:pt x="204" y="246"/>
                  </a:cubicBezTo>
                  <a:cubicBezTo>
                    <a:pt x="198" y="252"/>
                    <a:pt x="198" y="252"/>
                    <a:pt x="198" y="252"/>
                  </a:cubicBezTo>
                  <a:cubicBezTo>
                    <a:pt x="183" y="266"/>
                    <a:pt x="183" y="266"/>
                    <a:pt x="183" y="266"/>
                  </a:cubicBezTo>
                  <a:cubicBezTo>
                    <a:pt x="169" y="280"/>
                    <a:pt x="169" y="280"/>
                    <a:pt x="169" y="280"/>
                  </a:cubicBezTo>
                  <a:cubicBezTo>
                    <a:pt x="143" y="311"/>
                    <a:pt x="143" y="311"/>
                    <a:pt x="143" y="311"/>
                  </a:cubicBezTo>
                  <a:cubicBezTo>
                    <a:pt x="131" y="327"/>
                    <a:pt x="131" y="327"/>
                    <a:pt x="131" y="327"/>
                  </a:cubicBezTo>
                  <a:cubicBezTo>
                    <a:pt x="119" y="343"/>
                    <a:pt x="119" y="343"/>
                    <a:pt x="119" y="343"/>
                  </a:cubicBezTo>
                  <a:cubicBezTo>
                    <a:pt x="118" y="345"/>
                    <a:pt x="118" y="345"/>
                    <a:pt x="118" y="345"/>
                  </a:cubicBezTo>
                  <a:cubicBezTo>
                    <a:pt x="120" y="336"/>
                    <a:pt x="120" y="336"/>
                    <a:pt x="120" y="336"/>
                  </a:cubicBezTo>
                  <a:cubicBezTo>
                    <a:pt x="122" y="329"/>
                    <a:pt x="122" y="329"/>
                    <a:pt x="122" y="329"/>
                  </a:cubicBezTo>
                  <a:cubicBezTo>
                    <a:pt x="125" y="321"/>
                    <a:pt x="125" y="321"/>
                    <a:pt x="125" y="321"/>
                  </a:cubicBezTo>
                  <a:cubicBezTo>
                    <a:pt x="127" y="319"/>
                    <a:pt x="127" y="319"/>
                    <a:pt x="127" y="319"/>
                  </a:cubicBezTo>
                  <a:cubicBezTo>
                    <a:pt x="139" y="299"/>
                    <a:pt x="153" y="279"/>
                    <a:pt x="168" y="261"/>
                  </a:cubicBezTo>
                  <a:close/>
                  <a:moveTo>
                    <a:pt x="317" y="127"/>
                  </a:moveTo>
                  <a:cubicBezTo>
                    <a:pt x="331" y="120"/>
                    <a:pt x="331" y="120"/>
                    <a:pt x="331" y="120"/>
                  </a:cubicBezTo>
                  <a:cubicBezTo>
                    <a:pt x="345" y="113"/>
                    <a:pt x="345" y="113"/>
                    <a:pt x="345" y="113"/>
                  </a:cubicBezTo>
                  <a:cubicBezTo>
                    <a:pt x="353" y="110"/>
                    <a:pt x="353" y="110"/>
                    <a:pt x="353" y="110"/>
                  </a:cubicBezTo>
                  <a:cubicBezTo>
                    <a:pt x="347" y="116"/>
                    <a:pt x="347" y="116"/>
                    <a:pt x="347" y="116"/>
                  </a:cubicBezTo>
                  <a:cubicBezTo>
                    <a:pt x="342" y="124"/>
                    <a:pt x="342" y="124"/>
                    <a:pt x="342" y="124"/>
                  </a:cubicBezTo>
                  <a:cubicBezTo>
                    <a:pt x="325" y="132"/>
                    <a:pt x="325" y="132"/>
                    <a:pt x="325" y="132"/>
                  </a:cubicBezTo>
                  <a:cubicBezTo>
                    <a:pt x="308" y="140"/>
                    <a:pt x="308" y="140"/>
                    <a:pt x="308" y="140"/>
                  </a:cubicBezTo>
                  <a:cubicBezTo>
                    <a:pt x="291" y="149"/>
                    <a:pt x="291" y="149"/>
                    <a:pt x="291" y="149"/>
                  </a:cubicBezTo>
                  <a:cubicBezTo>
                    <a:pt x="274" y="159"/>
                    <a:pt x="274" y="159"/>
                    <a:pt x="274" y="159"/>
                  </a:cubicBezTo>
                  <a:cubicBezTo>
                    <a:pt x="262" y="167"/>
                    <a:pt x="262" y="167"/>
                    <a:pt x="262" y="167"/>
                  </a:cubicBezTo>
                  <a:cubicBezTo>
                    <a:pt x="280" y="153"/>
                    <a:pt x="298" y="140"/>
                    <a:pt x="317" y="127"/>
                  </a:cubicBezTo>
                  <a:close/>
                  <a:moveTo>
                    <a:pt x="508" y="49"/>
                  </a:moveTo>
                  <a:cubicBezTo>
                    <a:pt x="523" y="48"/>
                    <a:pt x="523" y="48"/>
                    <a:pt x="523" y="48"/>
                  </a:cubicBezTo>
                  <a:cubicBezTo>
                    <a:pt x="543" y="49"/>
                    <a:pt x="543" y="49"/>
                    <a:pt x="543" y="49"/>
                  </a:cubicBezTo>
                  <a:cubicBezTo>
                    <a:pt x="526" y="55"/>
                    <a:pt x="526" y="55"/>
                    <a:pt x="526" y="55"/>
                  </a:cubicBezTo>
                  <a:cubicBezTo>
                    <a:pt x="519" y="54"/>
                    <a:pt x="519" y="54"/>
                    <a:pt x="519" y="54"/>
                  </a:cubicBezTo>
                  <a:cubicBezTo>
                    <a:pt x="505" y="53"/>
                    <a:pt x="505" y="53"/>
                    <a:pt x="505" y="53"/>
                  </a:cubicBezTo>
                  <a:cubicBezTo>
                    <a:pt x="486" y="54"/>
                    <a:pt x="486" y="54"/>
                    <a:pt x="486" y="54"/>
                  </a:cubicBezTo>
                  <a:cubicBezTo>
                    <a:pt x="493" y="52"/>
                    <a:pt x="501" y="51"/>
                    <a:pt x="508" y="49"/>
                  </a:cubicBezTo>
                  <a:close/>
                  <a:moveTo>
                    <a:pt x="576" y="38"/>
                  </a:moveTo>
                  <a:cubicBezTo>
                    <a:pt x="578" y="38"/>
                    <a:pt x="578" y="38"/>
                    <a:pt x="578" y="38"/>
                  </a:cubicBezTo>
                  <a:cubicBezTo>
                    <a:pt x="583" y="40"/>
                    <a:pt x="583" y="40"/>
                    <a:pt x="583" y="40"/>
                  </a:cubicBezTo>
                  <a:cubicBezTo>
                    <a:pt x="565" y="42"/>
                    <a:pt x="565" y="42"/>
                    <a:pt x="565" y="42"/>
                  </a:cubicBezTo>
                  <a:cubicBezTo>
                    <a:pt x="559" y="44"/>
                    <a:pt x="559" y="44"/>
                    <a:pt x="559" y="44"/>
                  </a:cubicBezTo>
                  <a:cubicBezTo>
                    <a:pt x="548" y="42"/>
                    <a:pt x="548" y="42"/>
                    <a:pt x="548" y="42"/>
                  </a:cubicBezTo>
                  <a:cubicBezTo>
                    <a:pt x="557" y="40"/>
                    <a:pt x="566" y="39"/>
                    <a:pt x="576" y="38"/>
                  </a:cubicBezTo>
                  <a:close/>
                  <a:moveTo>
                    <a:pt x="727" y="42"/>
                  </a:moveTo>
                  <a:cubicBezTo>
                    <a:pt x="720" y="43"/>
                    <a:pt x="720" y="43"/>
                    <a:pt x="720" y="43"/>
                  </a:cubicBezTo>
                  <a:cubicBezTo>
                    <a:pt x="716" y="44"/>
                    <a:pt x="716" y="44"/>
                    <a:pt x="716" y="44"/>
                  </a:cubicBezTo>
                  <a:cubicBezTo>
                    <a:pt x="710" y="42"/>
                    <a:pt x="710" y="42"/>
                    <a:pt x="710" y="42"/>
                  </a:cubicBezTo>
                  <a:cubicBezTo>
                    <a:pt x="692" y="40"/>
                    <a:pt x="692" y="40"/>
                    <a:pt x="692" y="40"/>
                  </a:cubicBezTo>
                  <a:cubicBezTo>
                    <a:pt x="697" y="38"/>
                    <a:pt x="697" y="38"/>
                    <a:pt x="697" y="38"/>
                  </a:cubicBezTo>
                  <a:cubicBezTo>
                    <a:pt x="700" y="38"/>
                    <a:pt x="700" y="38"/>
                    <a:pt x="700" y="38"/>
                  </a:cubicBezTo>
                  <a:cubicBezTo>
                    <a:pt x="709" y="39"/>
                    <a:pt x="718" y="40"/>
                    <a:pt x="727" y="42"/>
                  </a:cubicBezTo>
                  <a:close/>
                  <a:moveTo>
                    <a:pt x="789" y="54"/>
                  </a:moveTo>
                  <a:cubicBezTo>
                    <a:pt x="770" y="53"/>
                    <a:pt x="770" y="53"/>
                    <a:pt x="770" y="53"/>
                  </a:cubicBezTo>
                  <a:cubicBezTo>
                    <a:pt x="756" y="54"/>
                    <a:pt x="756" y="54"/>
                    <a:pt x="756" y="54"/>
                  </a:cubicBezTo>
                  <a:cubicBezTo>
                    <a:pt x="750" y="54"/>
                    <a:pt x="750" y="54"/>
                    <a:pt x="750" y="54"/>
                  </a:cubicBezTo>
                  <a:cubicBezTo>
                    <a:pt x="738" y="50"/>
                    <a:pt x="738" y="50"/>
                    <a:pt x="738" y="50"/>
                  </a:cubicBezTo>
                  <a:cubicBezTo>
                    <a:pt x="735" y="49"/>
                    <a:pt x="735" y="49"/>
                    <a:pt x="735" y="49"/>
                  </a:cubicBezTo>
                  <a:cubicBezTo>
                    <a:pt x="751" y="48"/>
                    <a:pt x="751" y="48"/>
                    <a:pt x="751" y="48"/>
                  </a:cubicBezTo>
                  <a:cubicBezTo>
                    <a:pt x="766" y="49"/>
                    <a:pt x="766" y="49"/>
                    <a:pt x="766" y="49"/>
                  </a:cubicBezTo>
                  <a:cubicBezTo>
                    <a:pt x="774" y="51"/>
                    <a:pt x="781" y="52"/>
                    <a:pt x="789" y="54"/>
                  </a:cubicBezTo>
                  <a:close/>
                  <a:moveTo>
                    <a:pt x="1013" y="167"/>
                  </a:moveTo>
                  <a:cubicBezTo>
                    <a:pt x="1001" y="159"/>
                    <a:pt x="1001" y="159"/>
                    <a:pt x="1001" y="159"/>
                  </a:cubicBezTo>
                  <a:cubicBezTo>
                    <a:pt x="984" y="149"/>
                    <a:pt x="984" y="149"/>
                    <a:pt x="984" y="149"/>
                  </a:cubicBezTo>
                  <a:cubicBezTo>
                    <a:pt x="967" y="140"/>
                    <a:pt x="967" y="140"/>
                    <a:pt x="967" y="140"/>
                  </a:cubicBezTo>
                  <a:cubicBezTo>
                    <a:pt x="950" y="132"/>
                    <a:pt x="950" y="132"/>
                    <a:pt x="950" y="132"/>
                  </a:cubicBezTo>
                  <a:cubicBezTo>
                    <a:pt x="933" y="124"/>
                    <a:pt x="933" y="124"/>
                    <a:pt x="933" y="124"/>
                  </a:cubicBezTo>
                  <a:cubicBezTo>
                    <a:pt x="931" y="121"/>
                    <a:pt x="931" y="121"/>
                    <a:pt x="931" y="121"/>
                  </a:cubicBezTo>
                  <a:cubicBezTo>
                    <a:pt x="922" y="110"/>
                    <a:pt x="922" y="110"/>
                    <a:pt x="922" y="110"/>
                  </a:cubicBezTo>
                  <a:cubicBezTo>
                    <a:pt x="930" y="113"/>
                    <a:pt x="930" y="113"/>
                    <a:pt x="930" y="113"/>
                  </a:cubicBezTo>
                  <a:cubicBezTo>
                    <a:pt x="944" y="120"/>
                    <a:pt x="944" y="120"/>
                    <a:pt x="944" y="120"/>
                  </a:cubicBezTo>
                  <a:cubicBezTo>
                    <a:pt x="957" y="127"/>
                    <a:pt x="957" y="127"/>
                    <a:pt x="957" y="127"/>
                  </a:cubicBezTo>
                  <a:cubicBezTo>
                    <a:pt x="977" y="139"/>
                    <a:pt x="995" y="153"/>
                    <a:pt x="1013" y="167"/>
                  </a:cubicBezTo>
                  <a:close/>
                  <a:moveTo>
                    <a:pt x="1240" y="637"/>
                  </a:moveTo>
                  <a:cubicBezTo>
                    <a:pt x="1240" y="642"/>
                    <a:pt x="1239" y="647"/>
                    <a:pt x="1239" y="652"/>
                  </a:cubicBezTo>
                  <a:cubicBezTo>
                    <a:pt x="1236" y="667"/>
                    <a:pt x="1236" y="667"/>
                    <a:pt x="1236" y="667"/>
                  </a:cubicBezTo>
                  <a:cubicBezTo>
                    <a:pt x="1233" y="676"/>
                    <a:pt x="1233" y="676"/>
                    <a:pt x="1233" y="676"/>
                  </a:cubicBezTo>
                  <a:cubicBezTo>
                    <a:pt x="1228" y="687"/>
                    <a:pt x="1228" y="687"/>
                    <a:pt x="1228" y="687"/>
                  </a:cubicBezTo>
                  <a:cubicBezTo>
                    <a:pt x="1228" y="684"/>
                    <a:pt x="1228" y="684"/>
                    <a:pt x="1228" y="684"/>
                  </a:cubicBezTo>
                  <a:cubicBezTo>
                    <a:pt x="1225" y="645"/>
                    <a:pt x="1225" y="645"/>
                    <a:pt x="1225" y="645"/>
                  </a:cubicBezTo>
                  <a:cubicBezTo>
                    <a:pt x="1222" y="625"/>
                    <a:pt x="1222" y="625"/>
                    <a:pt x="1222" y="625"/>
                  </a:cubicBezTo>
                  <a:cubicBezTo>
                    <a:pt x="1215" y="586"/>
                    <a:pt x="1215" y="586"/>
                    <a:pt x="1215" y="586"/>
                  </a:cubicBezTo>
                  <a:cubicBezTo>
                    <a:pt x="1208" y="559"/>
                    <a:pt x="1208" y="559"/>
                    <a:pt x="1208" y="559"/>
                  </a:cubicBezTo>
                  <a:cubicBezTo>
                    <a:pt x="1213" y="552"/>
                    <a:pt x="1213" y="552"/>
                    <a:pt x="1213" y="552"/>
                  </a:cubicBezTo>
                  <a:cubicBezTo>
                    <a:pt x="1217" y="544"/>
                    <a:pt x="1217" y="544"/>
                    <a:pt x="1217" y="544"/>
                  </a:cubicBezTo>
                  <a:cubicBezTo>
                    <a:pt x="1224" y="526"/>
                    <a:pt x="1224" y="526"/>
                    <a:pt x="1224" y="526"/>
                  </a:cubicBezTo>
                  <a:cubicBezTo>
                    <a:pt x="1225" y="517"/>
                    <a:pt x="1225" y="517"/>
                    <a:pt x="1225" y="517"/>
                  </a:cubicBezTo>
                  <a:cubicBezTo>
                    <a:pt x="1231" y="542"/>
                    <a:pt x="1231" y="542"/>
                    <a:pt x="1231" y="542"/>
                  </a:cubicBezTo>
                  <a:cubicBezTo>
                    <a:pt x="1235" y="561"/>
                    <a:pt x="1235" y="561"/>
                    <a:pt x="1235" y="561"/>
                  </a:cubicBezTo>
                  <a:cubicBezTo>
                    <a:pt x="1237" y="576"/>
                    <a:pt x="1237" y="576"/>
                    <a:pt x="1237" y="576"/>
                  </a:cubicBezTo>
                  <a:cubicBezTo>
                    <a:pt x="1239" y="596"/>
                    <a:pt x="1240" y="616"/>
                    <a:pt x="1240" y="637"/>
                  </a:cubicBezTo>
                  <a:close/>
                  <a:moveTo>
                    <a:pt x="1217" y="760"/>
                  </a:moveTo>
                  <a:cubicBezTo>
                    <a:pt x="1214" y="779"/>
                    <a:pt x="1214" y="779"/>
                    <a:pt x="1214" y="779"/>
                  </a:cubicBezTo>
                  <a:cubicBezTo>
                    <a:pt x="1207" y="815"/>
                    <a:pt x="1207" y="815"/>
                    <a:pt x="1207" y="815"/>
                  </a:cubicBezTo>
                  <a:cubicBezTo>
                    <a:pt x="1200" y="842"/>
                    <a:pt x="1200" y="842"/>
                    <a:pt x="1200" y="842"/>
                  </a:cubicBezTo>
                  <a:cubicBezTo>
                    <a:pt x="1189" y="857"/>
                    <a:pt x="1189" y="857"/>
                    <a:pt x="1189" y="857"/>
                  </a:cubicBezTo>
                  <a:cubicBezTo>
                    <a:pt x="1175" y="873"/>
                    <a:pt x="1175" y="873"/>
                    <a:pt x="1175" y="873"/>
                  </a:cubicBezTo>
                  <a:cubicBezTo>
                    <a:pt x="1166" y="881"/>
                    <a:pt x="1166" y="881"/>
                    <a:pt x="1166" y="881"/>
                  </a:cubicBezTo>
                  <a:cubicBezTo>
                    <a:pt x="1152" y="893"/>
                    <a:pt x="1152" y="893"/>
                    <a:pt x="1152" y="893"/>
                  </a:cubicBezTo>
                  <a:cubicBezTo>
                    <a:pt x="1156" y="878"/>
                    <a:pt x="1156" y="878"/>
                    <a:pt x="1156" y="878"/>
                  </a:cubicBezTo>
                  <a:cubicBezTo>
                    <a:pt x="1162" y="841"/>
                    <a:pt x="1162" y="841"/>
                    <a:pt x="1162" y="841"/>
                  </a:cubicBezTo>
                  <a:cubicBezTo>
                    <a:pt x="1166" y="804"/>
                    <a:pt x="1166" y="804"/>
                    <a:pt x="1166" y="804"/>
                  </a:cubicBezTo>
                  <a:cubicBezTo>
                    <a:pt x="1167" y="768"/>
                    <a:pt x="1167" y="768"/>
                    <a:pt x="1167" y="768"/>
                  </a:cubicBezTo>
                  <a:cubicBezTo>
                    <a:pt x="1171" y="765"/>
                    <a:pt x="1171" y="765"/>
                    <a:pt x="1171" y="765"/>
                  </a:cubicBezTo>
                  <a:cubicBezTo>
                    <a:pt x="1181" y="757"/>
                    <a:pt x="1181" y="757"/>
                    <a:pt x="1181" y="757"/>
                  </a:cubicBezTo>
                  <a:cubicBezTo>
                    <a:pt x="1199" y="740"/>
                    <a:pt x="1199" y="740"/>
                    <a:pt x="1199" y="740"/>
                  </a:cubicBezTo>
                  <a:cubicBezTo>
                    <a:pt x="1208" y="732"/>
                    <a:pt x="1208" y="732"/>
                    <a:pt x="1208" y="732"/>
                  </a:cubicBezTo>
                  <a:cubicBezTo>
                    <a:pt x="1215" y="723"/>
                    <a:pt x="1215" y="723"/>
                    <a:pt x="1215" y="723"/>
                  </a:cubicBezTo>
                  <a:cubicBezTo>
                    <a:pt x="1220" y="717"/>
                    <a:pt x="1220" y="717"/>
                    <a:pt x="1220" y="717"/>
                  </a:cubicBezTo>
                  <a:cubicBezTo>
                    <a:pt x="1219" y="722"/>
                    <a:pt x="1219" y="722"/>
                    <a:pt x="1219" y="722"/>
                  </a:cubicBezTo>
                  <a:lnTo>
                    <a:pt x="1217" y="760"/>
                  </a:lnTo>
                  <a:close/>
                  <a:moveTo>
                    <a:pt x="1098" y="1006"/>
                  </a:moveTo>
                  <a:cubicBezTo>
                    <a:pt x="1090" y="1019"/>
                    <a:pt x="1090" y="1019"/>
                    <a:pt x="1090" y="1019"/>
                  </a:cubicBezTo>
                  <a:cubicBezTo>
                    <a:pt x="1076" y="1030"/>
                    <a:pt x="1076" y="1030"/>
                    <a:pt x="1076" y="1030"/>
                  </a:cubicBezTo>
                  <a:cubicBezTo>
                    <a:pt x="1066" y="1036"/>
                    <a:pt x="1066" y="1036"/>
                    <a:pt x="1066" y="1036"/>
                  </a:cubicBezTo>
                  <a:cubicBezTo>
                    <a:pt x="1044" y="1048"/>
                    <a:pt x="1044" y="1048"/>
                    <a:pt x="1044" y="1048"/>
                  </a:cubicBezTo>
                  <a:cubicBezTo>
                    <a:pt x="1019" y="1060"/>
                    <a:pt x="1019" y="1060"/>
                    <a:pt x="1019" y="1060"/>
                  </a:cubicBezTo>
                  <a:cubicBezTo>
                    <a:pt x="1027" y="1043"/>
                    <a:pt x="1027" y="1043"/>
                    <a:pt x="1027" y="1043"/>
                  </a:cubicBezTo>
                  <a:cubicBezTo>
                    <a:pt x="1039" y="1013"/>
                    <a:pt x="1039" y="1013"/>
                    <a:pt x="1039" y="1013"/>
                  </a:cubicBezTo>
                  <a:cubicBezTo>
                    <a:pt x="1045" y="997"/>
                    <a:pt x="1045" y="997"/>
                    <a:pt x="1045" y="997"/>
                  </a:cubicBezTo>
                  <a:cubicBezTo>
                    <a:pt x="1050" y="981"/>
                    <a:pt x="1050" y="981"/>
                    <a:pt x="1050" y="981"/>
                  </a:cubicBezTo>
                  <a:cubicBezTo>
                    <a:pt x="1054" y="964"/>
                    <a:pt x="1054" y="964"/>
                    <a:pt x="1054" y="964"/>
                  </a:cubicBezTo>
                  <a:cubicBezTo>
                    <a:pt x="1056" y="958"/>
                    <a:pt x="1056" y="958"/>
                    <a:pt x="1056" y="958"/>
                  </a:cubicBezTo>
                  <a:cubicBezTo>
                    <a:pt x="1068" y="952"/>
                    <a:pt x="1068" y="952"/>
                    <a:pt x="1068" y="952"/>
                  </a:cubicBezTo>
                  <a:cubicBezTo>
                    <a:pt x="1095" y="939"/>
                    <a:pt x="1095" y="939"/>
                    <a:pt x="1095" y="939"/>
                  </a:cubicBezTo>
                  <a:cubicBezTo>
                    <a:pt x="1120" y="925"/>
                    <a:pt x="1120" y="925"/>
                    <a:pt x="1120" y="925"/>
                  </a:cubicBezTo>
                  <a:cubicBezTo>
                    <a:pt x="1138" y="914"/>
                    <a:pt x="1138" y="914"/>
                    <a:pt x="1138" y="914"/>
                  </a:cubicBezTo>
                  <a:cubicBezTo>
                    <a:pt x="1128" y="944"/>
                    <a:pt x="1128" y="944"/>
                    <a:pt x="1128" y="944"/>
                  </a:cubicBezTo>
                  <a:cubicBezTo>
                    <a:pt x="1114" y="976"/>
                    <a:pt x="1114" y="976"/>
                    <a:pt x="1114" y="976"/>
                  </a:cubicBezTo>
                  <a:cubicBezTo>
                    <a:pt x="1107" y="991"/>
                    <a:pt x="1107" y="991"/>
                    <a:pt x="1107" y="991"/>
                  </a:cubicBezTo>
                  <a:lnTo>
                    <a:pt x="1098" y="1006"/>
                  </a:lnTo>
                  <a:close/>
                  <a:moveTo>
                    <a:pt x="944" y="1146"/>
                  </a:moveTo>
                  <a:cubicBezTo>
                    <a:pt x="939" y="1150"/>
                    <a:pt x="939" y="1150"/>
                    <a:pt x="939" y="1150"/>
                  </a:cubicBezTo>
                  <a:cubicBezTo>
                    <a:pt x="929" y="1155"/>
                    <a:pt x="929" y="1155"/>
                    <a:pt x="929" y="1155"/>
                  </a:cubicBezTo>
                  <a:cubicBezTo>
                    <a:pt x="918" y="1159"/>
                    <a:pt x="918" y="1159"/>
                    <a:pt x="918" y="1159"/>
                  </a:cubicBezTo>
                  <a:cubicBezTo>
                    <a:pt x="883" y="1171"/>
                    <a:pt x="883" y="1171"/>
                    <a:pt x="883" y="1171"/>
                  </a:cubicBezTo>
                  <a:cubicBezTo>
                    <a:pt x="864" y="1175"/>
                    <a:pt x="864" y="1175"/>
                    <a:pt x="864" y="1175"/>
                  </a:cubicBezTo>
                  <a:cubicBezTo>
                    <a:pt x="867" y="1173"/>
                    <a:pt x="867" y="1173"/>
                    <a:pt x="867" y="1173"/>
                  </a:cubicBezTo>
                  <a:cubicBezTo>
                    <a:pt x="880" y="1153"/>
                    <a:pt x="880" y="1153"/>
                    <a:pt x="880" y="1153"/>
                  </a:cubicBezTo>
                  <a:cubicBezTo>
                    <a:pt x="893" y="1131"/>
                    <a:pt x="893" y="1131"/>
                    <a:pt x="893" y="1131"/>
                  </a:cubicBezTo>
                  <a:cubicBezTo>
                    <a:pt x="904" y="1108"/>
                    <a:pt x="904" y="1108"/>
                    <a:pt x="904" y="1108"/>
                  </a:cubicBezTo>
                  <a:cubicBezTo>
                    <a:pt x="941" y="1098"/>
                    <a:pt x="941" y="1098"/>
                    <a:pt x="941" y="1098"/>
                  </a:cubicBezTo>
                  <a:cubicBezTo>
                    <a:pt x="970" y="1089"/>
                    <a:pt x="970" y="1089"/>
                    <a:pt x="970" y="1089"/>
                  </a:cubicBezTo>
                  <a:cubicBezTo>
                    <a:pt x="999" y="1078"/>
                    <a:pt x="999" y="1078"/>
                    <a:pt x="999" y="1078"/>
                  </a:cubicBezTo>
                  <a:cubicBezTo>
                    <a:pt x="990" y="1093"/>
                    <a:pt x="990" y="1093"/>
                    <a:pt x="990" y="1093"/>
                  </a:cubicBezTo>
                  <a:cubicBezTo>
                    <a:pt x="973" y="1116"/>
                    <a:pt x="973" y="1116"/>
                    <a:pt x="973" y="1116"/>
                  </a:cubicBezTo>
                  <a:cubicBezTo>
                    <a:pt x="963" y="1127"/>
                    <a:pt x="963" y="1127"/>
                    <a:pt x="963" y="1127"/>
                  </a:cubicBezTo>
                  <a:cubicBezTo>
                    <a:pt x="953" y="1137"/>
                    <a:pt x="953" y="1137"/>
                    <a:pt x="953" y="1137"/>
                  </a:cubicBezTo>
                  <a:lnTo>
                    <a:pt x="944" y="1146"/>
                  </a:lnTo>
                  <a:close/>
                  <a:moveTo>
                    <a:pt x="832" y="1184"/>
                  </a:moveTo>
                  <a:cubicBezTo>
                    <a:pt x="791" y="1191"/>
                    <a:pt x="791" y="1191"/>
                    <a:pt x="791" y="1191"/>
                  </a:cubicBezTo>
                  <a:cubicBezTo>
                    <a:pt x="756" y="1196"/>
                    <a:pt x="756" y="1196"/>
                    <a:pt x="756" y="1196"/>
                  </a:cubicBezTo>
                  <a:cubicBezTo>
                    <a:pt x="766" y="1172"/>
                    <a:pt x="766" y="1172"/>
                    <a:pt x="766" y="1172"/>
                  </a:cubicBezTo>
                  <a:cubicBezTo>
                    <a:pt x="772" y="1151"/>
                    <a:pt x="772" y="1151"/>
                    <a:pt x="772" y="1151"/>
                  </a:cubicBezTo>
                  <a:cubicBezTo>
                    <a:pt x="777" y="1131"/>
                    <a:pt x="777" y="1131"/>
                    <a:pt x="777" y="1131"/>
                  </a:cubicBezTo>
                  <a:cubicBezTo>
                    <a:pt x="844" y="1121"/>
                    <a:pt x="844" y="1121"/>
                    <a:pt x="844" y="1121"/>
                  </a:cubicBezTo>
                  <a:cubicBezTo>
                    <a:pt x="893" y="1111"/>
                    <a:pt x="893" y="1111"/>
                    <a:pt x="893" y="1111"/>
                  </a:cubicBezTo>
                  <a:cubicBezTo>
                    <a:pt x="885" y="1127"/>
                    <a:pt x="885" y="1127"/>
                    <a:pt x="885" y="1127"/>
                  </a:cubicBezTo>
                  <a:cubicBezTo>
                    <a:pt x="873" y="1149"/>
                    <a:pt x="873" y="1149"/>
                    <a:pt x="873" y="1149"/>
                  </a:cubicBezTo>
                  <a:cubicBezTo>
                    <a:pt x="860" y="1168"/>
                    <a:pt x="860" y="1168"/>
                    <a:pt x="860" y="1168"/>
                  </a:cubicBezTo>
                  <a:cubicBezTo>
                    <a:pt x="853" y="1176"/>
                    <a:pt x="853" y="1176"/>
                    <a:pt x="853" y="1176"/>
                  </a:cubicBezTo>
                  <a:cubicBezTo>
                    <a:pt x="850" y="1179"/>
                    <a:pt x="850" y="1179"/>
                    <a:pt x="850" y="1179"/>
                  </a:cubicBezTo>
                  <a:lnTo>
                    <a:pt x="832" y="1184"/>
                  </a:lnTo>
                  <a:close/>
                  <a:moveTo>
                    <a:pt x="734" y="1199"/>
                  </a:moveTo>
                  <a:cubicBezTo>
                    <a:pt x="675" y="1203"/>
                    <a:pt x="675" y="1203"/>
                    <a:pt x="675" y="1203"/>
                  </a:cubicBezTo>
                  <a:cubicBezTo>
                    <a:pt x="642" y="1203"/>
                    <a:pt x="642" y="1203"/>
                    <a:pt x="642" y="1203"/>
                  </a:cubicBezTo>
                  <a:cubicBezTo>
                    <a:pt x="642" y="1138"/>
                    <a:pt x="642" y="1138"/>
                    <a:pt x="642" y="1138"/>
                  </a:cubicBezTo>
                  <a:cubicBezTo>
                    <a:pt x="647" y="1138"/>
                    <a:pt x="647" y="1138"/>
                    <a:pt x="647" y="1138"/>
                  </a:cubicBezTo>
                  <a:cubicBezTo>
                    <a:pt x="665" y="1138"/>
                    <a:pt x="665" y="1138"/>
                    <a:pt x="665" y="1138"/>
                  </a:cubicBezTo>
                  <a:cubicBezTo>
                    <a:pt x="702" y="1137"/>
                    <a:pt x="702" y="1137"/>
                    <a:pt x="702" y="1137"/>
                  </a:cubicBezTo>
                  <a:cubicBezTo>
                    <a:pt x="768" y="1132"/>
                    <a:pt x="768" y="1132"/>
                    <a:pt x="768" y="1132"/>
                  </a:cubicBezTo>
                  <a:cubicBezTo>
                    <a:pt x="758" y="1170"/>
                    <a:pt x="758" y="1170"/>
                    <a:pt x="758" y="1170"/>
                  </a:cubicBezTo>
                  <a:cubicBezTo>
                    <a:pt x="750" y="1187"/>
                    <a:pt x="750" y="1187"/>
                    <a:pt x="750" y="1187"/>
                  </a:cubicBezTo>
                  <a:cubicBezTo>
                    <a:pt x="746" y="1197"/>
                    <a:pt x="746" y="1197"/>
                    <a:pt x="746" y="1197"/>
                  </a:cubicBezTo>
                  <a:lnTo>
                    <a:pt x="734" y="1199"/>
                  </a:lnTo>
                  <a:close/>
                  <a:moveTo>
                    <a:pt x="529" y="1197"/>
                  </a:moveTo>
                  <a:cubicBezTo>
                    <a:pt x="528" y="1196"/>
                    <a:pt x="528" y="1196"/>
                    <a:pt x="528" y="1196"/>
                  </a:cubicBezTo>
                  <a:cubicBezTo>
                    <a:pt x="518" y="1170"/>
                    <a:pt x="518" y="1170"/>
                    <a:pt x="518" y="1170"/>
                  </a:cubicBezTo>
                  <a:cubicBezTo>
                    <a:pt x="511" y="1149"/>
                    <a:pt x="511" y="1149"/>
                    <a:pt x="511" y="1149"/>
                  </a:cubicBezTo>
                  <a:cubicBezTo>
                    <a:pt x="507" y="1132"/>
                    <a:pt x="507" y="1132"/>
                    <a:pt x="507" y="1132"/>
                  </a:cubicBezTo>
                  <a:cubicBezTo>
                    <a:pt x="537" y="1135"/>
                    <a:pt x="537" y="1135"/>
                    <a:pt x="537" y="1135"/>
                  </a:cubicBezTo>
                  <a:cubicBezTo>
                    <a:pt x="592" y="1138"/>
                    <a:pt x="592" y="1138"/>
                    <a:pt x="592" y="1138"/>
                  </a:cubicBezTo>
                  <a:cubicBezTo>
                    <a:pt x="633" y="1138"/>
                    <a:pt x="633" y="1138"/>
                    <a:pt x="633" y="1138"/>
                  </a:cubicBezTo>
                  <a:cubicBezTo>
                    <a:pt x="633" y="1203"/>
                    <a:pt x="633" y="1203"/>
                    <a:pt x="633" y="1203"/>
                  </a:cubicBezTo>
                  <a:cubicBezTo>
                    <a:pt x="630" y="1203"/>
                    <a:pt x="630" y="1203"/>
                    <a:pt x="630" y="1203"/>
                  </a:cubicBezTo>
                  <a:cubicBezTo>
                    <a:pt x="600" y="1203"/>
                    <a:pt x="600" y="1203"/>
                    <a:pt x="600" y="1203"/>
                  </a:cubicBezTo>
                  <a:cubicBezTo>
                    <a:pt x="541" y="1199"/>
                    <a:pt x="541" y="1199"/>
                    <a:pt x="541" y="1199"/>
                  </a:cubicBezTo>
                  <a:lnTo>
                    <a:pt x="529" y="1197"/>
                  </a:lnTo>
                  <a:close/>
                  <a:moveTo>
                    <a:pt x="425" y="1179"/>
                  </a:moveTo>
                  <a:cubicBezTo>
                    <a:pt x="422" y="1176"/>
                    <a:pt x="422" y="1176"/>
                    <a:pt x="422" y="1176"/>
                  </a:cubicBezTo>
                  <a:cubicBezTo>
                    <a:pt x="415" y="1168"/>
                    <a:pt x="415" y="1168"/>
                    <a:pt x="415" y="1168"/>
                  </a:cubicBezTo>
                  <a:cubicBezTo>
                    <a:pt x="402" y="1149"/>
                    <a:pt x="402" y="1149"/>
                    <a:pt x="402" y="1149"/>
                  </a:cubicBezTo>
                  <a:cubicBezTo>
                    <a:pt x="390" y="1127"/>
                    <a:pt x="390" y="1127"/>
                    <a:pt x="390" y="1127"/>
                  </a:cubicBezTo>
                  <a:cubicBezTo>
                    <a:pt x="382" y="1111"/>
                    <a:pt x="382" y="1111"/>
                    <a:pt x="382" y="1111"/>
                  </a:cubicBezTo>
                  <a:cubicBezTo>
                    <a:pt x="431" y="1121"/>
                    <a:pt x="431" y="1121"/>
                    <a:pt x="431" y="1121"/>
                  </a:cubicBezTo>
                  <a:cubicBezTo>
                    <a:pt x="498" y="1131"/>
                    <a:pt x="498" y="1131"/>
                    <a:pt x="498" y="1131"/>
                  </a:cubicBezTo>
                  <a:cubicBezTo>
                    <a:pt x="510" y="1173"/>
                    <a:pt x="510" y="1173"/>
                    <a:pt x="510" y="1173"/>
                  </a:cubicBezTo>
                  <a:cubicBezTo>
                    <a:pt x="517" y="1191"/>
                    <a:pt x="517" y="1191"/>
                    <a:pt x="517" y="1191"/>
                  </a:cubicBezTo>
                  <a:cubicBezTo>
                    <a:pt x="519" y="1196"/>
                    <a:pt x="519" y="1196"/>
                    <a:pt x="519" y="1196"/>
                  </a:cubicBezTo>
                  <a:cubicBezTo>
                    <a:pt x="498" y="1193"/>
                    <a:pt x="498" y="1193"/>
                    <a:pt x="498" y="1193"/>
                  </a:cubicBezTo>
                  <a:cubicBezTo>
                    <a:pt x="444" y="1184"/>
                    <a:pt x="444" y="1184"/>
                    <a:pt x="444" y="1184"/>
                  </a:cubicBezTo>
                  <a:lnTo>
                    <a:pt x="425" y="1179"/>
                  </a:lnTo>
                  <a:close/>
                  <a:moveTo>
                    <a:pt x="346" y="1155"/>
                  </a:moveTo>
                  <a:cubicBezTo>
                    <a:pt x="336" y="1150"/>
                    <a:pt x="336" y="1150"/>
                    <a:pt x="336" y="1150"/>
                  </a:cubicBezTo>
                  <a:cubicBezTo>
                    <a:pt x="332" y="1147"/>
                    <a:pt x="332" y="1147"/>
                    <a:pt x="332" y="1147"/>
                  </a:cubicBezTo>
                  <a:cubicBezTo>
                    <a:pt x="322" y="1137"/>
                    <a:pt x="322" y="1137"/>
                    <a:pt x="322" y="1137"/>
                  </a:cubicBezTo>
                  <a:cubicBezTo>
                    <a:pt x="312" y="1127"/>
                    <a:pt x="312" y="1127"/>
                    <a:pt x="312" y="1127"/>
                  </a:cubicBezTo>
                  <a:cubicBezTo>
                    <a:pt x="303" y="1116"/>
                    <a:pt x="303" y="1116"/>
                    <a:pt x="303" y="1116"/>
                  </a:cubicBezTo>
                  <a:cubicBezTo>
                    <a:pt x="285" y="1093"/>
                    <a:pt x="285" y="1093"/>
                    <a:pt x="285" y="1093"/>
                  </a:cubicBezTo>
                  <a:cubicBezTo>
                    <a:pt x="276" y="1078"/>
                    <a:pt x="276" y="1078"/>
                    <a:pt x="276" y="1078"/>
                  </a:cubicBezTo>
                  <a:cubicBezTo>
                    <a:pt x="291" y="1084"/>
                    <a:pt x="291" y="1084"/>
                    <a:pt x="291" y="1084"/>
                  </a:cubicBezTo>
                  <a:cubicBezTo>
                    <a:pt x="306" y="1089"/>
                    <a:pt x="306" y="1089"/>
                    <a:pt x="306" y="1089"/>
                  </a:cubicBezTo>
                  <a:cubicBezTo>
                    <a:pt x="335" y="1098"/>
                    <a:pt x="335" y="1098"/>
                    <a:pt x="335" y="1098"/>
                  </a:cubicBezTo>
                  <a:cubicBezTo>
                    <a:pt x="371" y="1108"/>
                    <a:pt x="371" y="1108"/>
                    <a:pt x="371" y="1108"/>
                  </a:cubicBezTo>
                  <a:cubicBezTo>
                    <a:pt x="382" y="1131"/>
                    <a:pt x="382" y="1131"/>
                    <a:pt x="382" y="1131"/>
                  </a:cubicBezTo>
                  <a:cubicBezTo>
                    <a:pt x="395" y="1153"/>
                    <a:pt x="395" y="1153"/>
                    <a:pt x="395" y="1153"/>
                  </a:cubicBezTo>
                  <a:cubicBezTo>
                    <a:pt x="402" y="1164"/>
                    <a:pt x="402" y="1164"/>
                    <a:pt x="402" y="1164"/>
                  </a:cubicBezTo>
                  <a:cubicBezTo>
                    <a:pt x="409" y="1173"/>
                    <a:pt x="409" y="1173"/>
                    <a:pt x="409" y="1173"/>
                  </a:cubicBezTo>
                  <a:cubicBezTo>
                    <a:pt x="411" y="1175"/>
                    <a:pt x="411" y="1175"/>
                    <a:pt x="411" y="1175"/>
                  </a:cubicBezTo>
                  <a:cubicBezTo>
                    <a:pt x="393" y="1171"/>
                    <a:pt x="393" y="1171"/>
                    <a:pt x="393" y="1171"/>
                  </a:cubicBezTo>
                  <a:cubicBezTo>
                    <a:pt x="381" y="1167"/>
                    <a:pt x="381" y="1167"/>
                    <a:pt x="381" y="1167"/>
                  </a:cubicBezTo>
                  <a:lnTo>
                    <a:pt x="346" y="1155"/>
                  </a:lnTo>
                  <a:close/>
                  <a:moveTo>
                    <a:pt x="185" y="1019"/>
                  </a:moveTo>
                  <a:cubicBezTo>
                    <a:pt x="177" y="1006"/>
                    <a:pt x="177" y="1006"/>
                    <a:pt x="177" y="1006"/>
                  </a:cubicBezTo>
                  <a:cubicBezTo>
                    <a:pt x="169" y="991"/>
                    <a:pt x="169" y="991"/>
                    <a:pt x="169" y="991"/>
                  </a:cubicBezTo>
                  <a:cubicBezTo>
                    <a:pt x="161" y="976"/>
                    <a:pt x="161" y="976"/>
                    <a:pt x="161" y="976"/>
                  </a:cubicBezTo>
                  <a:cubicBezTo>
                    <a:pt x="154" y="961"/>
                    <a:pt x="154" y="961"/>
                    <a:pt x="154" y="961"/>
                  </a:cubicBezTo>
                  <a:cubicBezTo>
                    <a:pt x="147" y="944"/>
                    <a:pt x="147" y="944"/>
                    <a:pt x="147" y="944"/>
                  </a:cubicBezTo>
                  <a:cubicBezTo>
                    <a:pt x="137" y="914"/>
                    <a:pt x="137" y="914"/>
                    <a:pt x="137" y="914"/>
                  </a:cubicBezTo>
                  <a:cubicBezTo>
                    <a:pt x="155" y="925"/>
                    <a:pt x="155" y="925"/>
                    <a:pt x="155" y="925"/>
                  </a:cubicBezTo>
                  <a:cubicBezTo>
                    <a:pt x="180" y="939"/>
                    <a:pt x="180" y="939"/>
                    <a:pt x="180" y="939"/>
                  </a:cubicBezTo>
                  <a:cubicBezTo>
                    <a:pt x="193" y="946"/>
                    <a:pt x="193" y="946"/>
                    <a:pt x="193" y="946"/>
                  </a:cubicBezTo>
                  <a:cubicBezTo>
                    <a:pt x="220" y="958"/>
                    <a:pt x="220" y="958"/>
                    <a:pt x="220" y="958"/>
                  </a:cubicBezTo>
                  <a:cubicBezTo>
                    <a:pt x="225" y="981"/>
                    <a:pt x="225" y="981"/>
                    <a:pt x="225" y="981"/>
                  </a:cubicBezTo>
                  <a:cubicBezTo>
                    <a:pt x="230" y="997"/>
                    <a:pt x="230" y="997"/>
                    <a:pt x="230" y="997"/>
                  </a:cubicBezTo>
                  <a:cubicBezTo>
                    <a:pt x="236" y="1013"/>
                    <a:pt x="236" y="1013"/>
                    <a:pt x="236" y="1013"/>
                  </a:cubicBezTo>
                  <a:cubicBezTo>
                    <a:pt x="242" y="1028"/>
                    <a:pt x="242" y="1028"/>
                    <a:pt x="242" y="1028"/>
                  </a:cubicBezTo>
                  <a:cubicBezTo>
                    <a:pt x="248" y="1043"/>
                    <a:pt x="248" y="1043"/>
                    <a:pt x="248" y="1043"/>
                  </a:cubicBezTo>
                  <a:cubicBezTo>
                    <a:pt x="255" y="1057"/>
                    <a:pt x="255" y="1057"/>
                    <a:pt x="255" y="1057"/>
                  </a:cubicBezTo>
                  <a:cubicBezTo>
                    <a:pt x="256" y="1060"/>
                    <a:pt x="256" y="1060"/>
                    <a:pt x="256" y="1060"/>
                  </a:cubicBezTo>
                  <a:cubicBezTo>
                    <a:pt x="243" y="1054"/>
                    <a:pt x="243" y="1054"/>
                    <a:pt x="243" y="1054"/>
                  </a:cubicBezTo>
                  <a:cubicBezTo>
                    <a:pt x="231" y="1048"/>
                    <a:pt x="231" y="1048"/>
                    <a:pt x="231" y="1048"/>
                  </a:cubicBezTo>
                  <a:cubicBezTo>
                    <a:pt x="220" y="1042"/>
                    <a:pt x="220" y="1042"/>
                    <a:pt x="220" y="1042"/>
                  </a:cubicBezTo>
                  <a:cubicBezTo>
                    <a:pt x="199" y="1030"/>
                    <a:pt x="199" y="1030"/>
                    <a:pt x="199" y="1030"/>
                  </a:cubicBezTo>
                  <a:lnTo>
                    <a:pt x="185" y="1019"/>
                  </a:lnTo>
                  <a:close/>
                  <a:moveTo>
                    <a:pt x="75" y="842"/>
                  </a:moveTo>
                  <a:cubicBezTo>
                    <a:pt x="68" y="816"/>
                    <a:pt x="68" y="816"/>
                    <a:pt x="68" y="816"/>
                  </a:cubicBezTo>
                  <a:cubicBezTo>
                    <a:pt x="61" y="779"/>
                    <a:pt x="61" y="779"/>
                    <a:pt x="61" y="779"/>
                  </a:cubicBezTo>
                  <a:cubicBezTo>
                    <a:pt x="59" y="760"/>
                    <a:pt x="59" y="760"/>
                    <a:pt x="59" y="760"/>
                  </a:cubicBezTo>
                  <a:cubicBezTo>
                    <a:pt x="56" y="723"/>
                    <a:pt x="56" y="723"/>
                    <a:pt x="56" y="723"/>
                  </a:cubicBezTo>
                  <a:cubicBezTo>
                    <a:pt x="56" y="717"/>
                    <a:pt x="56" y="717"/>
                    <a:pt x="56" y="717"/>
                  </a:cubicBezTo>
                  <a:cubicBezTo>
                    <a:pt x="60" y="723"/>
                    <a:pt x="60" y="723"/>
                    <a:pt x="60" y="723"/>
                  </a:cubicBezTo>
                  <a:cubicBezTo>
                    <a:pt x="68" y="732"/>
                    <a:pt x="68" y="732"/>
                    <a:pt x="68" y="732"/>
                  </a:cubicBezTo>
                  <a:cubicBezTo>
                    <a:pt x="76" y="741"/>
                    <a:pt x="76" y="741"/>
                    <a:pt x="76" y="741"/>
                  </a:cubicBezTo>
                  <a:cubicBezTo>
                    <a:pt x="85" y="749"/>
                    <a:pt x="85" y="749"/>
                    <a:pt x="85" y="749"/>
                  </a:cubicBezTo>
                  <a:cubicBezTo>
                    <a:pt x="104" y="765"/>
                    <a:pt x="104" y="765"/>
                    <a:pt x="104" y="765"/>
                  </a:cubicBezTo>
                  <a:cubicBezTo>
                    <a:pt x="108" y="768"/>
                    <a:pt x="108" y="768"/>
                    <a:pt x="108" y="768"/>
                  </a:cubicBezTo>
                  <a:cubicBezTo>
                    <a:pt x="109" y="804"/>
                    <a:pt x="109" y="804"/>
                    <a:pt x="109" y="804"/>
                  </a:cubicBezTo>
                  <a:cubicBezTo>
                    <a:pt x="113" y="842"/>
                    <a:pt x="113" y="842"/>
                    <a:pt x="113" y="842"/>
                  </a:cubicBezTo>
                  <a:cubicBezTo>
                    <a:pt x="119" y="878"/>
                    <a:pt x="119" y="878"/>
                    <a:pt x="119" y="878"/>
                  </a:cubicBezTo>
                  <a:cubicBezTo>
                    <a:pt x="123" y="893"/>
                    <a:pt x="123" y="893"/>
                    <a:pt x="123" y="893"/>
                  </a:cubicBezTo>
                  <a:cubicBezTo>
                    <a:pt x="109" y="881"/>
                    <a:pt x="109" y="881"/>
                    <a:pt x="109" y="881"/>
                  </a:cubicBezTo>
                  <a:cubicBezTo>
                    <a:pt x="101" y="873"/>
                    <a:pt x="101" y="873"/>
                    <a:pt x="101" y="873"/>
                  </a:cubicBezTo>
                  <a:cubicBezTo>
                    <a:pt x="86" y="858"/>
                    <a:pt x="86" y="858"/>
                    <a:pt x="86" y="858"/>
                  </a:cubicBezTo>
                  <a:cubicBezTo>
                    <a:pt x="80" y="849"/>
                    <a:pt x="80" y="849"/>
                    <a:pt x="80" y="849"/>
                  </a:cubicBezTo>
                  <a:lnTo>
                    <a:pt x="75" y="842"/>
                  </a:lnTo>
                  <a:close/>
                  <a:moveTo>
                    <a:pt x="58" y="487"/>
                  </a:moveTo>
                  <a:cubicBezTo>
                    <a:pt x="64" y="468"/>
                    <a:pt x="64" y="468"/>
                    <a:pt x="64" y="468"/>
                  </a:cubicBezTo>
                  <a:cubicBezTo>
                    <a:pt x="71" y="451"/>
                    <a:pt x="71" y="451"/>
                    <a:pt x="71" y="451"/>
                  </a:cubicBezTo>
                  <a:cubicBezTo>
                    <a:pt x="78" y="433"/>
                    <a:pt x="78" y="433"/>
                    <a:pt x="78" y="433"/>
                  </a:cubicBezTo>
                  <a:cubicBezTo>
                    <a:pt x="87" y="415"/>
                    <a:pt x="87" y="415"/>
                    <a:pt x="87" y="415"/>
                  </a:cubicBezTo>
                  <a:cubicBezTo>
                    <a:pt x="95" y="398"/>
                    <a:pt x="95" y="398"/>
                    <a:pt x="95" y="398"/>
                  </a:cubicBezTo>
                  <a:cubicBezTo>
                    <a:pt x="105" y="381"/>
                    <a:pt x="105" y="381"/>
                    <a:pt x="105" y="381"/>
                  </a:cubicBezTo>
                  <a:cubicBezTo>
                    <a:pt x="108" y="375"/>
                    <a:pt x="108" y="375"/>
                    <a:pt x="108" y="375"/>
                  </a:cubicBezTo>
                  <a:cubicBezTo>
                    <a:pt x="112" y="391"/>
                    <a:pt x="112" y="391"/>
                    <a:pt x="112" y="391"/>
                  </a:cubicBezTo>
                  <a:cubicBezTo>
                    <a:pt x="114" y="398"/>
                    <a:pt x="114" y="398"/>
                    <a:pt x="114" y="398"/>
                  </a:cubicBezTo>
                  <a:cubicBezTo>
                    <a:pt x="118" y="406"/>
                    <a:pt x="118" y="406"/>
                    <a:pt x="118" y="406"/>
                  </a:cubicBezTo>
                  <a:cubicBezTo>
                    <a:pt x="125" y="419"/>
                    <a:pt x="125" y="419"/>
                    <a:pt x="125" y="419"/>
                  </a:cubicBezTo>
                  <a:cubicBezTo>
                    <a:pt x="107" y="454"/>
                    <a:pt x="107" y="454"/>
                    <a:pt x="107" y="454"/>
                  </a:cubicBezTo>
                  <a:cubicBezTo>
                    <a:pt x="98" y="472"/>
                    <a:pt x="98" y="472"/>
                    <a:pt x="98" y="472"/>
                  </a:cubicBezTo>
                  <a:cubicBezTo>
                    <a:pt x="90" y="491"/>
                    <a:pt x="90" y="491"/>
                    <a:pt x="90" y="491"/>
                  </a:cubicBezTo>
                  <a:cubicBezTo>
                    <a:pt x="83" y="510"/>
                    <a:pt x="83" y="510"/>
                    <a:pt x="83" y="510"/>
                  </a:cubicBezTo>
                  <a:cubicBezTo>
                    <a:pt x="70" y="548"/>
                    <a:pt x="70" y="548"/>
                    <a:pt x="70" y="548"/>
                  </a:cubicBezTo>
                  <a:cubicBezTo>
                    <a:pt x="66" y="541"/>
                    <a:pt x="66" y="541"/>
                    <a:pt x="66" y="541"/>
                  </a:cubicBezTo>
                  <a:cubicBezTo>
                    <a:pt x="60" y="524"/>
                    <a:pt x="60" y="524"/>
                    <a:pt x="60" y="524"/>
                  </a:cubicBezTo>
                  <a:cubicBezTo>
                    <a:pt x="56" y="507"/>
                    <a:pt x="56" y="507"/>
                    <a:pt x="56" y="507"/>
                  </a:cubicBezTo>
                  <a:cubicBezTo>
                    <a:pt x="56" y="494"/>
                    <a:pt x="56" y="494"/>
                    <a:pt x="56" y="494"/>
                  </a:cubicBezTo>
                  <a:lnTo>
                    <a:pt x="58" y="487"/>
                  </a:lnTo>
                  <a:close/>
                  <a:moveTo>
                    <a:pt x="370" y="106"/>
                  </a:moveTo>
                  <a:cubicBezTo>
                    <a:pt x="374" y="102"/>
                    <a:pt x="374" y="102"/>
                    <a:pt x="374" y="102"/>
                  </a:cubicBezTo>
                  <a:cubicBezTo>
                    <a:pt x="378" y="100"/>
                    <a:pt x="378" y="100"/>
                    <a:pt x="378" y="100"/>
                  </a:cubicBezTo>
                  <a:cubicBezTo>
                    <a:pt x="392" y="95"/>
                    <a:pt x="392" y="95"/>
                    <a:pt x="392" y="95"/>
                  </a:cubicBezTo>
                  <a:cubicBezTo>
                    <a:pt x="408" y="90"/>
                    <a:pt x="408" y="90"/>
                    <a:pt x="408" y="90"/>
                  </a:cubicBezTo>
                  <a:cubicBezTo>
                    <a:pt x="425" y="87"/>
                    <a:pt x="425" y="87"/>
                    <a:pt x="425" y="87"/>
                  </a:cubicBezTo>
                  <a:cubicBezTo>
                    <a:pt x="458" y="80"/>
                    <a:pt x="458" y="80"/>
                    <a:pt x="458" y="80"/>
                  </a:cubicBezTo>
                  <a:cubicBezTo>
                    <a:pt x="475" y="78"/>
                    <a:pt x="475" y="78"/>
                    <a:pt x="475" y="78"/>
                  </a:cubicBezTo>
                  <a:cubicBezTo>
                    <a:pt x="489" y="77"/>
                    <a:pt x="489" y="77"/>
                    <a:pt x="489" y="77"/>
                  </a:cubicBezTo>
                  <a:cubicBezTo>
                    <a:pt x="485" y="81"/>
                    <a:pt x="485" y="81"/>
                    <a:pt x="485" y="81"/>
                  </a:cubicBezTo>
                  <a:cubicBezTo>
                    <a:pt x="483" y="85"/>
                    <a:pt x="483" y="85"/>
                    <a:pt x="483" y="85"/>
                  </a:cubicBezTo>
                  <a:cubicBezTo>
                    <a:pt x="456" y="89"/>
                    <a:pt x="456" y="89"/>
                    <a:pt x="456" y="89"/>
                  </a:cubicBezTo>
                  <a:cubicBezTo>
                    <a:pt x="417" y="98"/>
                    <a:pt x="417" y="98"/>
                    <a:pt x="417" y="98"/>
                  </a:cubicBezTo>
                  <a:cubicBezTo>
                    <a:pt x="379" y="110"/>
                    <a:pt x="379" y="110"/>
                    <a:pt x="379" y="110"/>
                  </a:cubicBezTo>
                  <a:cubicBezTo>
                    <a:pt x="357" y="118"/>
                    <a:pt x="357" y="118"/>
                    <a:pt x="357" y="118"/>
                  </a:cubicBezTo>
                  <a:cubicBezTo>
                    <a:pt x="358" y="118"/>
                    <a:pt x="358" y="118"/>
                    <a:pt x="358" y="118"/>
                  </a:cubicBezTo>
                  <a:lnTo>
                    <a:pt x="370" y="106"/>
                  </a:lnTo>
                  <a:close/>
                  <a:moveTo>
                    <a:pt x="521" y="66"/>
                  </a:moveTo>
                  <a:cubicBezTo>
                    <a:pt x="524" y="64"/>
                    <a:pt x="524" y="64"/>
                    <a:pt x="524" y="64"/>
                  </a:cubicBezTo>
                  <a:cubicBezTo>
                    <a:pt x="527" y="63"/>
                    <a:pt x="527" y="63"/>
                    <a:pt x="527" y="63"/>
                  </a:cubicBezTo>
                  <a:cubicBezTo>
                    <a:pt x="548" y="65"/>
                    <a:pt x="548" y="65"/>
                    <a:pt x="548" y="65"/>
                  </a:cubicBezTo>
                  <a:cubicBezTo>
                    <a:pt x="577" y="71"/>
                    <a:pt x="577" y="71"/>
                    <a:pt x="577" y="71"/>
                  </a:cubicBezTo>
                  <a:cubicBezTo>
                    <a:pt x="581" y="72"/>
                    <a:pt x="581" y="72"/>
                    <a:pt x="581" y="72"/>
                  </a:cubicBezTo>
                  <a:cubicBezTo>
                    <a:pt x="565" y="70"/>
                    <a:pt x="565" y="70"/>
                    <a:pt x="565" y="70"/>
                  </a:cubicBezTo>
                  <a:cubicBezTo>
                    <a:pt x="528" y="68"/>
                    <a:pt x="528" y="68"/>
                    <a:pt x="528" y="68"/>
                  </a:cubicBezTo>
                  <a:cubicBezTo>
                    <a:pt x="516" y="68"/>
                    <a:pt x="516" y="68"/>
                    <a:pt x="516" y="68"/>
                  </a:cubicBezTo>
                  <a:lnTo>
                    <a:pt x="521" y="66"/>
                  </a:lnTo>
                  <a:close/>
                  <a:moveTo>
                    <a:pt x="553" y="54"/>
                  </a:moveTo>
                  <a:cubicBezTo>
                    <a:pt x="559" y="53"/>
                    <a:pt x="559" y="53"/>
                    <a:pt x="559" y="53"/>
                  </a:cubicBezTo>
                  <a:cubicBezTo>
                    <a:pt x="573" y="57"/>
                    <a:pt x="573" y="57"/>
                    <a:pt x="573" y="57"/>
                  </a:cubicBezTo>
                  <a:cubicBezTo>
                    <a:pt x="594" y="65"/>
                    <a:pt x="594" y="65"/>
                    <a:pt x="594" y="65"/>
                  </a:cubicBezTo>
                  <a:cubicBezTo>
                    <a:pt x="603" y="70"/>
                    <a:pt x="603" y="70"/>
                    <a:pt x="603" y="70"/>
                  </a:cubicBezTo>
                  <a:cubicBezTo>
                    <a:pt x="579" y="63"/>
                    <a:pt x="579" y="63"/>
                    <a:pt x="579" y="63"/>
                  </a:cubicBezTo>
                  <a:cubicBezTo>
                    <a:pt x="549" y="57"/>
                    <a:pt x="549" y="57"/>
                    <a:pt x="549" y="57"/>
                  </a:cubicBezTo>
                  <a:cubicBezTo>
                    <a:pt x="546" y="57"/>
                    <a:pt x="546" y="57"/>
                    <a:pt x="546" y="57"/>
                  </a:cubicBezTo>
                  <a:lnTo>
                    <a:pt x="553" y="54"/>
                  </a:lnTo>
                  <a:close/>
                  <a:moveTo>
                    <a:pt x="688" y="47"/>
                  </a:moveTo>
                  <a:cubicBezTo>
                    <a:pt x="698" y="49"/>
                    <a:pt x="698" y="49"/>
                    <a:pt x="698" y="49"/>
                  </a:cubicBezTo>
                  <a:cubicBezTo>
                    <a:pt x="678" y="58"/>
                    <a:pt x="678" y="58"/>
                    <a:pt x="678" y="58"/>
                  </a:cubicBezTo>
                  <a:cubicBezTo>
                    <a:pt x="667" y="63"/>
                    <a:pt x="667" y="63"/>
                    <a:pt x="667" y="63"/>
                  </a:cubicBezTo>
                  <a:cubicBezTo>
                    <a:pt x="656" y="69"/>
                    <a:pt x="656" y="69"/>
                    <a:pt x="656" y="69"/>
                  </a:cubicBezTo>
                  <a:cubicBezTo>
                    <a:pt x="655" y="70"/>
                    <a:pt x="655" y="70"/>
                    <a:pt x="655" y="70"/>
                  </a:cubicBezTo>
                  <a:cubicBezTo>
                    <a:pt x="662" y="61"/>
                    <a:pt x="662" y="61"/>
                    <a:pt x="662" y="61"/>
                  </a:cubicBezTo>
                  <a:cubicBezTo>
                    <a:pt x="668" y="55"/>
                    <a:pt x="668" y="55"/>
                    <a:pt x="668" y="55"/>
                  </a:cubicBezTo>
                  <a:cubicBezTo>
                    <a:pt x="678" y="47"/>
                    <a:pt x="678" y="47"/>
                    <a:pt x="678" y="47"/>
                  </a:cubicBezTo>
                  <a:cubicBezTo>
                    <a:pt x="679" y="46"/>
                    <a:pt x="679" y="46"/>
                    <a:pt x="679" y="46"/>
                  </a:cubicBezTo>
                  <a:lnTo>
                    <a:pt x="688" y="47"/>
                  </a:lnTo>
                  <a:close/>
                  <a:moveTo>
                    <a:pt x="883" y="95"/>
                  </a:moveTo>
                  <a:cubicBezTo>
                    <a:pt x="897" y="100"/>
                    <a:pt x="897" y="100"/>
                    <a:pt x="897" y="100"/>
                  </a:cubicBezTo>
                  <a:cubicBezTo>
                    <a:pt x="905" y="105"/>
                    <a:pt x="905" y="105"/>
                    <a:pt x="905" y="105"/>
                  </a:cubicBezTo>
                  <a:cubicBezTo>
                    <a:pt x="910" y="109"/>
                    <a:pt x="910" y="109"/>
                    <a:pt x="910" y="109"/>
                  </a:cubicBezTo>
                  <a:cubicBezTo>
                    <a:pt x="918" y="118"/>
                    <a:pt x="918" y="118"/>
                    <a:pt x="918" y="118"/>
                  </a:cubicBezTo>
                  <a:cubicBezTo>
                    <a:pt x="896" y="109"/>
                    <a:pt x="896" y="109"/>
                    <a:pt x="896" y="109"/>
                  </a:cubicBezTo>
                  <a:cubicBezTo>
                    <a:pt x="858" y="98"/>
                    <a:pt x="858" y="98"/>
                    <a:pt x="858" y="98"/>
                  </a:cubicBezTo>
                  <a:cubicBezTo>
                    <a:pt x="819" y="89"/>
                    <a:pt x="819" y="89"/>
                    <a:pt x="819" y="89"/>
                  </a:cubicBezTo>
                  <a:cubicBezTo>
                    <a:pt x="792" y="85"/>
                    <a:pt x="792" y="85"/>
                    <a:pt x="792" y="85"/>
                  </a:cubicBezTo>
                  <a:cubicBezTo>
                    <a:pt x="791" y="84"/>
                    <a:pt x="791" y="84"/>
                    <a:pt x="791" y="84"/>
                  </a:cubicBezTo>
                  <a:cubicBezTo>
                    <a:pt x="785" y="77"/>
                    <a:pt x="785" y="77"/>
                    <a:pt x="785" y="77"/>
                  </a:cubicBezTo>
                  <a:cubicBezTo>
                    <a:pt x="800" y="78"/>
                    <a:pt x="800" y="78"/>
                    <a:pt x="800" y="78"/>
                  </a:cubicBezTo>
                  <a:cubicBezTo>
                    <a:pt x="817" y="80"/>
                    <a:pt x="817" y="80"/>
                    <a:pt x="817" y="80"/>
                  </a:cubicBezTo>
                  <a:cubicBezTo>
                    <a:pt x="850" y="87"/>
                    <a:pt x="850" y="87"/>
                    <a:pt x="850" y="87"/>
                  </a:cubicBezTo>
                  <a:cubicBezTo>
                    <a:pt x="867" y="90"/>
                    <a:pt x="867" y="90"/>
                    <a:pt x="867" y="90"/>
                  </a:cubicBezTo>
                  <a:lnTo>
                    <a:pt x="883" y="95"/>
                  </a:lnTo>
                  <a:close/>
                  <a:moveTo>
                    <a:pt x="1071" y="258"/>
                  </a:moveTo>
                  <a:cubicBezTo>
                    <a:pt x="1086" y="272"/>
                    <a:pt x="1086" y="272"/>
                    <a:pt x="1086" y="272"/>
                  </a:cubicBezTo>
                  <a:cubicBezTo>
                    <a:pt x="1099" y="286"/>
                    <a:pt x="1099" y="286"/>
                    <a:pt x="1099" y="286"/>
                  </a:cubicBezTo>
                  <a:cubicBezTo>
                    <a:pt x="1125" y="316"/>
                    <a:pt x="1125" y="316"/>
                    <a:pt x="1125" y="316"/>
                  </a:cubicBezTo>
                  <a:cubicBezTo>
                    <a:pt x="1137" y="332"/>
                    <a:pt x="1137" y="332"/>
                    <a:pt x="1137" y="332"/>
                  </a:cubicBezTo>
                  <a:cubicBezTo>
                    <a:pt x="1149" y="348"/>
                    <a:pt x="1149" y="348"/>
                    <a:pt x="1149" y="348"/>
                  </a:cubicBezTo>
                  <a:cubicBezTo>
                    <a:pt x="1159" y="363"/>
                    <a:pt x="1159" y="363"/>
                    <a:pt x="1159" y="363"/>
                  </a:cubicBezTo>
                  <a:cubicBezTo>
                    <a:pt x="1159" y="365"/>
                    <a:pt x="1159" y="365"/>
                    <a:pt x="1159" y="365"/>
                  </a:cubicBezTo>
                  <a:cubicBezTo>
                    <a:pt x="1159" y="373"/>
                    <a:pt x="1159" y="373"/>
                    <a:pt x="1159" y="373"/>
                  </a:cubicBezTo>
                  <a:cubicBezTo>
                    <a:pt x="1155" y="388"/>
                    <a:pt x="1155" y="388"/>
                    <a:pt x="1155" y="388"/>
                  </a:cubicBezTo>
                  <a:cubicBezTo>
                    <a:pt x="1153" y="395"/>
                    <a:pt x="1153" y="395"/>
                    <a:pt x="1153" y="395"/>
                  </a:cubicBezTo>
                  <a:cubicBezTo>
                    <a:pt x="1150" y="402"/>
                    <a:pt x="1150" y="402"/>
                    <a:pt x="1150" y="402"/>
                  </a:cubicBezTo>
                  <a:cubicBezTo>
                    <a:pt x="1145" y="411"/>
                    <a:pt x="1145" y="411"/>
                    <a:pt x="1145" y="411"/>
                  </a:cubicBezTo>
                  <a:cubicBezTo>
                    <a:pt x="1139" y="399"/>
                    <a:pt x="1139" y="399"/>
                    <a:pt x="1139" y="399"/>
                  </a:cubicBezTo>
                  <a:cubicBezTo>
                    <a:pt x="1115" y="365"/>
                    <a:pt x="1115" y="365"/>
                    <a:pt x="1115" y="365"/>
                  </a:cubicBezTo>
                  <a:cubicBezTo>
                    <a:pt x="1103" y="348"/>
                    <a:pt x="1103" y="348"/>
                    <a:pt x="1103" y="348"/>
                  </a:cubicBezTo>
                  <a:cubicBezTo>
                    <a:pt x="1090" y="331"/>
                    <a:pt x="1090" y="331"/>
                    <a:pt x="1090" y="331"/>
                  </a:cubicBezTo>
                  <a:cubicBezTo>
                    <a:pt x="1076" y="315"/>
                    <a:pt x="1076" y="315"/>
                    <a:pt x="1076" y="315"/>
                  </a:cubicBezTo>
                  <a:cubicBezTo>
                    <a:pt x="1062" y="300"/>
                    <a:pt x="1062" y="300"/>
                    <a:pt x="1062" y="300"/>
                  </a:cubicBezTo>
                  <a:cubicBezTo>
                    <a:pt x="1057" y="294"/>
                    <a:pt x="1057" y="294"/>
                    <a:pt x="1057" y="294"/>
                  </a:cubicBezTo>
                  <a:cubicBezTo>
                    <a:pt x="1063" y="284"/>
                    <a:pt x="1063" y="284"/>
                    <a:pt x="1063" y="284"/>
                  </a:cubicBezTo>
                  <a:cubicBezTo>
                    <a:pt x="1066" y="278"/>
                    <a:pt x="1066" y="278"/>
                    <a:pt x="1066" y="278"/>
                  </a:cubicBezTo>
                  <a:cubicBezTo>
                    <a:pt x="1069" y="264"/>
                    <a:pt x="1069" y="264"/>
                    <a:pt x="1069" y="264"/>
                  </a:cubicBezTo>
                  <a:cubicBezTo>
                    <a:pt x="1070" y="257"/>
                    <a:pt x="1070" y="257"/>
                    <a:pt x="1070" y="257"/>
                  </a:cubicBezTo>
                  <a:lnTo>
                    <a:pt x="1071" y="258"/>
                  </a:lnTo>
                  <a:close/>
                  <a:moveTo>
                    <a:pt x="1219" y="494"/>
                  </a:moveTo>
                  <a:cubicBezTo>
                    <a:pt x="1219" y="499"/>
                    <a:pt x="1219" y="499"/>
                    <a:pt x="1219" y="499"/>
                  </a:cubicBezTo>
                  <a:cubicBezTo>
                    <a:pt x="1219" y="507"/>
                    <a:pt x="1219" y="507"/>
                    <a:pt x="1219" y="507"/>
                  </a:cubicBezTo>
                  <a:cubicBezTo>
                    <a:pt x="1215" y="523"/>
                    <a:pt x="1215" y="523"/>
                    <a:pt x="1215" y="523"/>
                  </a:cubicBezTo>
                  <a:cubicBezTo>
                    <a:pt x="1209" y="540"/>
                    <a:pt x="1209" y="540"/>
                    <a:pt x="1209" y="540"/>
                  </a:cubicBezTo>
                  <a:cubicBezTo>
                    <a:pt x="1205" y="548"/>
                    <a:pt x="1205" y="548"/>
                    <a:pt x="1205" y="548"/>
                  </a:cubicBezTo>
                  <a:cubicBezTo>
                    <a:pt x="1205" y="548"/>
                    <a:pt x="1205" y="548"/>
                    <a:pt x="1205" y="548"/>
                  </a:cubicBezTo>
                  <a:cubicBezTo>
                    <a:pt x="1199" y="529"/>
                    <a:pt x="1199" y="529"/>
                    <a:pt x="1199" y="529"/>
                  </a:cubicBezTo>
                  <a:cubicBezTo>
                    <a:pt x="1185" y="491"/>
                    <a:pt x="1185" y="491"/>
                    <a:pt x="1185" y="491"/>
                  </a:cubicBezTo>
                  <a:cubicBezTo>
                    <a:pt x="1177" y="472"/>
                    <a:pt x="1177" y="472"/>
                    <a:pt x="1177" y="472"/>
                  </a:cubicBezTo>
                  <a:cubicBezTo>
                    <a:pt x="1168" y="454"/>
                    <a:pt x="1168" y="454"/>
                    <a:pt x="1168" y="454"/>
                  </a:cubicBezTo>
                  <a:cubicBezTo>
                    <a:pt x="1150" y="419"/>
                    <a:pt x="1150" y="419"/>
                    <a:pt x="1150" y="419"/>
                  </a:cubicBezTo>
                  <a:cubicBezTo>
                    <a:pt x="1154" y="414"/>
                    <a:pt x="1154" y="414"/>
                    <a:pt x="1154" y="414"/>
                  </a:cubicBezTo>
                  <a:cubicBezTo>
                    <a:pt x="1161" y="398"/>
                    <a:pt x="1161" y="398"/>
                    <a:pt x="1161" y="398"/>
                  </a:cubicBezTo>
                  <a:cubicBezTo>
                    <a:pt x="1164" y="390"/>
                    <a:pt x="1164" y="390"/>
                    <a:pt x="1164" y="390"/>
                  </a:cubicBezTo>
                  <a:cubicBezTo>
                    <a:pt x="1167" y="375"/>
                    <a:pt x="1167" y="375"/>
                    <a:pt x="1167" y="375"/>
                  </a:cubicBezTo>
                  <a:cubicBezTo>
                    <a:pt x="1170" y="381"/>
                    <a:pt x="1170" y="381"/>
                    <a:pt x="1170" y="381"/>
                  </a:cubicBezTo>
                  <a:cubicBezTo>
                    <a:pt x="1180" y="398"/>
                    <a:pt x="1180" y="398"/>
                    <a:pt x="1180" y="398"/>
                  </a:cubicBezTo>
                  <a:cubicBezTo>
                    <a:pt x="1188" y="415"/>
                    <a:pt x="1188" y="415"/>
                    <a:pt x="1188" y="415"/>
                  </a:cubicBezTo>
                  <a:cubicBezTo>
                    <a:pt x="1197" y="433"/>
                    <a:pt x="1197" y="433"/>
                    <a:pt x="1197" y="433"/>
                  </a:cubicBezTo>
                  <a:cubicBezTo>
                    <a:pt x="1204" y="450"/>
                    <a:pt x="1204" y="450"/>
                    <a:pt x="1204" y="450"/>
                  </a:cubicBezTo>
                  <a:cubicBezTo>
                    <a:pt x="1217" y="487"/>
                    <a:pt x="1217" y="487"/>
                    <a:pt x="1217" y="487"/>
                  </a:cubicBezTo>
                  <a:lnTo>
                    <a:pt x="1219" y="494"/>
                  </a:lnTo>
                  <a:close/>
                  <a:moveTo>
                    <a:pt x="1207" y="588"/>
                  </a:moveTo>
                  <a:cubicBezTo>
                    <a:pt x="1214" y="627"/>
                    <a:pt x="1214" y="627"/>
                    <a:pt x="1214" y="627"/>
                  </a:cubicBezTo>
                  <a:cubicBezTo>
                    <a:pt x="1216" y="646"/>
                    <a:pt x="1216" y="646"/>
                    <a:pt x="1216" y="646"/>
                  </a:cubicBezTo>
                  <a:cubicBezTo>
                    <a:pt x="1219" y="684"/>
                    <a:pt x="1219" y="684"/>
                    <a:pt x="1219" y="684"/>
                  </a:cubicBezTo>
                  <a:cubicBezTo>
                    <a:pt x="1220" y="702"/>
                    <a:pt x="1220" y="702"/>
                    <a:pt x="1220" y="702"/>
                  </a:cubicBezTo>
                  <a:cubicBezTo>
                    <a:pt x="1208" y="718"/>
                    <a:pt x="1208" y="718"/>
                    <a:pt x="1208" y="718"/>
                  </a:cubicBezTo>
                  <a:cubicBezTo>
                    <a:pt x="1201" y="726"/>
                    <a:pt x="1201" y="726"/>
                    <a:pt x="1201" y="726"/>
                  </a:cubicBezTo>
                  <a:cubicBezTo>
                    <a:pt x="1193" y="734"/>
                    <a:pt x="1193" y="734"/>
                    <a:pt x="1193" y="734"/>
                  </a:cubicBezTo>
                  <a:cubicBezTo>
                    <a:pt x="1185" y="742"/>
                    <a:pt x="1185" y="742"/>
                    <a:pt x="1185" y="742"/>
                  </a:cubicBezTo>
                  <a:cubicBezTo>
                    <a:pt x="1167" y="757"/>
                    <a:pt x="1167" y="757"/>
                    <a:pt x="1167" y="757"/>
                  </a:cubicBezTo>
                  <a:cubicBezTo>
                    <a:pt x="1166" y="726"/>
                    <a:pt x="1166" y="726"/>
                    <a:pt x="1166" y="726"/>
                  </a:cubicBezTo>
                  <a:cubicBezTo>
                    <a:pt x="1162" y="687"/>
                    <a:pt x="1162" y="687"/>
                    <a:pt x="1162" y="687"/>
                  </a:cubicBezTo>
                  <a:cubicBezTo>
                    <a:pt x="1156" y="647"/>
                    <a:pt x="1156" y="647"/>
                    <a:pt x="1156" y="647"/>
                  </a:cubicBezTo>
                  <a:cubicBezTo>
                    <a:pt x="1150" y="620"/>
                    <a:pt x="1150" y="620"/>
                    <a:pt x="1150" y="620"/>
                  </a:cubicBezTo>
                  <a:cubicBezTo>
                    <a:pt x="1153" y="618"/>
                    <a:pt x="1153" y="618"/>
                    <a:pt x="1153" y="618"/>
                  </a:cubicBezTo>
                  <a:cubicBezTo>
                    <a:pt x="1163" y="610"/>
                    <a:pt x="1163" y="610"/>
                    <a:pt x="1163" y="610"/>
                  </a:cubicBezTo>
                  <a:cubicBezTo>
                    <a:pt x="1181" y="595"/>
                    <a:pt x="1181" y="595"/>
                    <a:pt x="1181" y="595"/>
                  </a:cubicBezTo>
                  <a:cubicBezTo>
                    <a:pt x="1195" y="578"/>
                    <a:pt x="1195" y="578"/>
                    <a:pt x="1195" y="578"/>
                  </a:cubicBezTo>
                  <a:cubicBezTo>
                    <a:pt x="1202" y="570"/>
                    <a:pt x="1202" y="570"/>
                    <a:pt x="1202" y="570"/>
                  </a:cubicBezTo>
                  <a:cubicBezTo>
                    <a:pt x="1202" y="569"/>
                    <a:pt x="1202" y="569"/>
                    <a:pt x="1202" y="569"/>
                  </a:cubicBezTo>
                  <a:lnTo>
                    <a:pt x="1207" y="588"/>
                  </a:lnTo>
                  <a:close/>
                  <a:moveTo>
                    <a:pt x="1141" y="901"/>
                  </a:moveTo>
                  <a:cubicBezTo>
                    <a:pt x="1138" y="904"/>
                    <a:pt x="1138" y="904"/>
                    <a:pt x="1138" y="904"/>
                  </a:cubicBezTo>
                  <a:cubicBezTo>
                    <a:pt x="1116" y="918"/>
                    <a:pt x="1116" y="918"/>
                    <a:pt x="1116" y="918"/>
                  </a:cubicBezTo>
                  <a:cubicBezTo>
                    <a:pt x="1092" y="932"/>
                    <a:pt x="1092" y="932"/>
                    <a:pt x="1092" y="932"/>
                  </a:cubicBezTo>
                  <a:cubicBezTo>
                    <a:pt x="1078" y="938"/>
                    <a:pt x="1078" y="938"/>
                    <a:pt x="1078" y="938"/>
                  </a:cubicBezTo>
                  <a:cubicBezTo>
                    <a:pt x="1058" y="948"/>
                    <a:pt x="1058" y="948"/>
                    <a:pt x="1058" y="948"/>
                  </a:cubicBezTo>
                  <a:cubicBezTo>
                    <a:pt x="1061" y="930"/>
                    <a:pt x="1061" y="930"/>
                    <a:pt x="1061" y="930"/>
                  </a:cubicBezTo>
                  <a:cubicBezTo>
                    <a:pt x="1067" y="894"/>
                    <a:pt x="1067" y="894"/>
                    <a:pt x="1067" y="894"/>
                  </a:cubicBezTo>
                  <a:cubicBezTo>
                    <a:pt x="1070" y="857"/>
                    <a:pt x="1070" y="857"/>
                    <a:pt x="1070" y="857"/>
                  </a:cubicBezTo>
                  <a:cubicBezTo>
                    <a:pt x="1071" y="821"/>
                    <a:pt x="1071" y="821"/>
                    <a:pt x="1071" y="821"/>
                  </a:cubicBezTo>
                  <a:cubicBezTo>
                    <a:pt x="1097" y="809"/>
                    <a:pt x="1097" y="809"/>
                    <a:pt x="1097" y="809"/>
                  </a:cubicBezTo>
                  <a:cubicBezTo>
                    <a:pt x="1125" y="795"/>
                    <a:pt x="1125" y="795"/>
                    <a:pt x="1125" y="795"/>
                  </a:cubicBezTo>
                  <a:cubicBezTo>
                    <a:pt x="1149" y="780"/>
                    <a:pt x="1149" y="780"/>
                    <a:pt x="1149" y="780"/>
                  </a:cubicBezTo>
                  <a:cubicBezTo>
                    <a:pt x="1159" y="774"/>
                    <a:pt x="1159" y="774"/>
                    <a:pt x="1159" y="774"/>
                  </a:cubicBezTo>
                  <a:cubicBezTo>
                    <a:pt x="1158" y="803"/>
                    <a:pt x="1158" y="803"/>
                    <a:pt x="1158" y="803"/>
                  </a:cubicBezTo>
                  <a:cubicBezTo>
                    <a:pt x="1154" y="840"/>
                    <a:pt x="1154" y="840"/>
                    <a:pt x="1154" y="840"/>
                  </a:cubicBezTo>
                  <a:cubicBezTo>
                    <a:pt x="1148" y="876"/>
                    <a:pt x="1148" y="876"/>
                    <a:pt x="1148" y="876"/>
                  </a:cubicBezTo>
                  <a:lnTo>
                    <a:pt x="1141" y="901"/>
                  </a:lnTo>
                  <a:close/>
                  <a:moveTo>
                    <a:pt x="981" y="1076"/>
                  </a:moveTo>
                  <a:cubicBezTo>
                    <a:pt x="938" y="1090"/>
                    <a:pt x="938" y="1090"/>
                    <a:pt x="938" y="1090"/>
                  </a:cubicBezTo>
                  <a:cubicBezTo>
                    <a:pt x="908" y="1098"/>
                    <a:pt x="908" y="1098"/>
                    <a:pt x="908" y="1098"/>
                  </a:cubicBezTo>
                  <a:cubicBezTo>
                    <a:pt x="910" y="1093"/>
                    <a:pt x="910" y="1093"/>
                    <a:pt x="910" y="1093"/>
                  </a:cubicBezTo>
                  <a:cubicBezTo>
                    <a:pt x="919" y="1065"/>
                    <a:pt x="919" y="1065"/>
                    <a:pt x="919" y="1065"/>
                  </a:cubicBezTo>
                  <a:cubicBezTo>
                    <a:pt x="927" y="1035"/>
                    <a:pt x="927" y="1035"/>
                    <a:pt x="927" y="1035"/>
                  </a:cubicBezTo>
                  <a:cubicBezTo>
                    <a:pt x="930" y="1019"/>
                    <a:pt x="930" y="1019"/>
                    <a:pt x="930" y="1019"/>
                  </a:cubicBezTo>
                  <a:cubicBezTo>
                    <a:pt x="934" y="998"/>
                    <a:pt x="934" y="998"/>
                    <a:pt x="934" y="998"/>
                  </a:cubicBezTo>
                  <a:cubicBezTo>
                    <a:pt x="958" y="992"/>
                    <a:pt x="958" y="992"/>
                    <a:pt x="958" y="992"/>
                  </a:cubicBezTo>
                  <a:cubicBezTo>
                    <a:pt x="992" y="981"/>
                    <a:pt x="992" y="981"/>
                    <a:pt x="992" y="981"/>
                  </a:cubicBezTo>
                  <a:cubicBezTo>
                    <a:pt x="1024" y="970"/>
                    <a:pt x="1024" y="970"/>
                    <a:pt x="1024" y="970"/>
                  </a:cubicBezTo>
                  <a:cubicBezTo>
                    <a:pt x="1046" y="962"/>
                    <a:pt x="1046" y="962"/>
                    <a:pt x="1046" y="962"/>
                  </a:cubicBezTo>
                  <a:cubicBezTo>
                    <a:pt x="1042" y="978"/>
                    <a:pt x="1042" y="978"/>
                    <a:pt x="1042" y="978"/>
                  </a:cubicBezTo>
                  <a:cubicBezTo>
                    <a:pt x="1037" y="994"/>
                    <a:pt x="1037" y="994"/>
                    <a:pt x="1037" y="994"/>
                  </a:cubicBezTo>
                  <a:cubicBezTo>
                    <a:pt x="1031" y="1010"/>
                    <a:pt x="1031" y="1010"/>
                    <a:pt x="1031" y="1010"/>
                  </a:cubicBezTo>
                  <a:cubicBezTo>
                    <a:pt x="1019" y="1039"/>
                    <a:pt x="1019" y="1039"/>
                    <a:pt x="1019" y="1039"/>
                  </a:cubicBezTo>
                  <a:cubicBezTo>
                    <a:pt x="1006" y="1066"/>
                    <a:pt x="1006" y="1066"/>
                    <a:pt x="1006" y="1066"/>
                  </a:cubicBezTo>
                  <a:lnTo>
                    <a:pt x="981" y="1076"/>
                  </a:lnTo>
                  <a:close/>
                  <a:moveTo>
                    <a:pt x="892" y="1102"/>
                  </a:moveTo>
                  <a:cubicBezTo>
                    <a:pt x="842" y="1113"/>
                    <a:pt x="842" y="1113"/>
                    <a:pt x="842" y="1113"/>
                  </a:cubicBezTo>
                  <a:cubicBezTo>
                    <a:pt x="779" y="1122"/>
                    <a:pt x="779" y="1122"/>
                    <a:pt x="779" y="1122"/>
                  </a:cubicBezTo>
                  <a:cubicBezTo>
                    <a:pt x="785" y="1088"/>
                    <a:pt x="785" y="1088"/>
                    <a:pt x="785" y="1088"/>
                  </a:cubicBezTo>
                  <a:cubicBezTo>
                    <a:pt x="791" y="1043"/>
                    <a:pt x="791" y="1043"/>
                    <a:pt x="791" y="1043"/>
                  </a:cubicBezTo>
                  <a:cubicBezTo>
                    <a:pt x="793" y="1023"/>
                    <a:pt x="793" y="1023"/>
                    <a:pt x="793" y="1023"/>
                  </a:cubicBezTo>
                  <a:cubicBezTo>
                    <a:pt x="829" y="1018"/>
                    <a:pt x="829" y="1018"/>
                    <a:pt x="829" y="1018"/>
                  </a:cubicBezTo>
                  <a:cubicBezTo>
                    <a:pt x="867" y="1012"/>
                    <a:pt x="867" y="1012"/>
                    <a:pt x="867" y="1012"/>
                  </a:cubicBezTo>
                  <a:cubicBezTo>
                    <a:pt x="923" y="1000"/>
                    <a:pt x="923" y="1000"/>
                    <a:pt x="923" y="1000"/>
                  </a:cubicBezTo>
                  <a:cubicBezTo>
                    <a:pt x="925" y="1000"/>
                    <a:pt x="925" y="1000"/>
                    <a:pt x="925" y="1000"/>
                  </a:cubicBezTo>
                  <a:cubicBezTo>
                    <a:pt x="922" y="1018"/>
                    <a:pt x="922" y="1018"/>
                    <a:pt x="922" y="1018"/>
                  </a:cubicBezTo>
                  <a:cubicBezTo>
                    <a:pt x="919" y="1033"/>
                    <a:pt x="919" y="1033"/>
                    <a:pt x="919" y="1033"/>
                  </a:cubicBezTo>
                  <a:cubicBezTo>
                    <a:pt x="911" y="1063"/>
                    <a:pt x="911" y="1063"/>
                    <a:pt x="911" y="1063"/>
                  </a:cubicBezTo>
                  <a:cubicBezTo>
                    <a:pt x="902" y="1090"/>
                    <a:pt x="902" y="1090"/>
                    <a:pt x="902" y="1090"/>
                  </a:cubicBezTo>
                  <a:cubicBezTo>
                    <a:pt x="898" y="1101"/>
                    <a:pt x="898" y="1101"/>
                    <a:pt x="898" y="1101"/>
                  </a:cubicBezTo>
                  <a:lnTo>
                    <a:pt x="892" y="1102"/>
                  </a:lnTo>
                  <a:close/>
                  <a:moveTo>
                    <a:pt x="378" y="1101"/>
                  </a:moveTo>
                  <a:cubicBezTo>
                    <a:pt x="374" y="1090"/>
                    <a:pt x="374" y="1090"/>
                    <a:pt x="374" y="1090"/>
                  </a:cubicBezTo>
                  <a:cubicBezTo>
                    <a:pt x="364" y="1063"/>
                    <a:pt x="364" y="1063"/>
                    <a:pt x="364" y="1063"/>
                  </a:cubicBezTo>
                  <a:cubicBezTo>
                    <a:pt x="360" y="1048"/>
                    <a:pt x="360" y="1048"/>
                    <a:pt x="360" y="1048"/>
                  </a:cubicBezTo>
                  <a:cubicBezTo>
                    <a:pt x="353" y="1018"/>
                    <a:pt x="353" y="1018"/>
                    <a:pt x="353" y="1018"/>
                  </a:cubicBezTo>
                  <a:cubicBezTo>
                    <a:pt x="350" y="1000"/>
                    <a:pt x="350" y="1000"/>
                    <a:pt x="350" y="1000"/>
                  </a:cubicBezTo>
                  <a:cubicBezTo>
                    <a:pt x="352" y="1000"/>
                    <a:pt x="352" y="1000"/>
                    <a:pt x="352" y="1000"/>
                  </a:cubicBezTo>
                  <a:cubicBezTo>
                    <a:pt x="408" y="1012"/>
                    <a:pt x="408" y="1012"/>
                    <a:pt x="408" y="1012"/>
                  </a:cubicBezTo>
                  <a:cubicBezTo>
                    <a:pt x="446" y="1018"/>
                    <a:pt x="446" y="1018"/>
                    <a:pt x="446" y="1018"/>
                  </a:cubicBezTo>
                  <a:cubicBezTo>
                    <a:pt x="482" y="1022"/>
                    <a:pt x="482" y="1022"/>
                    <a:pt x="482" y="1022"/>
                  </a:cubicBezTo>
                  <a:cubicBezTo>
                    <a:pt x="484" y="1044"/>
                    <a:pt x="484" y="1044"/>
                    <a:pt x="484" y="1044"/>
                  </a:cubicBezTo>
                  <a:cubicBezTo>
                    <a:pt x="490" y="1088"/>
                    <a:pt x="490" y="1088"/>
                    <a:pt x="490" y="1088"/>
                  </a:cubicBezTo>
                  <a:cubicBezTo>
                    <a:pt x="496" y="1122"/>
                    <a:pt x="496" y="1122"/>
                    <a:pt x="496" y="1122"/>
                  </a:cubicBezTo>
                  <a:cubicBezTo>
                    <a:pt x="433" y="1113"/>
                    <a:pt x="433" y="1113"/>
                    <a:pt x="433" y="1113"/>
                  </a:cubicBezTo>
                  <a:cubicBezTo>
                    <a:pt x="400" y="1106"/>
                    <a:pt x="400" y="1106"/>
                    <a:pt x="400" y="1106"/>
                  </a:cubicBezTo>
                  <a:lnTo>
                    <a:pt x="378" y="1101"/>
                  </a:lnTo>
                  <a:close/>
                  <a:moveTo>
                    <a:pt x="269" y="1066"/>
                  </a:moveTo>
                  <a:cubicBezTo>
                    <a:pt x="262" y="1054"/>
                    <a:pt x="262" y="1054"/>
                    <a:pt x="262" y="1054"/>
                  </a:cubicBezTo>
                  <a:cubicBezTo>
                    <a:pt x="256" y="1040"/>
                    <a:pt x="256" y="1040"/>
                    <a:pt x="256" y="1040"/>
                  </a:cubicBezTo>
                  <a:cubicBezTo>
                    <a:pt x="244" y="1010"/>
                    <a:pt x="244" y="1010"/>
                    <a:pt x="244" y="1010"/>
                  </a:cubicBezTo>
                  <a:cubicBezTo>
                    <a:pt x="238" y="995"/>
                    <a:pt x="238" y="995"/>
                    <a:pt x="238" y="995"/>
                  </a:cubicBezTo>
                  <a:cubicBezTo>
                    <a:pt x="233" y="978"/>
                    <a:pt x="233" y="978"/>
                    <a:pt x="233" y="978"/>
                  </a:cubicBezTo>
                  <a:cubicBezTo>
                    <a:pt x="229" y="962"/>
                    <a:pt x="229" y="962"/>
                    <a:pt x="229" y="962"/>
                  </a:cubicBezTo>
                  <a:cubicBezTo>
                    <a:pt x="229" y="962"/>
                    <a:pt x="229" y="962"/>
                    <a:pt x="229" y="962"/>
                  </a:cubicBezTo>
                  <a:cubicBezTo>
                    <a:pt x="251" y="970"/>
                    <a:pt x="251" y="970"/>
                    <a:pt x="251" y="970"/>
                  </a:cubicBezTo>
                  <a:cubicBezTo>
                    <a:pt x="283" y="981"/>
                    <a:pt x="283" y="981"/>
                    <a:pt x="283" y="981"/>
                  </a:cubicBezTo>
                  <a:cubicBezTo>
                    <a:pt x="317" y="992"/>
                    <a:pt x="317" y="992"/>
                    <a:pt x="317" y="992"/>
                  </a:cubicBezTo>
                  <a:cubicBezTo>
                    <a:pt x="341" y="998"/>
                    <a:pt x="341" y="998"/>
                    <a:pt x="341" y="998"/>
                  </a:cubicBezTo>
                  <a:cubicBezTo>
                    <a:pt x="345" y="1019"/>
                    <a:pt x="345" y="1019"/>
                    <a:pt x="345" y="1019"/>
                  </a:cubicBezTo>
                  <a:cubicBezTo>
                    <a:pt x="348" y="1035"/>
                    <a:pt x="348" y="1035"/>
                    <a:pt x="348" y="1035"/>
                  </a:cubicBezTo>
                  <a:cubicBezTo>
                    <a:pt x="356" y="1065"/>
                    <a:pt x="356" y="1065"/>
                    <a:pt x="356" y="1065"/>
                  </a:cubicBezTo>
                  <a:cubicBezTo>
                    <a:pt x="366" y="1093"/>
                    <a:pt x="366" y="1093"/>
                    <a:pt x="366" y="1093"/>
                  </a:cubicBezTo>
                  <a:cubicBezTo>
                    <a:pt x="368" y="1098"/>
                    <a:pt x="368" y="1098"/>
                    <a:pt x="368" y="1098"/>
                  </a:cubicBezTo>
                  <a:cubicBezTo>
                    <a:pt x="337" y="1090"/>
                    <a:pt x="337" y="1090"/>
                    <a:pt x="337" y="1090"/>
                  </a:cubicBezTo>
                  <a:cubicBezTo>
                    <a:pt x="308" y="1081"/>
                    <a:pt x="308" y="1081"/>
                    <a:pt x="308" y="1081"/>
                  </a:cubicBezTo>
                  <a:lnTo>
                    <a:pt x="269" y="1066"/>
                  </a:lnTo>
                  <a:close/>
                  <a:moveTo>
                    <a:pt x="134" y="901"/>
                  </a:moveTo>
                  <a:cubicBezTo>
                    <a:pt x="127" y="876"/>
                    <a:pt x="127" y="876"/>
                    <a:pt x="127" y="876"/>
                  </a:cubicBezTo>
                  <a:cubicBezTo>
                    <a:pt x="121" y="840"/>
                    <a:pt x="121" y="840"/>
                    <a:pt x="121" y="840"/>
                  </a:cubicBezTo>
                  <a:cubicBezTo>
                    <a:pt x="117" y="803"/>
                    <a:pt x="117" y="803"/>
                    <a:pt x="117" y="803"/>
                  </a:cubicBezTo>
                  <a:cubicBezTo>
                    <a:pt x="116" y="774"/>
                    <a:pt x="116" y="774"/>
                    <a:pt x="116" y="774"/>
                  </a:cubicBezTo>
                  <a:cubicBezTo>
                    <a:pt x="126" y="781"/>
                    <a:pt x="126" y="781"/>
                    <a:pt x="126" y="781"/>
                  </a:cubicBezTo>
                  <a:cubicBezTo>
                    <a:pt x="151" y="795"/>
                    <a:pt x="151" y="795"/>
                    <a:pt x="151" y="795"/>
                  </a:cubicBezTo>
                  <a:cubicBezTo>
                    <a:pt x="178" y="809"/>
                    <a:pt x="178" y="809"/>
                    <a:pt x="178" y="809"/>
                  </a:cubicBezTo>
                  <a:cubicBezTo>
                    <a:pt x="204" y="821"/>
                    <a:pt x="204" y="821"/>
                    <a:pt x="204" y="821"/>
                  </a:cubicBezTo>
                  <a:cubicBezTo>
                    <a:pt x="205" y="857"/>
                    <a:pt x="205" y="857"/>
                    <a:pt x="205" y="857"/>
                  </a:cubicBezTo>
                  <a:cubicBezTo>
                    <a:pt x="208" y="894"/>
                    <a:pt x="208" y="894"/>
                    <a:pt x="208" y="894"/>
                  </a:cubicBezTo>
                  <a:cubicBezTo>
                    <a:pt x="211" y="912"/>
                    <a:pt x="211" y="912"/>
                    <a:pt x="211" y="912"/>
                  </a:cubicBezTo>
                  <a:cubicBezTo>
                    <a:pt x="217" y="947"/>
                    <a:pt x="217" y="947"/>
                    <a:pt x="217" y="947"/>
                  </a:cubicBezTo>
                  <a:cubicBezTo>
                    <a:pt x="217" y="947"/>
                    <a:pt x="217" y="947"/>
                    <a:pt x="217" y="947"/>
                  </a:cubicBezTo>
                  <a:cubicBezTo>
                    <a:pt x="210" y="945"/>
                    <a:pt x="210" y="945"/>
                    <a:pt x="210" y="945"/>
                  </a:cubicBezTo>
                  <a:cubicBezTo>
                    <a:pt x="184" y="932"/>
                    <a:pt x="184" y="932"/>
                    <a:pt x="184" y="932"/>
                  </a:cubicBezTo>
                  <a:cubicBezTo>
                    <a:pt x="160" y="918"/>
                    <a:pt x="160" y="918"/>
                    <a:pt x="160" y="918"/>
                  </a:cubicBezTo>
                  <a:cubicBezTo>
                    <a:pt x="138" y="904"/>
                    <a:pt x="138" y="904"/>
                    <a:pt x="138" y="904"/>
                  </a:cubicBezTo>
                  <a:lnTo>
                    <a:pt x="134" y="901"/>
                  </a:lnTo>
                  <a:close/>
                  <a:moveTo>
                    <a:pt x="130" y="427"/>
                  </a:moveTo>
                  <a:cubicBezTo>
                    <a:pt x="132" y="430"/>
                    <a:pt x="132" y="430"/>
                    <a:pt x="132" y="430"/>
                  </a:cubicBezTo>
                  <a:cubicBezTo>
                    <a:pt x="144" y="445"/>
                    <a:pt x="144" y="445"/>
                    <a:pt x="144" y="445"/>
                  </a:cubicBezTo>
                  <a:cubicBezTo>
                    <a:pt x="151" y="452"/>
                    <a:pt x="151" y="452"/>
                    <a:pt x="151" y="452"/>
                  </a:cubicBezTo>
                  <a:cubicBezTo>
                    <a:pt x="158" y="459"/>
                    <a:pt x="158" y="459"/>
                    <a:pt x="158" y="459"/>
                  </a:cubicBezTo>
                  <a:cubicBezTo>
                    <a:pt x="175" y="473"/>
                    <a:pt x="175" y="473"/>
                    <a:pt x="175" y="473"/>
                  </a:cubicBezTo>
                  <a:cubicBezTo>
                    <a:pt x="177" y="474"/>
                    <a:pt x="177" y="474"/>
                    <a:pt x="177" y="474"/>
                  </a:cubicBezTo>
                  <a:cubicBezTo>
                    <a:pt x="161" y="509"/>
                    <a:pt x="161" y="509"/>
                    <a:pt x="161" y="509"/>
                  </a:cubicBezTo>
                  <a:cubicBezTo>
                    <a:pt x="146" y="548"/>
                    <a:pt x="146" y="548"/>
                    <a:pt x="146" y="548"/>
                  </a:cubicBezTo>
                  <a:cubicBezTo>
                    <a:pt x="139" y="568"/>
                    <a:pt x="139" y="568"/>
                    <a:pt x="139" y="568"/>
                  </a:cubicBezTo>
                  <a:cubicBezTo>
                    <a:pt x="128" y="608"/>
                    <a:pt x="128" y="608"/>
                    <a:pt x="128" y="608"/>
                  </a:cubicBezTo>
                  <a:cubicBezTo>
                    <a:pt x="127" y="611"/>
                    <a:pt x="127" y="611"/>
                    <a:pt x="127" y="611"/>
                  </a:cubicBezTo>
                  <a:cubicBezTo>
                    <a:pt x="118" y="604"/>
                    <a:pt x="118" y="604"/>
                    <a:pt x="118" y="604"/>
                  </a:cubicBezTo>
                  <a:cubicBezTo>
                    <a:pt x="101" y="589"/>
                    <a:pt x="101" y="589"/>
                    <a:pt x="101" y="589"/>
                  </a:cubicBezTo>
                  <a:cubicBezTo>
                    <a:pt x="86" y="573"/>
                    <a:pt x="86" y="573"/>
                    <a:pt x="86" y="573"/>
                  </a:cubicBezTo>
                  <a:cubicBezTo>
                    <a:pt x="80" y="565"/>
                    <a:pt x="80" y="565"/>
                    <a:pt x="80" y="565"/>
                  </a:cubicBezTo>
                  <a:cubicBezTo>
                    <a:pt x="76" y="558"/>
                    <a:pt x="76" y="558"/>
                    <a:pt x="76" y="558"/>
                  </a:cubicBezTo>
                  <a:cubicBezTo>
                    <a:pt x="78" y="551"/>
                    <a:pt x="78" y="551"/>
                    <a:pt x="78" y="551"/>
                  </a:cubicBezTo>
                  <a:cubicBezTo>
                    <a:pt x="84" y="532"/>
                    <a:pt x="84" y="532"/>
                    <a:pt x="84" y="532"/>
                  </a:cubicBezTo>
                  <a:cubicBezTo>
                    <a:pt x="98" y="494"/>
                    <a:pt x="98" y="494"/>
                    <a:pt x="98" y="494"/>
                  </a:cubicBezTo>
                  <a:cubicBezTo>
                    <a:pt x="106" y="476"/>
                    <a:pt x="106" y="476"/>
                    <a:pt x="106" y="476"/>
                  </a:cubicBezTo>
                  <a:cubicBezTo>
                    <a:pt x="114" y="457"/>
                    <a:pt x="114" y="457"/>
                    <a:pt x="114" y="457"/>
                  </a:cubicBezTo>
                  <a:lnTo>
                    <a:pt x="130" y="427"/>
                  </a:lnTo>
                  <a:close/>
                  <a:moveTo>
                    <a:pt x="220" y="281"/>
                  </a:moveTo>
                  <a:cubicBezTo>
                    <a:pt x="218" y="275"/>
                    <a:pt x="218" y="275"/>
                    <a:pt x="218" y="275"/>
                  </a:cubicBezTo>
                  <a:cubicBezTo>
                    <a:pt x="214" y="263"/>
                    <a:pt x="214" y="263"/>
                    <a:pt x="214" y="263"/>
                  </a:cubicBezTo>
                  <a:cubicBezTo>
                    <a:pt x="212" y="251"/>
                    <a:pt x="212" y="251"/>
                    <a:pt x="212" y="251"/>
                  </a:cubicBezTo>
                  <a:cubicBezTo>
                    <a:pt x="212" y="250"/>
                    <a:pt x="212" y="250"/>
                    <a:pt x="212" y="250"/>
                  </a:cubicBezTo>
                  <a:cubicBezTo>
                    <a:pt x="218" y="245"/>
                    <a:pt x="218" y="245"/>
                    <a:pt x="218" y="245"/>
                  </a:cubicBezTo>
                  <a:cubicBezTo>
                    <a:pt x="234" y="232"/>
                    <a:pt x="234" y="232"/>
                    <a:pt x="234" y="232"/>
                  </a:cubicBezTo>
                  <a:cubicBezTo>
                    <a:pt x="250" y="219"/>
                    <a:pt x="250" y="219"/>
                    <a:pt x="250" y="219"/>
                  </a:cubicBezTo>
                  <a:cubicBezTo>
                    <a:pt x="266" y="207"/>
                    <a:pt x="266" y="207"/>
                    <a:pt x="266" y="207"/>
                  </a:cubicBezTo>
                  <a:cubicBezTo>
                    <a:pt x="300" y="184"/>
                    <a:pt x="300" y="184"/>
                    <a:pt x="300" y="184"/>
                  </a:cubicBezTo>
                  <a:cubicBezTo>
                    <a:pt x="331" y="167"/>
                    <a:pt x="331" y="167"/>
                    <a:pt x="331" y="167"/>
                  </a:cubicBezTo>
                  <a:cubicBezTo>
                    <a:pt x="331" y="173"/>
                    <a:pt x="331" y="173"/>
                    <a:pt x="331" y="173"/>
                  </a:cubicBezTo>
                  <a:cubicBezTo>
                    <a:pt x="334" y="183"/>
                    <a:pt x="334" y="183"/>
                    <a:pt x="334" y="183"/>
                  </a:cubicBezTo>
                  <a:cubicBezTo>
                    <a:pt x="338" y="192"/>
                    <a:pt x="338" y="192"/>
                    <a:pt x="338" y="192"/>
                  </a:cubicBezTo>
                  <a:cubicBezTo>
                    <a:pt x="339" y="192"/>
                    <a:pt x="339" y="192"/>
                    <a:pt x="339" y="192"/>
                  </a:cubicBezTo>
                  <a:cubicBezTo>
                    <a:pt x="324" y="202"/>
                    <a:pt x="324" y="202"/>
                    <a:pt x="324" y="202"/>
                  </a:cubicBezTo>
                  <a:cubicBezTo>
                    <a:pt x="290" y="228"/>
                    <a:pt x="290" y="228"/>
                    <a:pt x="290" y="228"/>
                  </a:cubicBezTo>
                  <a:cubicBezTo>
                    <a:pt x="258" y="255"/>
                    <a:pt x="258" y="255"/>
                    <a:pt x="258" y="255"/>
                  </a:cubicBezTo>
                  <a:cubicBezTo>
                    <a:pt x="242" y="270"/>
                    <a:pt x="242" y="270"/>
                    <a:pt x="242" y="270"/>
                  </a:cubicBezTo>
                  <a:cubicBezTo>
                    <a:pt x="224" y="288"/>
                    <a:pt x="224" y="288"/>
                    <a:pt x="224" y="288"/>
                  </a:cubicBezTo>
                  <a:lnTo>
                    <a:pt x="220" y="281"/>
                  </a:lnTo>
                  <a:close/>
                  <a:moveTo>
                    <a:pt x="341" y="142"/>
                  </a:moveTo>
                  <a:cubicBezTo>
                    <a:pt x="345" y="134"/>
                    <a:pt x="345" y="134"/>
                    <a:pt x="345" y="134"/>
                  </a:cubicBezTo>
                  <a:cubicBezTo>
                    <a:pt x="347" y="131"/>
                    <a:pt x="347" y="131"/>
                    <a:pt x="347" y="131"/>
                  </a:cubicBezTo>
                  <a:cubicBezTo>
                    <a:pt x="382" y="118"/>
                    <a:pt x="382" y="118"/>
                    <a:pt x="382" y="118"/>
                  </a:cubicBezTo>
                  <a:cubicBezTo>
                    <a:pt x="419" y="106"/>
                    <a:pt x="419" y="106"/>
                    <a:pt x="419" y="106"/>
                  </a:cubicBezTo>
                  <a:cubicBezTo>
                    <a:pt x="457" y="98"/>
                    <a:pt x="457" y="98"/>
                    <a:pt x="457" y="98"/>
                  </a:cubicBezTo>
                  <a:cubicBezTo>
                    <a:pt x="479" y="94"/>
                    <a:pt x="479" y="94"/>
                    <a:pt x="479" y="94"/>
                  </a:cubicBezTo>
                  <a:cubicBezTo>
                    <a:pt x="477" y="102"/>
                    <a:pt x="477" y="102"/>
                    <a:pt x="477" y="102"/>
                  </a:cubicBezTo>
                  <a:cubicBezTo>
                    <a:pt x="469" y="104"/>
                    <a:pt x="469" y="104"/>
                    <a:pt x="469" y="104"/>
                  </a:cubicBezTo>
                  <a:cubicBezTo>
                    <a:pt x="429" y="116"/>
                    <a:pt x="429" y="116"/>
                    <a:pt x="429" y="116"/>
                  </a:cubicBezTo>
                  <a:cubicBezTo>
                    <a:pt x="409" y="123"/>
                    <a:pt x="409" y="123"/>
                    <a:pt x="409" y="123"/>
                  </a:cubicBezTo>
                  <a:cubicBezTo>
                    <a:pt x="389" y="131"/>
                    <a:pt x="389" y="131"/>
                    <a:pt x="389" y="131"/>
                  </a:cubicBezTo>
                  <a:cubicBezTo>
                    <a:pt x="370" y="139"/>
                    <a:pt x="370" y="139"/>
                    <a:pt x="370" y="139"/>
                  </a:cubicBezTo>
                  <a:cubicBezTo>
                    <a:pt x="351" y="148"/>
                    <a:pt x="351" y="148"/>
                    <a:pt x="351" y="148"/>
                  </a:cubicBezTo>
                  <a:cubicBezTo>
                    <a:pt x="339" y="154"/>
                    <a:pt x="339" y="154"/>
                    <a:pt x="339" y="154"/>
                  </a:cubicBezTo>
                  <a:cubicBezTo>
                    <a:pt x="339" y="150"/>
                    <a:pt x="339" y="150"/>
                    <a:pt x="339" y="150"/>
                  </a:cubicBezTo>
                  <a:lnTo>
                    <a:pt x="341" y="142"/>
                  </a:lnTo>
                  <a:close/>
                  <a:moveTo>
                    <a:pt x="496" y="91"/>
                  </a:moveTo>
                  <a:cubicBezTo>
                    <a:pt x="516" y="89"/>
                    <a:pt x="516" y="89"/>
                    <a:pt x="516" y="89"/>
                  </a:cubicBezTo>
                  <a:cubicBezTo>
                    <a:pt x="556" y="87"/>
                    <a:pt x="556" y="87"/>
                    <a:pt x="556" y="87"/>
                  </a:cubicBezTo>
                  <a:cubicBezTo>
                    <a:pt x="561" y="87"/>
                    <a:pt x="561" y="87"/>
                    <a:pt x="561" y="87"/>
                  </a:cubicBezTo>
                  <a:cubicBezTo>
                    <a:pt x="552" y="88"/>
                    <a:pt x="552" y="88"/>
                    <a:pt x="552" y="88"/>
                  </a:cubicBezTo>
                  <a:cubicBezTo>
                    <a:pt x="531" y="91"/>
                    <a:pt x="531" y="91"/>
                    <a:pt x="531" y="91"/>
                  </a:cubicBezTo>
                  <a:cubicBezTo>
                    <a:pt x="511" y="95"/>
                    <a:pt x="511" y="95"/>
                    <a:pt x="511" y="95"/>
                  </a:cubicBezTo>
                  <a:cubicBezTo>
                    <a:pt x="485" y="100"/>
                    <a:pt x="485" y="100"/>
                    <a:pt x="485" y="100"/>
                  </a:cubicBezTo>
                  <a:cubicBezTo>
                    <a:pt x="489" y="92"/>
                    <a:pt x="489" y="92"/>
                    <a:pt x="489" y="92"/>
                  </a:cubicBezTo>
                  <a:lnTo>
                    <a:pt x="496" y="91"/>
                  </a:lnTo>
                  <a:close/>
                  <a:moveTo>
                    <a:pt x="786" y="92"/>
                  </a:moveTo>
                  <a:cubicBezTo>
                    <a:pt x="789" y="98"/>
                    <a:pt x="789" y="98"/>
                    <a:pt x="789" y="98"/>
                  </a:cubicBezTo>
                  <a:cubicBezTo>
                    <a:pt x="790" y="100"/>
                    <a:pt x="790" y="100"/>
                    <a:pt x="790" y="100"/>
                  </a:cubicBezTo>
                  <a:cubicBezTo>
                    <a:pt x="764" y="95"/>
                    <a:pt x="764" y="95"/>
                    <a:pt x="764" y="95"/>
                  </a:cubicBezTo>
                  <a:cubicBezTo>
                    <a:pt x="744" y="91"/>
                    <a:pt x="744" y="91"/>
                    <a:pt x="744" y="91"/>
                  </a:cubicBezTo>
                  <a:cubicBezTo>
                    <a:pt x="722" y="88"/>
                    <a:pt x="722" y="88"/>
                    <a:pt x="722" y="88"/>
                  </a:cubicBezTo>
                  <a:cubicBezTo>
                    <a:pt x="715" y="87"/>
                    <a:pt x="715" y="87"/>
                    <a:pt x="715" y="87"/>
                  </a:cubicBezTo>
                  <a:cubicBezTo>
                    <a:pt x="719" y="87"/>
                    <a:pt x="719" y="87"/>
                    <a:pt x="719" y="87"/>
                  </a:cubicBezTo>
                  <a:cubicBezTo>
                    <a:pt x="759" y="89"/>
                    <a:pt x="759" y="89"/>
                    <a:pt x="759" y="89"/>
                  </a:cubicBezTo>
                  <a:cubicBezTo>
                    <a:pt x="779" y="91"/>
                    <a:pt x="779" y="91"/>
                    <a:pt x="779" y="91"/>
                  </a:cubicBezTo>
                  <a:lnTo>
                    <a:pt x="786" y="92"/>
                  </a:lnTo>
                  <a:close/>
                  <a:moveTo>
                    <a:pt x="928" y="131"/>
                  </a:moveTo>
                  <a:cubicBezTo>
                    <a:pt x="933" y="142"/>
                    <a:pt x="933" y="142"/>
                    <a:pt x="933" y="142"/>
                  </a:cubicBezTo>
                  <a:cubicBezTo>
                    <a:pt x="936" y="150"/>
                    <a:pt x="936" y="150"/>
                    <a:pt x="936" y="150"/>
                  </a:cubicBezTo>
                  <a:cubicBezTo>
                    <a:pt x="936" y="153"/>
                    <a:pt x="936" y="153"/>
                    <a:pt x="936" y="153"/>
                  </a:cubicBezTo>
                  <a:cubicBezTo>
                    <a:pt x="924" y="147"/>
                    <a:pt x="924" y="147"/>
                    <a:pt x="924" y="147"/>
                  </a:cubicBezTo>
                  <a:cubicBezTo>
                    <a:pt x="905" y="139"/>
                    <a:pt x="905" y="139"/>
                    <a:pt x="905" y="139"/>
                  </a:cubicBezTo>
                  <a:cubicBezTo>
                    <a:pt x="886" y="131"/>
                    <a:pt x="886" y="131"/>
                    <a:pt x="886" y="131"/>
                  </a:cubicBezTo>
                  <a:cubicBezTo>
                    <a:pt x="866" y="123"/>
                    <a:pt x="866" y="123"/>
                    <a:pt x="866" y="123"/>
                  </a:cubicBezTo>
                  <a:cubicBezTo>
                    <a:pt x="846" y="116"/>
                    <a:pt x="846" y="116"/>
                    <a:pt x="846" y="116"/>
                  </a:cubicBezTo>
                  <a:cubicBezTo>
                    <a:pt x="806" y="104"/>
                    <a:pt x="806" y="104"/>
                    <a:pt x="806" y="104"/>
                  </a:cubicBezTo>
                  <a:cubicBezTo>
                    <a:pt x="799" y="102"/>
                    <a:pt x="799" y="102"/>
                    <a:pt x="799" y="102"/>
                  </a:cubicBezTo>
                  <a:cubicBezTo>
                    <a:pt x="797" y="94"/>
                    <a:pt x="797" y="94"/>
                    <a:pt x="797" y="94"/>
                  </a:cubicBezTo>
                  <a:cubicBezTo>
                    <a:pt x="818" y="98"/>
                    <a:pt x="818" y="98"/>
                    <a:pt x="818" y="98"/>
                  </a:cubicBezTo>
                  <a:cubicBezTo>
                    <a:pt x="856" y="106"/>
                    <a:pt x="856" y="106"/>
                    <a:pt x="856" y="106"/>
                  </a:cubicBezTo>
                  <a:cubicBezTo>
                    <a:pt x="893" y="118"/>
                    <a:pt x="893" y="118"/>
                    <a:pt x="893" y="118"/>
                  </a:cubicBezTo>
                  <a:lnTo>
                    <a:pt x="928" y="131"/>
                  </a:lnTo>
                  <a:close/>
                  <a:moveTo>
                    <a:pt x="1056" y="305"/>
                  </a:moveTo>
                  <a:cubicBezTo>
                    <a:pt x="1070" y="321"/>
                    <a:pt x="1070" y="321"/>
                    <a:pt x="1070" y="321"/>
                  </a:cubicBezTo>
                  <a:cubicBezTo>
                    <a:pt x="1083" y="337"/>
                    <a:pt x="1083" y="337"/>
                    <a:pt x="1083" y="337"/>
                  </a:cubicBezTo>
                  <a:cubicBezTo>
                    <a:pt x="1096" y="353"/>
                    <a:pt x="1096" y="353"/>
                    <a:pt x="1096" y="353"/>
                  </a:cubicBezTo>
                  <a:cubicBezTo>
                    <a:pt x="1108" y="370"/>
                    <a:pt x="1108" y="370"/>
                    <a:pt x="1108" y="370"/>
                  </a:cubicBezTo>
                  <a:cubicBezTo>
                    <a:pt x="1131" y="404"/>
                    <a:pt x="1131" y="404"/>
                    <a:pt x="1131" y="404"/>
                  </a:cubicBezTo>
                  <a:cubicBezTo>
                    <a:pt x="1140" y="419"/>
                    <a:pt x="1140" y="419"/>
                    <a:pt x="1140" y="419"/>
                  </a:cubicBezTo>
                  <a:cubicBezTo>
                    <a:pt x="1137" y="424"/>
                    <a:pt x="1137" y="424"/>
                    <a:pt x="1137" y="424"/>
                  </a:cubicBezTo>
                  <a:cubicBezTo>
                    <a:pt x="1125" y="439"/>
                    <a:pt x="1125" y="439"/>
                    <a:pt x="1125" y="439"/>
                  </a:cubicBezTo>
                  <a:cubicBezTo>
                    <a:pt x="1119" y="446"/>
                    <a:pt x="1119" y="446"/>
                    <a:pt x="1119" y="446"/>
                  </a:cubicBezTo>
                  <a:cubicBezTo>
                    <a:pt x="1111" y="453"/>
                    <a:pt x="1111" y="453"/>
                    <a:pt x="1111" y="453"/>
                  </a:cubicBezTo>
                  <a:cubicBezTo>
                    <a:pt x="1095" y="466"/>
                    <a:pt x="1095" y="466"/>
                    <a:pt x="1095" y="466"/>
                  </a:cubicBezTo>
                  <a:cubicBezTo>
                    <a:pt x="1094" y="467"/>
                    <a:pt x="1094" y="467"/>
                    <a:pt x="1094" y="467"/>
                  </a:cubicBezTo>
                  <a:cubicBezTo>
                    <a:pt x="1087" y="452"/>
                    <a:pt x="1087" y="452"/>
                    <a:pt x="1087" y="452"/>
                  </a:cubicBezTo>
                  <a:cubicBezTo>
                    <a:pt x="1066" y="415"/>
                    <a:pt x="1066" y="415"/>
                    <a:pt x="1066" y="415"/>
                  </a:cubicBezTo>
                  <a:cubicBezTo>
                    <a:pt x="1055" y="397"/>
                    <a:pt x="1055" y="397"/>
                    <a:pt x="1055" y="397"/>
                  </a:cubicBezTo>
                  <a:cubicBezTo>
                    <a:pt x="1032" y="362"/>
                    <a:pt x="1032" y="362"/>
                    <a:pt x="1032" y="362"/>
                  </a:cubicBezTo>
                  <a:cubicBezTo>
                    <a:pt x="1019" y="345"/>
                    <a:pt x="1019" y="345"/>
                    <a:pt x="1019" y="345"/>
                  </a:cubicBezTo>
                  <a:cubicBezTo>
                    <a:pt x="1015" y="340"/>
                    <a:pt x="1015" y="340"/>
                    <a:pt x="1015" y="340"/>
                  </a:cubicBezTo>
                  <a:cubicBezTo>
                    <a:pt x="1016" y="339"/>
                    <a:pt x="1016" y="339"/>
                    <a:pt x="1016" y="339"/>
                  </a:cubicBezTo>
                  <a:cubicBezTo>
                    <a:pt x="1030" y="328"/>
                    <a:pt x="1030" y="328"/>
                    <a:pt x="1030" y="328"/>
                  </a:cubicBezTo>
                  <a:cubicBezTo>
                    <a:pt x="1042" y="316"/>
                    <a:pt x="1042" y="316"/>
                    <a:pt x="1042" y="316"/>
                  </a:cubicBezTo>
                  <a:cubicBezTo>
                    <a:pt x="1047" y="310"/>
                    <a:pt x="1047" y="310"/>
                    <a:pt x="1047" y="310"/>
                  </a:cubicBezTo>
                  <a:cubicBezTo>
                    <a:pt x="1053" y="302"/>
                    <a:pt x="1053" y="302"/>
                    <a:pt x="1053" y="302"/>
                  </a:cubicBezTo>
                  <a:lnTo>
                    <a:pt x="1056" y="305"/>
                  </a:lnTo>
                  <a:close/>
                  <a:moveTo>
                    <a:pt x="1161" y="457"/>
                  </a:moveTo>
                  <a:cubicBezTo>
                    <a:pt x="1169" y="476"/>
                    <a:pt x="1169" y="476"/>
                    <a:pt x="1169" y="476"/>
                  </a:cubicBezTo>
                  <a:cubicBezTo>
                    <a:pt x="1177" y="494"/>
                    <a:pt x="1177" y="494"/>
                    <a:pt x="1177" y="494"/>
                  </a:cubicBezTo>
                  <a:cubicBezTo>
                    <a:pt x="1184" y="513"/>
                    <a:pt x="1184" y="513"/>
                    <a:pt x="1184" y="513"/>
                  </a:cubicBezTo>
                  <a:cubicBezTo>
                    <a:pt x="1197" y="550"/>
                    <a:pt x="1197" y="550"/>
                    <a:pt x="1197" y="550"/>
                  </a:cubicBezTo>
                  <a:cubicBezTo>
                    <a:pt x="1199" y="558"/>
                    <a:pt x="1199" y="558"/>
                    <a:pt x="1199" y="558"/>
                  </a:cubicBezTo>
                  <a:cubicBezTo>
                    <a:pt x="1195" y="565"/>
                    <a:pt x="1195" y="565"/>
                    <a:pt x="1195" y="565"/>
                  </a:cubicBezTo>
                  <a:cubicBezTo>
                    <a:pt x="1189" y="572"/>
                    <a:pt x="1189" y="572"/>
                    <a:pt x="1189" y="572"/>
                  </a:cubicBezTo>
                  <a:cubicBezTo>
                    <a:pt x="1175" y="589"/>
                    <a:pt x="1175" y="589"/>
                    <a:pt x="1175" y="589"/>
                  </a:cubicBezTo>
                  <a:cubicBezTo>
                    <a:pt x="1148" y="611"/>
                    <a:pt x="1148" y="611"/>
                    <a:pt x="1148" y="611"/>
                  </a:cubicBezTo>
                  <a:cubicBezTo>
                    <a:pt x="1148" y="611"/>
                    <a:pt x="1148" y="611"/>
                    <a:pt x="1148" y="611"/>
                  </a:cubicBezTo>
                  <a:cubicBezTo>
                    <a:pt x="1147" y="607"/>
                    <a:pt x="1147" y="607"/>
                    <a:pt x="1147" y="607"/>
                  </a:cubicBezTo>
                  <a:cubicBezTo>
                    <a:pt x="1136" y="568"/>
                    <a:pt x="1136" y="568"/>
                    <a:pt x="1136" y="568"/>
                  </a:cubicBezTo>
                  <a:cubicBezTo>
                    <a:pt x="1129" y="548"/>
                    <a:pt x="1129" y="548"/>
                    <a:pt x="1129" y="548"/>
                  </a:cubicBezTo>
                  <a:cubicBezTo>
                    <a:pt x="1114" y="509"/>
                    <a:pt x="1114" y="509"/>
                    <a:pt x="1114" y="509"/>
                  </a:cubicBezTo>
                  <a:cubicBezTo>
                    <a:pt x="1098" y="474"/>
                    <a:pt x="1098" y="474"/>
                    <a:pt x="1098" y="474"/>
                  </a:cubicBezTo>
                  <a:cubicBezTo>
                    <a:pt x="1100" y="473"/>
                    <a:pt x="1100" y="473"/>
                    <a:pt x="1100" y="473"/>
                  </a:cubicBezTo>
                  <a:cubicBezTo>
                    <a:pt x="1117" y="459"/>
                    <a:pt x="1117" y="459"/>
                    <a:pt x="1117" y="459"/>
                  </a:cubicBezTo>
                  <a:cubicBezTo>
                    <a:pt x="1125" y="452"/>
                    <a:pt x="1125" y="452"/>
                    <a:pt x="1125" y="452"/>
                  </a:cubicBezTo>
                  <a:cubicBezTo>
                    <a:pt x="1132" y="444"/>
                    <a:pt x="1132" y="444"/>
                    <a:pt x="1132" y="444"/>
                  </a:cubicBezTo>
                  <a:cubicBezTo>
                    <a:pt x="1138" y="437"/>
                    <a:pt x="1138" y="437"/>
                    <a:pt x="1138" y="437"/>
                  </a:cubicBezTo>
                  <a:cubicBezTo>
                    <a:pt x="1145" y="427"/>
                    <a:pt x="1145" y="427"/>
                    <a:pt x="1145" y="427"/>
                  </a:cubicBezTo>
                  <a:lnTo>
                    <a:pt x="1161" y="457"/>
                  </a:lnTo>
                  <a:close/>
                  <a:moveTo>
                    <a:pt x="1071" y="812"/>
                  </a:moveTo>
                  <a:cubicBezTo>
                    <a:pt x="1070" y="779"/>
                    <a:pt x="1070" y="779"/>
                    <a:pt x="1070" y="779"/>
                  </a:cubicBezTo>
                  <a:cubicBezTo>
                    <a:pt x="1067" y="739"/>
                    <a:pt x="1067" y="739"/>
                    <a:pt x="1067" y="739"/>
                  </a:cubicBezTo>
                  <a:cubicBezTo>
                    <a:pt x="1064" y="720"/>
                    <a:pt x="1064" y="720"/>
                    <a:pt x="1064" y="720"/>
                  </a:cubicBezTo>
                  <a:cubicBezTo>
                    <a:pt x="1058" y="679"/>
                    <a:pt x="1058" y="679"/>
                    <a:pt x="1058" y="679"/>
                  </a:cubicBezTo>
                  <a:cubicBezTo>
                    <a:pt x="1057" y="672"/>
                    <a:pt x="1057" y="672"/>
                    <a:pt x="1057" y="672"/>
                  </a:cubicBezTo>
                  <a:cubicBezTo>
                    <a:pt x="1068" y="667"/>
                    <a:pt x="1068" y="667"/>
                    <a:pt x="1068" y="667"/>
                  </a:cubicBezTo>
                  <a:cubicBezTo>
                    <a:pt x="1095" y="654"/>
                    <a:pt x="1095" y="654"/>
                    <a:pt x="1095" y="654"/>
                  </a:cubicBezTo>
                  <a:cubicBezTo>
                    <a:pt x="1120" y="640"/>
                    <a:pt x="1120" y="640"/>
                    <a:pt x="1120" y="640"/>
                  </a:cubicBezTo>
                  <a:cubicBezTo>
                    <a:pt x="1143" y="626"/>
                    <a:pt x="1143" y="626"/>
                    <a:pt x="1143" y="626"/>
                  </a:cubicBezTo>
                  <a:cubicBezTo>
                    <a:pt x="1148" y="649"/>
                    <a:pt x="1148" y="649"/>
                    <a:pt x="1148" y="649"/>
                  </a:cubicBezTo>
                  <a:cubicBezTo>
                    <a:pt x="1154" y="688"/>
                    <a:pt x="1154" y="688"/>
                    <a:pt x="1154" y="688"/>
                  </a:cubicBezTo>
                  <a:cubicBezTo>
                    <a:pt x="1158" y="727"/>
                    <a:pt x="1158" y="727"/>
                    <a:pt x="1158" y="727"/>
                  </a:cubicBezTo>
                  <a:cubicBezTo>
                    <a:pt x="1159" y="763"/>
                    <a:pt x="1159" y="763"/>
                    <a:pt x="1159" y="763"/>
                  </a:cubicBezTo>
                  <a:cubicBezTo>
                    <a:pt x="1145" y="773"/>
                    <a:pt x="1145" y="773"/>
                    <a:pt x="1145" y="773"/>
                  </a:cubicBezTo>
                  <a:cubicBezTo>
                    <a:pt x="1120" y="788"/>
                    <a:pt x="1120" y="788"/>
                    <a:pt x="1120" y="788"/>
                  </a:cubicBezTo>
                  <a:cubicBezTo>
                    <a:pt x="1094" y="802"/>
                    <a:pt x="1094" y="802"/>
                    <a:pt x="1094" y="802"/>
                  </a:cubicBezTo>
                  <a:lnTo>
                    <a:pt x="1071" y="812"/>
                  </a:lnTo>
                  <a:close/>
                  <a:moveTo>
                    <a:pt x="1048" y="952"/>
                  </a:moveTo>
                  <a:cubicBezTo>
                    <a:pt x="1021" y="962"/>
                    <a:pt x="1021" y="962"/>
                    <a:pt x="1021" y="962"/>
                  </a:cubicBezTo>
                  <a:cubicBezTo>
                    <a:pt x="989" y="973"/>
                    <a:pt x="989" y="973"/>
                    <a:pt x="989" y="973"/>
                  </a:cubicBezTo>
                  <a:cubicBezTo>
                    <a:pt x="956" y="983"/>
                    <a:pt x="956" y="983"/>
                    <a:pt x="956" y="983"/>
                  </a:cubicBezTo>
                  <a:cubicBezTo>
                    <a:pt x="936" y="988"/>
                    <a:pt x="936" y="988"/>
                    <a:pt x="936" y="988"/>
                  </a:cubicBezTo>
                  <a:cubicBezTo>
                    <a:pt x="939" y="969"/>
                    <a:pt x="939" y="969"/>
                    <a:pt x="939" y="969"/>
                  </a:cubicBezTo>
                  <a:cubicBezTo>
                    <a:pt x="945" y="897"/>
                    <a:pt x="945" y="897"/>
                    <a:pt x="945" y="897"/>
                  </a:cubicBezTo>
                  <a:cubicBezTo>
                    <a:pt x="945" y="878"/>
                    <a:pt x="945" y="878"/>
                    <a:pt x="945" y="878"/>
                  </a:cubicBezTo>
                  <a:cubicBezTo>
                    <a:pt x="945" y="862"/>
                    <a:pt x="945" y="862"/>
                    <a:pt x="945" y="862"/>
                  </a:cubicBezTo>
                  <a:cubicBezTo>
                    <a:pt x="969" y="856"/>
                    <a:pt x="969" y="856"/>
                    <a:pt x="969" y="856"/>
                  </a:cubicBezTo>
                  <a:cubicBezTo>
                    <a:pt x="1005" y="846"/>
                    <a:pt x="1005" y="846"/>
                    <a:pt x="1005" y="846"/>
                  </a:cubicBezTo>
                  <a:cubicBezTo>
                    <a:pt x="1037" y="835"/>
                    <a:pt x="1037" y="835"/>
                    <a:pt x="1037" y="835"/>
                  </a:cubicBezTo>
                  <a:cubicBezTo>
                    <a:pt x="1062" y="825"/>
                    <a:pt x="1062" y="825"/>
                    <a:pt x="1062" y="825"/>
                  </a:cubicBezTo>
                  <a:cubicBezTo>
                    <a:pt x="1061" y="856"/>
                    <a:pt x="1061" y="856"/>
                    <a:pt x="1061" y="856"/>
                  </a:cubicBezTo>
                  <a:cubicBezTo>
                    <a:pt x="1059" y="893"/>
                    <a:pt x="1059" y="893"/>
                    <a:pt x="1059" y="893"/>
                  </a:cubicBezTo>
                  <a:cubicBezTo>
                    <a:pt x="1056" y="911"/>
                    <a:pt x="1056" y="911"/>
                    <a:pt x="1056" y="911"/>
                  </a:cubicBezTo>
                  <a:cubicBezTo>
                    <a:pt x="1050" y="945"/>
                    <a:pt x="1050" y="945"/>
                    <a:pt x="1050" y="945"/>
                  </a:cubicBezTo>
                  <a:lnTo>
                    <a:pt x="1048" y="952"/>
                  </a:lnTo>
                  <a:close/>
                  <a:moveTo>
                    <a:pt x="267" y="344"/>
                  </a:moveTo>
                  <a:cubicBezTo>
                    <a:pt x="284" y="356"/>
                    <a:pt x="284" y="356"/>
                    <a:pt x="284" y="356"/>
                  </a:cubicBezTo>
                  <a:cubicBezTo>
                    <a:pt x="293" y="361"/>
                    <a:pt x="293" y="361"/>
                    <a:pt x="293" y="361"/>
                  </a:cubicBezTo>
                  <a:cubicBezTo>
                    <a:pt x="322" y="376"/>
                    <a:pt x="322" y="376"/>
                    <a:pt x="322" y="376"/>
                  </a:cubicBezTo>
                  <a:cubicBezTo>
                    <a:pt x="328" y="378"/>
                    <a:pt x="328" y="378"/>
                    <a:pt x="328" y="378"/>
                  </a:cubicBezTo>
                  <a:cubicBezTo>
                    <a:pt x="325" y="383"/>
                    <a:pt x="325" y="383"/>
                    <a:pt x="325" y="383"/>
                  </a:cubicBezTo>
                  <a:cubicBezTo>
                    <a:pt x="305" y="420"/>
                    <a:pt x="305" y="420"/>
                    <a:pt x="305" y="420"/>
                  </a:cubicBezTo>
                  <a:cubicBezTo>
                    <a:pt x="295" y="439"/>
                    <a:pt x="295" y="439"/>
                    <a:pt x="295" y="439"/>
                  </a:cubicBezTo>
                  <a:cubicBezTo>
                    <a:pt x="278" y="478"/>
                    <a:pt x="278" y="478"/>
                    <a:pt x="278" y="478"/>
                  </a:cubicBezTo>
                  <a:cubicBezTo>
                    <a:pt x="263" y="513"/>
                    <a:pt x="263" y="513"/>
                    <a:pt x="263" y="513"/>
                  </a:cubicBezTo>
                  <a:cubicBezTo>
                    <a:pt x="255" y="510"/>
                    <a:pt x="255" y="510"/>
                    <a:pt x="255" y="510"/>
                  </a:cubicBezTo>
                  <a:cubicBezTo>
                    <a:pt x="220" y="492"/>
                    <a:pt x="220" y="492"/>
                    <a:pt x="220" y="492"/>
                  </a:cubicBezTo>
                  <a:cubicBezTo>
                    <a:pt x="209" y="486"/>
                    <a:pt x="209" y="486"/>
                    <a:pt x="209" y="486"/>
                  </a:cubicBezTo>
                  <a:cubicBezTo>
                    <a:pt x="190" y="473"/>
                    <a:pt x="190" y="473"/>
                    <a:pt x="190" y="473"/>
                  </a:cubicBezTo>
                  <a:cubicBezTo>
                    <a:pt x="188" y="472"/>
                    <a:pt x="188" y="472"/>
                    <a:pt x="188" y="472"/>
                  </a:cubicBezTo>
                  <a:cubicBezTo>
                    <a:pt x="195" y="456"/>
                    <a:pt x="195" y="456"/>
                    <a:pt x="195" y="456"/>
                  </a:cubicBezTo>
                  <a:cubicBezTo>
                    <a:pt x="216" y="420"/>
                    <a:pt x="216" y="420"/>
                    <a:pt x="216" y="420"/>
                  </a:cubicBezTo>
                  <a:cubicBezTo>
                    <a:pt x="227" y="402"/>
                    <a:pt x="227" y="402"/>
                    <a:pt x="227" y="402"/>
                  </a:cubicBezTo>
                  <a:cubicBezTo>
                    <a:pt x="250" y="367"/>
                    <a:pt x="250" y="367"/>
                    <a:pt x="250" y="367"/>
                  </a:cubicBezTo>
                  <a:cubicBezTo>
                    <a:pt x="263" y="350"/>
                    <a:pt x="263" y="350"/>
                    <a:pt x="263" y="350"/>
                  </a:cubicBezTo>
                  <a:lnTo>
                    <a:pt x="267" y="344"/>
                  </a:lnTo>
                  <a:close/>
                  <a:moveTo>
                    <a:pt x="900" y="220"/>
                  </a:moveTo>
                  <a:cubicBezTo>
                    <a:pt x="887" y="208"/>
                    <a:pt x="887" y="208"/>
                    <a:pt x="887" y="208"/>
                  </a:cubicBezTo>
                  <a:cubicBezTo>
                    <a:pt x="854" y="183"/>
                    <a:pt x="854" y="183"/>
                    <a:pt x="854" y="183"/>
                  </a:cubicBezTo>
                  <a:cubicBezTo>
                    <a:pt x="837" y="171"/>
                    <a:pt x="837" y="171"/>
                    <a:pt x="837" y="171"/>
                  </a:cubicBezTo>
                  <a:cubicBezTo>
                    <a:pt x="802" y="150"/>
                    <a:pt x="802" y="150"/>
                    <a:pt x="802" y="150"/>
                  </a:cubicBezTo>
                  <a:cubicBezTo>
                    <a:pt x="781" y="138"/>
                    <a:pt x="781" y="138"/>
                    <a:pt x="781" y="138"/>
                  </a:cubicBezTo>
                  <a:cubicBezTo>
                    <a:pt x="790" y="130"/>
                    <a:pt x="790" y="130"/>
                    <a:pt x="790" y="130"/>
                  </a:cubicBezTo>
                  <a:cubicBezTo>
                    <a:pt x="791" y="128"/>
                    <a:pt x="791" y="128"/>
                    <a:pt x="791" y="128"/>
                  </a:cubicBezTo>
                  <a:cubicBezTo>
                    <a:pt x="798" y="131"/>
                    <a:pt x="798" y="131"/>
                    <a:pt x="798" y="131"/>
                  </a:cubicBezTo>
                  <a:cubicBezTo>
                    <a:pt x="817" y="138"/>
                    <a:pt x="817" y="138"/>
                    <a:pt x="817" y="138"/>
                  </a:cubicBezTo>
                  <a:cubicBezTo>
                    <a:pt x="855" y="156"/>
                    <a:pt x="855" y="156"/>
                    <a:pt x="855" y="156"/>
                  </a:cubicBezTo>
                  <a:cubicBezTo>
                    <a:pt x="874" y="165"/>
                    <a:pt x="874" y="165"/>
                    <a:pt x="874" y="165"/>
                  </a:cubicBezTo>
                  <a:cubicBezTo>
                    <a:pt x="892" y="175"/>
                    <a:pt x="892" y="175"/>
                    <a:pt x="892" y="175"/>
                  </a:cubicBezTo>
                  <a:cubicBezTo>
                    <a:pt x="925" y="195"/>
                    <a:pt x="925" y="195"/>
                    <a:pt x="925" y="195"/>
                  </a:cubicBezTo>
                  <a:cubicBezTo>
                    <a:pt x="921" y="199"/>
                    <a:pt x="921" y="199"/>
                    <a:pt x="921" y="199"/>
                  </a:cubicBezTo>
                  <a:cubicBezTo>
                    <a:pt x="910" y="212"/>
                    <a:pt x="910" y="212"/>
                    <a:pt x="910" y="212"/>
                  </a:cubicBezTo>
                  <a:cubicBezTo>
                    <a:pt x="901" y="219"/>
                    <a:pt x="901" y="219"/>
                    <a:pt x="901" y="219"/>
                  </a:cubicBezTo>
                  <a:lnTo>
                    <a:pt x="900" y="220"/>
                  </a:lnTo>
                  <a:close/>
                  <a:moveTo>
                    <a:pt x="1012" y="350"/>
                  </a:moveTo>
                  <a:cubicBezTo>
                    <a:pt x="1025" y="367"/>
                    <a:pt x="1025" y="367"/>
                    <a:pt x="1025" y="367"/>
                  </a:cubicBezTo>
                  <a:cubicBezTo>
                    <a:pt x="1048" y="401"/>
                    <a:pt x="1048" y="401"/>
                    <a:pt x="1048" y="401"/>
                  </a:cubicBezTo>
                  <a:cubicBezTo>
                    <a:pt x="1059" y="419"/>
                    <a:pt x="1059" y="419"/>
                    <a:pt x="1059" y="419"/>
                  </a:cubicBezTo>
                  <a:cubicBezTo>
                    <a:pt x="1070" y="438"/>
                    <a:pt x="1070" y="438"/>
                    <a:pt x="1070" y="438"/>
                  </a:cubicBezTo>
                  <a:cubicBezTo>
                    <a:pt x="1087" y="471"/>
                    <a:pt x="1087" y="471"/>
                    <a:pt x="1087" y="471"/>
                  </a:cubicBezTo>
                  <a:cubicBezTo>
                    <a:pt x="1066" y="486"/>
                    <a:pt x="1066" y="486"/>
                    <a:pt x="1066" y="486"/>
                  </a:cubicBezTo>
                  <a:cubicBezTo>
                    <a:pt x="1055" y="492"/>
                    <a:pt x="1055" y="492"/>
                    <a:pt x="1055" y="492"/>
                  </a:cubicBezTo>
                  <a:cubicBezTo>
                    <a:pt x="1020" y="510"/>
                    <a:pt x="1020" y="510"/>
                    <a:pt x="1020" y="510"/>
                  </a:cubicBezTo>
                  <a:cubicBezTo>
                    <a:pt x="1012" y="513"/>
                    <a:pt x="1012" y="513"/>
                    <a:pt x="1012" y="513"/>
                  </a:cubicBezTo>
                  <a:cubicBezTo>
                    <a:pt x="997" y="478"/>
                    <a:pt x="997" y="478"/>
                    <a:pt x="997" y="478"/>
                  </a:cubicBezTo>
                  <a:cubicBezTo>
                    <a:pt x="980" y="439"/>
                    <a:pt x="980" y="439"/>
                    <a:pt x="980" y="439"/>
                  </a:cubicBezTo>
                  <a:cubicBezTo>
                    <a:pt x="970" y="420"/>
                    <a:pt x="970" y="420"/>
                    <a:pt x="970" y="420"/>
                  </a:cubicBezTo>
                  <a:cubicBezTo>
                    <a:pt x="950" y="383"/>
                    <a:pt x="950" y="383"/>
                    <a:pt x="950" y="383"/>
                  </a:cubicBezTo>
                  <a:cubicBezTo>
                    <a:pt x="947" y="378"/>
                    <a:pt x="947" y="378"/>
                    <a:pt x="947" y="378"/>
                  </a:cubicBezTo>
                  <a:cubicBezTo>
                    <a:pt x="953" y="376"/>
                    <a:pt x="953" y="376"/>
                    <a:pt x="953" y="376"/>
                  </a:cubicBezTo>
                  <a:cubicBezTo>
                    <a:pt x="973" y="366"/>
                    <a:pt x="973" y="366"/>
                    <a:pt x="973" y="366"/>
                  </a:cubicBezTo>
                  <a:cubicBezTo>
                    <a:pt x="992" y="356"/>
                    <a:pt x="992" y="356"/>
                    <a:pt x="992" y="356"/>
                  </a:cubicBezTo>
                  <a:cubicBezTo>
                    <a:pt x="1008" y="344"/>
                    <a:pt x="1008" y="344"/>
                    <a:pt x="1008" y="344"/>
                  </a:cubicBezTo>
                  <a:lnTo>
                    <a:pt x="1012" y="350"/>
                  </a:lnTo>
                  <a:close/>
                  <a:moveTo>
                    <a:pt x="347" y="720"/>
                  </a:moveTo>
                  <a:cubicBezTo>
                    <a:pt x="348" y="715"/>
                    <a:pt x="348" y="715"/>
                    <a:pt x="348" y="715"/>
                  </a:cubicBezTo>
                  <a:cubicBezTo>
                    <a:pt x="352" y="716"/>
                    <a:pt x="352" y="716"/>
                    <a:pt x="352" y="716"/>
                  </a:cubicBezTo>
                  <a:cubicBezTo>
                    <a:pt x="389" y="724"/>
                    <a:pt x="389" y="724"/>
                    <a:pt x="389" y="724"/>
                  </a:cubicBezTo>
                  <a:cubicBezTo>
                    <a:pt x="446" y="733"/>
                    <a:pt x="446" y="733"/>
                    <a:pt x="446" y="733"/>
                  </a:cubicBezTo>
                  <a:cubicBezTo>
                    <a:pt x="481" y="738"/>
                    <a:pt x="481" y="738"/>
                    <a:pt x="481" y="738"/>
                  </a:cubicBezTo>
                  <a:cubicBezTo>
                    <a:pt x="480" y="765"/>
                    <a:pt x="480" y="765"/>
                    <a:pt x="480" y="765"/>
                  </a:cubicBezTo>
                  <a:cubicBezTo>
                    <a:pt x="476" y="866"/>
                    <a:pt x="476" y="866"/>
                    <a:pt x="476" y="866"/>
                  </a:cubicBezTo>
                  <a:cubicBezTo>
                    <a:pt x="476" y="880"/>
                    <a:pt x="476" y="880"/>
                    <a:pt x="476" y="880"/>
                  </a:cubicBezTo>
                  <a:cubicBezTo>
                    <a:pt x="421" y="872"/>
                    <a:pt x="421" y="872"/>
                    <a:pt x="421" y="872"/>
                  </a:cubicBezTo>
                  <a:cubicBezTo>
                    <a:pt x="363" y="861"/>
                    <a:pt x="363" y="861"/>
                    <a:pt x="363" y="861"/>
                  </a:cubicBezTo>
                  <a:cubicBezTo>
                    <a:pt x="339" y="856"/>
                    <a:pt x="339" y="856"/>
                    <a:pt x="339" y="856"/>
                  </a:cubicBezTo>
                  <a:cubicBezTo>
                    <a:pt x="339" y="821"/>
                    <a:pt x="339" y="821"/>
                    <a:pt x="339" y="821"/>
                  </a:cubicBezTo>
                  <a:cubicBezTo>
                    <a:pt x="345" y="741"/>
                    <a:pt x="345" y="741"/>
                    <a:pt x="345" y="741"/>
                  </a:cubicBezTo>
                  <a:lnTo>
                    <a:pt x="347" y="720"/>
                  </a:lnTo>
                  <a:close/>
                  <a:moveTo>
                    <a:pt x="268" y="524"/>
                  </a:moveTo>
                  <a:cubicBezTo>
                    <a:pt x="278" y="528"/>
                    <a:pt x="278" y="528"/>
                    <a:pt x="278" y="528"/>
                  </a:cubicBezTo>
                  <a:cubicBezTo>
                    <a:pt x="320" y="544"/>
                    <a:pt x="320" y="544"/>
                    <a:pt x="320" y="544"/>
                  </a:cubicBezTo>
                  <a:cubicBezTo>
                    <a:pt x="350" y="553"/>
                    <a:pt x="350" y="553"/>
                    <a:pt x="350" y="553"/>
                  </a:cubicBezTo>
                  <a:cubicBezTo>
                    <a:pt x="369" y="557"/>
                    <a:pt x="369" y="557"/>
                    <a:pt x="369" y="557"/>
                  </a:cubicBezTo>
                  <a:cubicBezTo>
                    <a:pt x="365" y="574"/>
                    <a:pt x="365" y="574"/>
                    <a:pt x="365" y="574"/>
                  </a:cubicBezTo>
                  <a:cubicBezTo>
                    <a:pt x="352" y="636"/>
                    <a:pt x="352" y="636"/>
                    <a:pt x="352" y="636"/>
                  </a:cubicBezTo>
                  <a:cubicBezTo>
                    <a:pt x="345" y="678"/>
                    <a:pt x="345" y="678"/>
                    <a:pt x="345" y="678"/>
                  </a:cubicBezTo>
                  <a:cubicBezTo>
                    <a:pt x="341" y="704"/>
                    <a:pt x="341" y="704"/>
                    <a:pt x="341" y="704"/>
                  </a:cubicBezTo>
                  <a:cubicBezTo>
                    <a:pt x="319" y="699"/>
                    <a:pt x="319" y="699"/>
                    <a:pt x="319" y="699"/>
                  </a:cubicBezTo>
                  <a:cubicBezTo>
                    <a:pt x="286" y="689"/>
                    <a:pt x="286" y="689"/>
                    <a:pt x="286" y="689"/>
                  </a:cubicBezTo>
                  <a:cubicBezTo>
                    <a:pt x="254" y="678"/>
                    <a:pt x="254" y="678"/>
                    <a:pt x="254" y="678"/>
                  </a:cubicBezTo>
                  <a:cubicBezTo>
                    <a:pt x="228" y="667"/>
                    <a:pt x="228" y="667"/>
                    <a:pt x="228" y="667"/>
                  </a:cubicBezTo>
                  <a:cubicBezTo>
                    <a:pt x="233" y="641"/>
                    <a:pt x="233" y="641"/>
                    <a:pt x="233" y="641"/>
                  </a:cubicBezTo>
                  <a:cubicBezTo>
                    <a:pt x="238" y="621"/>
                    <a:pt x="238" y="621"/>
                    <a:pt x="238" y="621"/>
                  </a:cubicBezTo>
                  <a:cubicBezTo>
                    <a:pt x="250" y="580"/>
                    <a:pt x="250" y="580"/>
                    <a:pt x="250" y="580"/>
                  </a:cubicBezTo>
                  <a:cubicBezTo>
                    <a:pt x="263" y="540"/>
                    <a:pt x="263" y="540"/>
                    <a:pt x="263" y="540"/>
                  </a:cubicBezTo>
                  <a:lnTo>
                    <a:pt x="268" y="524"/>
                  </a:lnTo>
                  <a:close/>
                  <a:moveTo>
                    <a:pt x="336" y="382"/>
                  </a:moveTo>
                  <a:cubicBezTo>
                    <a:pt x="343" y="385"/>
                    <a:pt x="343" y="385"/>
                    <a:pt x="343" y="385"/>
                  </a:cubicBezTo>
                  <a:cubicBezTo>
                    <a:pt x="366" y="393"/>
                    <a:pt x="366" y="393"/>
                    <a:pt x="366" y="393"/>
                  </a:cubicBezTo>
                  <a:cubicBezTo>
                    <a:pt x="390" y="401"/>
                    <a:pt x="390" y="401"/>
                    <a:pt x="390" y="401"/>
                  </a:cubicBezTo>
                  <a:cubicBezTo>
                    <a:pt x="417" y="408"/>
                    <a:pt x="417" y="408"/>
                    <a:pt x="417" y="408"/>
                  </a:cubicBezTo>
                  <a:cubicBezTo>
                    <a:pt x="415" y="413"/>
                    <a:pt x="415" y="413"/>
                    <a:pt x="415" y="413"/>
                  </a:cubicBezTo>
                  <a:cubicBezTo>
                    <a:pt x="401" y="452"/>
                    <a:pt x="401" y="452"/>
                    <a:pt x="401" y="452"/>
                  </a:cubicBezTo>
                  <a:cubicBezTo>
                    <a:pt x="382" y="512"/>
                    <a:pt x="382" y="512"/>
                    <a:pt x="382" y="512"/>
                  </a:cubicBezTo>
                  <a:cubicBezTo>
                    <a:pt x="371" y="549"/>
                    <a:pt x="371" y="549"/>
                    <a:pt x="371" y="549"/>
                  </a:cubicBezTo>
                  <a:cubicBezTo>
                    <a:pt x="368" y="548"/>
                    <a:pt x="368" y="548"/>
                    <a:pt x="368" y="548"/>
                  </a:cubicBezTo>
                  <a:cubicBezTo>
                    <a:pt x="323" y="536"/>
                    <a:pt x="323" y="536"/>
                    <a:pt x="323" y="536"/>
                  </a:cubicBezTo>
                  <a:cubicBezTo>
                    <a:pt x="281" y="521"/>
                    <a:pt x="281" y="521"/>
                    <a:pt x="281" y="521"/>
                  </a:cubicBezTo>
                  <a:cubicBezTo>
                    <a:pt x="271" y="517"/>
                    <a:pt x="271" y="517"/>
                    <a:pt x="271" y="517"/>
                  </a:cubicBezTo>
                  <a:cubicBezTo>
                    <a:pt x="286" y="482"/>
                    <a:pt x="286" y="482"/>
                    <a:pt x="286" y="482"/>
                  </a:cubicBezTo>
                  <a:cubicBezTo>
                    <a:pt x="303" y="443"/>
                    <a:pt x="303" y="443"/>
                    <a:pt x="303" y="443"/>
                  </a:cubicBezTo>
                  <a:cubicBezTo>
                    <a:pt x="312" y="424"/>
                    <a:pt x="312" y="424"/>
                    <a:pt x="312" y="424"/>
                  </a:cubicBezTo>
                  <a:cubicBezTo>
                    <a:pt x="332" y="388"/>
                    <a:pt x="332" y="388"/>
                    <a:pt x="332" y="388"/>
                  </a:cubicBezTo>
                  <a:lnTo>
                    <a:pt x="336" y="382"/>
                  </a:lnTo>
                  <a:close/>
                  <a:moveTo>
                    <a:pt x="370" y="216"/>
                  </a:moveTo>
                  <a:cubicBezTo>
                    <a:pt x="365" y="212"/>
                    <a:pt x="365" y="212"/>
                    <a:pt x="365" y="212"/>
                  </a:cubicBezTo>
                  <a:cubicBezTo>
                    <a:pt x="354" y="200"/>
                    <a:pt x="354" y="200"/>
                    <a:pt x="354" y="200"/>
                  </a:cubicBezTo>
                  <a:cubicBezTo>
                    <a:pt x="350" y="195"/>
                    <a:pt x="350" y="195"/>
                    <a:pt x="350" y="195"/>
                  </a:cubicBezTo>
                  <a:cubicBezTo>
                    <a:pt x="382" y="175"/>
                    <a:pt x="382" y="175"/>
                    <a:pt x="382" y="175"/>
                  </a:cubicBezTo>
                  <a:cubicBezTo>
                    <a:pt x="401" y="165"/>
                    <a:pt x="401" y="165"/>
                    <a:pt x="401" y="165"/>
                  </a:cubicBezTo>
                  <a:cubicBezTo>
                    <a:pt x="420" y="156"/>
                    <a:pt x="420" y="156"/>
                    <a:pt x="420" y="156"/>
                  </a:cubicBezTo>
                  <a:cubicBezTo>
                    <a:pt x="439" y="147"/>
                    <a:pt x="439" y="147"/>
                    <a:pt x="439" y="147"/>
                  </a:cubicBezTo>
                  <a:cubicBezTo>
                    <a:pt x="477" y="131"/>
                    <a:pt x="477" y="131"/>
                    <a:pt x="477" y="131"/>
                  </a:cubicBezTo>
                  <a:cubicBezTo>
                    <a:pt x="484" y="128"/>
                    <a:pt x="484" y="128"/>
                    <a:pt x="484" y="128"/>
                  </a:cubicBezTo>
                  <a:cubicBezTo>
                    <a:pt x="486" y="130"/>
                    <a:pt x="486" y="130"/>
                    <a:pt x="486" y="130"/>
                  </a:cubicBezTo>
                  <a:cubicBezTo>
                    <a:pt x="492" y="137"/>
                    <a:pt x="492" y="137"/>
                    <a:pt x="492" y="137"/>
                  </a:cubicBezTo>
                  <a:cubicBezTo>
                    <a:pt x="494" y="138"/>
                    <a:pt x="494" y="138"/>
                    <a:pt x="494" y="138"/>
                  </a:cubicBezTo>
                  <a:cubicBezTo>
                    <a:pt x="473" y="150"/>
                    <a:pt x="473" y="150"/>
                    <a:pt x="473" y="150"/>
                  </a:cubicBezTo>
                  <a:cubicBezTo>
                    <a:pt x="438" y="171"/>
                    <a:pt x="438" y="171"/>
                    <a:pt x="438" y="171"/>
                  </a:cubicBezTo>
                  <a:cubicBezTo>
                    <a:pt x="421" y="183"/>
                    <a:pt x="421" y="183"/>
                    <a:pt x="421" y="183"/>
                  </a:cubicBezTo>
                  <a:cubicBezTo>
                    <a:pt x="388" y="208"/>
                    <a:pt x="388" y="208"/>
                    <a:pt x="388" y="208"/>
                  </a:cubicBezTo>
                  <a:cubicBezTo>
                    <a:pt x="375" y="219"/>
                    <a:pt x="375" y="219"/>
                    <a:pt x="375" y="219"/>
                  </a:cubicBezTo>
                  <a:lnTo>
                    <a:pt x="370" y="216"/>
                  </a:lnTo>
                  <a:close/>
                  <a:moveTo>
                    <a:pt x="773" y="134"/>
                  </a:moveTo>
                  <a:cubicBezTo>
                    <a:pt x="767" y="130"/>
                    <a:pt x="767" y="130"/>
                    <a:pt x="767" y="130"/>
                  </a:cubicBezTo>
                  <a:cubicBezTo>
                    <a:pt x="748" y="122"/>
                    <a:pt x="748" y="122"/>
                    <a:pt x="748" y="122"/>
                  </a:cubicBezTo>
                  <a:cubicBezTo>
                    <a:pt x="712" y="106"/>
                    <a:pt x="712" y="106"/>
                    <a:pt x="712" y="106"/>
                  </a:cubicBezTo>
                  <a:cubicBezTo>
                    <a:pt x="697" y="101"/>
                    <a:pt x="697" y="101"/>
                    <a:pt x="697" y="101"/>
                  </a:cubicBezTo>
                  <a:cubicBezTo>
                    <a:pt x="698" y="101"/>
                    <a:pt x="698" y="101"/>
                    <a:pt x="698" y="101"/>
                  </a:cubicBezTo>
                  <a:cubicBezTo>
                    <a:pt x="718" y="105"/>
                    <a:pt x="718" y="105"/>
                    <a:pt x="718" y="105"/>
                  </a:cubicBezTo>
                  <a:cubicBezTo>
                    <a:pt x="758" y="117"/>
                    <a:pt x="758" y="117"/>
                    <a:pt x="758" y="117"/>
                  </a:cubicBezTo>
                  <a:cubicBezTo>
                    <a:pt x="782" y="125"/>
                    <a:pt x="782" y="125"/>
                    <a:pt x="782" y="125"/>
                  </a:cubicBezTo>
                  <a:cubicBezTo>
                    <a:pt x="777" y="130"/>
                    <a:pt x="777" y="130"/>
                    <a:pt x="777" y="130"/>
                  </a:cubicBezTo>
                  <a:lnTo>
                    <a:pt x="773" y="134"/>
                  </a:lnTo>
                  <a:close/>
                  <a:moveTo>
                    <a:pt x="753" y="161"/>
                  </a:moveTo>
                  <a:cubicBezTo>
                    <a:pt x="768" y="173"/>
                    <a:pt x="768" y="173"/>
                    <a:pt x="768" y="173"/>
                  </a:cubicBezTo>
                  <a:cubicBezTo>
                    <a:pt x="781" y="185"/>
                    <a:pt x="781" y="185"/>
                    <a:pt x="781" y="185"/>
                  </a:cubicBezTo>
                  <a:cubicBezTo>
                    <a:pt x="809" y="211"/>
                    <a:pt x="809" y="211"/>
                    <a:pt x="809" y="211"/>
                  </a:cubicBezTo>
                  <a:cubicBezTo>
                    <a:pt x="836" y="239"/>
                    <a:pt x="836" y="239"/>
                    <a:pt x="836" y="239"/>
                  </a:cubicBezTo>
                  <a:cubicBezTo>
                    <a:pt x="845" y="250"/>
                    <a:pt x="845" y="250"/>
                    <a:pt x="845" y="250"/>
                  </a:cubicBezTo>
                  <a:cubicBezTo>
                    <a:pt x="819" y="259"/>
                    <a:pt x="819" y="259"/>
                    <a:pt x="819" y="259"/>
                  </a:cubicBezTo>
                  <a:cubicBezTo>
                    <a:pt x="791" y="266"/>
                    <a:pt x="791" y="266"/>
                    <a:pt x="791" y="266"/>
                  </a:cubicBezTo>
                  <a:cubicBezTo>
                    <a:pt x="774" y="238"/>
                    <a:pt x="774" y="238"/>
                    <a:pt x="774" y="238"/>
                  </a:cubicBezTo>
                  <a:cubicBezTo>
                    <a:pt x="755" y="208"/>
                    <a:pt x="755" y="208"/>
                    <a:pt x="755" y="208"/>
                  </a:cubicBezTo>
                  <a:cubicBezTo>
                    <a:pt x="745" y="193"/>
                    <a:pt x="745" y="193"/>
                    <a:pt x="745" y="193"/>
                  </a:cubicBezTo>
                  <a:cubicBezTo>
                    <a:pt x="723" y="166"/>
                    <a:pt x="723" y="166"/>
                    <a:pt x="723" y="166"/>
                  </a:cubicBezTo>
                  <a:cubicBezTo>
                    <a:pt x="746" y="158"/>
                    <a:pt x="746" y="158"/>
                    <a:pt x="746" y="158"/>
                  </a:cubicBezTo>
                  <a:cubicBezTo>
                    <a:pt x="748" y="157"/>
                    <a:pt x="748" y="157"/>
                    <a:pt x="748" y="157"/>
                  </a:cubicBezTo>
                  <a:lnTo>
                    <a:pt x="753" y="161"/>
                  </a:lnTo>
                  <a:close/>
                  <a:moveTo>
                    <a:pt x="862" y="269"/>
                  </a:moveTo>
                  <a:cubicBezTo>
                    <a:pt x="886" y="301"/>
                    <a:pt x="886" y="301"/>
                    <a:pt x="886" y="301"/>
                  </a:cubicBezTo>
                  <a:cubicBezTo>
                    <a:pt x="910" y="334"/>
                    <a:pt x="910" y="334"/>
                    <a:pt x="910" y="334"/>
                  </a:cubicBezTo>
                  <a:cubicBezTo>
                    <a:pt x="932" y="369"/>
                    <a:pt x="932" y="369"/>
                    <a:pt x="932" y="369"/>
                  </a:cubicBezTo>
                  <a:cubicBezTo>
                    <a:pt x="935" y="374"/>
                    <a:pt x="935" y="374"/>
                    <a:pt x="935" y="374"/>
                  </a:cubicBezTo>
                  <a:cubicBezTo>
                    <a:pt x="929" y="377"/>
                    <a:pt x="929" y="377"/>
                    <a:pt x="929" y="377"/>
                  </a:cubicBezTo>
                  <a:cubicBezTo>
                    <a:pt x="906" y="385"/>
                    <a:pt x="906" y="385"/>
                    <a:pt x="906" y="385"/>
                  </a:cubicBezTo>
                  <a:cubicBezTo>
                    <a:pt x="883" y="393"/>
                    <a:pt x="883" y="393"/>
                    <a:pt x="883" y="393"/>
                  </a:cubicBezTo>
                  <a:cubicBezTo>
                    <a:pt x="855" y="400"/>
                    <a:pt x="855" y="400"/>
                    <a:pt x="855" y="400"/>
                  </a:cubicBezTo>
                  <a:cubicBezTo>
                    <a:pt x="852" y="394"/>
                    <a:pt x="852" y="394"/>
                    <a:pt x="852" y="394"/>
                  </a:cubicBezTo>
                  <a:cubicBezTo>
                    <a:pt x="828" y="339"/>
                    <a:pt x="828" y="339"/>
                    <a:pt x="828" y="339"/>
                  </a:cubicBezTo>
                  <a:cubicBezTo>
                    <a:pt x="811" y="303"/>
                    <a:pt x="811" y="303"/>
                    <a:pt x="811" y="303"/>
                  </a:cubicBezTo>
                  <a:cubicBezTo>
                    <a:pt x="796" y="275"/>
                    <a:pt x="796" y="275"/>
                    <a:pt x="796" y="275"/>
                  </a:cubicBezTo>
                  <a:cubicBezTo>
                    <a:pt x="822" y="267"/>
                    <a:pt x="822" y="267"/>
                    <a:pt x="822" y="267"/>
                  </a:cubicBezTo>
                  <a:cubicBezTo>
                    <a:pt x="851" y="256"/>
                    <a:pt x="851" y="256"/>
                    <a:pt x="851" y="256"/>
                  </a:cubicBezTo>
                  <a:lnTo>
                    <a:pt x="862" y="269"/>
                  </a:lnTo>
                  <a:close/>
                  <a:moveTo>
                    <a:pt x="943" y="387"/>
                  </a:moveTo>
                  <a:cubicBezTo>
                    <a:pt x="963" y="424"/>
                    <a:pt x="963" y="424"/>
                    <a:pt x="963" y="424"/>
                  </a:cubicBezTo>
                  <a:cubicBezTo>
                    <a:pt x="990" y="482"/>
                    <a:pt x="990" y="482"/>
                    <a:pt x="990" y="482"/>
                  </a:cubicBezTo>
                  <a:cubicBezTo>
                    <a:pt x="1004" y="517"/>
                    <a:pt x="1004" y="517"/>
                    <a:pt x="1004" y="517"/>
                  </a:cubicBezTo>
                  <a:cubicBezTo>
                    <a:pt x="994" y="520"/>
                    <a:pt x="994" y="520"/>
                    <a:pt x="994" y="520"/>
                  </a:cubicBezTo>
                  <a:cubicBezTo>
                    <a:pt x="953" y="536"/>
                    <a:pt x="953" y="536"/>
                    <a:pt x="953" y="536"/>
                  </a:cubicBezTo>
                  <a:cubicBezTo>
                    <a:pt x="923" y="544"/>
                    <a:pt x="923" y="544"/>
                    <a:pt x="923" y="544"/>
                  </a:cubicBezTo>
                  <a:cubicBezTo>
                    <a:pt x="903" y="549"/>
                    <a:pt x="903" y="549"/>
                    <a:pt x="903" y="549"/>
                  </a:cubicBezTo>
                  <a:cubicBezTo>
                    <a:pt x="899" y="533"/>
                    <a:pt x="899" y="533"/>
                    <a:pt x="899" y="533"/>
                  </a:cubicBezTo>
                  <a:cubicBezTo>
                    <a:pt x="881" y="472"/>
                    <a:pt x="881" y="472"/>
                    <a:pt x="881" y="472"/>
                  </a:cubicBezTo>
                  <a:cubicBezTo>
                    <a:pt x="867" y="433"/>
                    <a:pt x="867" y="433"/>
                    <a:pt x="867" y="433"/>
                  </a:cubicBezTo>
                  <a:cubicBezTo>
                    <a:pt x="858" y="408"/>
                    <a:pt x="858" y="408"/>
                    <a:pt x="858" y="408"/>
                  </a:cubicBezTo>
                  <a:cubicBezTo>
                    <a:pt x="885" y="401"/>
                    <a:pt x="885" y="401"/>
                    <a:pt x="885" y="401"/>
                  </a:cubicBezTo>
                  <a:cubicBezTo>
                    <a:pt x="909" y="393"/>
                    <a:pt x="909" y="393"/>
                    <a:pt x="909" y="393"/>
                  </a:cubicBezTo>
                  <a:cubicBezTo>
                    <a:pt x="939" y="381"/>
                    <a:pt x="939" y="381"/>
                    <a:pt x="939" y="381"/>
                  </a:cubicBezTo>
                  <a:lnTo>
                    <a:pt x="943" y="387"/>
                  </a:lnTo>
                  <a:close/>
                  <a:moveTo>
                    <a:pt x="901" y="576"/>
                  </a:moveTo>
                  <a:cubicBezTo>
                    <a:pt x="915" y="638"/>
                    <a:pt x="915" y="638"/>
                    <a:pt x="915" y="638"/>
                  </a:cubicBezTo>
                  <a:cubicBezTo>
                    <a:pt x="922" y="679"/>
                    <a:pt x="922" y="679"/>
                    <a:pt x="922" y="679"/>
                  </a:cubicBezTo>
                  <a:cubicBezTo>
                    <a:pt x="926" y="706"/>
                    <a:pt x="926" y="706"/>
                    <a:pt x="926" y="706"/>
                  </a:cubicBezTo>
                  <a:cubicBezTo>
                    <a:pt x="921" y="707"/>
                    <a:pt x="921" y="707"/>
                    <a:pt x="921" y="707"/>
                  </a:cubicBezTo>
                  <a:cubicBezTo>
                    <a:pt x="885" y="715"/>
                    <a:pt x="885" y="715"/>
                    <a:pt x="885" y="715"/>
                  </a:cubicBezTo>
                  <a:cubicBezTo>
                    <a:pt x="828" y="725"/>
                    <a:pt x="828" y="725"/>
                    <a:pt x="828" y="725"/>
                  </a:cubicBezTo>
                  <a:cubicBezTo>
                    <a:pt x="793" y="729"/>
                    <a:pt x="793" y="729"/>
                    <a:pt x="793" y="729"/>
                  </a:cubicBezTo>
                  <a:cubicBezTo>
                    <a:pt x="793" y="723"/>
                    <a:pt x="793" y="723"/>
                    <a:pt x="793" y="723"/>
                  </a:cubicBezTo>
                  <a:cubicBezTo>
                    <a:pt x="785" y="639"/>
                    <a:pt x="785" y="639"/>
                    <a:pt x="785" y="639"/>
                  </a:cubicBezTo>
                  <a:cubicBezTo>
                    <a:pt x="777" y="580"/>
                    <a:pt x="777" y="580"/>
                    <a:pt x="777" y="580"/>
                  </a:cubicBezTo>
                  <a:cubicBezTo>
                    <a:pt x="792" y="579"/>
                    <a:pt x="792" y="579"/>
                    <a:pt x="792" y="579"/>
                  </a:cubicBezTo>
                  <a:cubicBezTo>
                    <a:pt x="844" y="571"/>
                    <a:pt x="844" y="571"/>
                    <a:pt x="844" y="571"/>
                  </a:cubicBezTo>
                  <a:cubicBezTo>
                    <a:pt x="894" y="561"/>
                    <a:pt x="894" y="561"/>
                    <a:pt x="894" y="561"/>
                  </a:cubicBezTo>
                  <a:cubicBezTo>
                    <a:pt x="897" y="560"/>
                    <a:pt x="897" y="560"/>
                    <a:pt x="897" y="560"/>
                  </a:cubicBezTo>
                  <a:lnTo>
                    <a:pt x="901" y="576"/>
                  </a:lnTo>
                  <a:close/>
                  <a:moveTo>
                    <a:pt x="527" y="157"/>
                  </a:moveTo>
                  <a:cubicBezTo>
                    <a:pt x="529" y="158"/>
                    <a:pt x="529" y="158"/>
                    <a:pt x="529" y="158"/>
                  </a:cubicBezTo>
                  <a:cubicBezTo>
                    <a:pt x="551" y="166"/>
                    <a:pt x="551" y="166"/>
                    <a:pt x="551" y="166"/>
                  </a:cubicBezTo>
                  <a:cubicBezTo>
                    <a:pt x="552" y="166"/>
                    <a:pt x="552" y="166"/>
                    <a:pt x="552" y="166"/>
                  </a:cubicBezTo>
                  <a:cubicBezTo>
                    <a:pt x="540" y="180"/>
                    <a:pt x="540" y="180"/>
                    <a:pt x="540" y="180"/>
                  </a:cubicBezTo>
                  <a:cubicBezTo>
                    <a:pt x="520" y="208"/>
                    <a:pt x="520" y="208"/>
                    <a:pt x="520" y="208"/>
                  </a:cubicBezTo>
                  <a:cubicBezTo>
                    <a:pt x="501" y="238"/>
                    <a:pt x="501" y="238"/>
                    <a:pt x="501" y="238"/>
                  </a:cubicBezTo>
                  <a:cubicBezTo>
                    <a:pt x="484" y="266"/>
                    <a:pt x="484" y="266"/>
                    <a:pt x="484" y="266"/>
                  </a:cubicBezTo>
                  <a:cubicBezTo>
                    <a:pt x="456" y="259"/>
                    <a:pt x="456" y="259"/>
                    <a:pt x="456" y="259"/>
                  </a:cubicBezTo>
                  <a:cubicBezTo>
                    <a:pt x="430" y="250"/>
                    <a:pt x="430" y="250"/>
                    <a:pt x="430" y="250"/>
                  </a:cubicBezTo>
                  <a:cubicBezTo>
                    <a:pt x="439" y="239"/>
                    <a:pt x="439" y="239"/>
                    <a:pt x="439" y="239"/>
                  </a:cubicBezTo>
                  <a:cubicBezTo>
                    <a:pt x="466" y="211"/>
                    <a:pt x="466" y="211"/>
                    <a:pt x="466" y="211"/>
                  </a:cubicBezTo>
                  <a:cubicBezTo>
                    <a:pt x="479" y="198"/>
                    <a:pt x="479" y="198"/>
                    <a:pt x="479" y="198"/>
                  </a:cubicBezTo>
                  <a:cubicBezTo>
                    <a:pt x="507" y="173"/>
                    <a:pt x="507" y="173"/>
                    <a:pt x="507" y="173"/>
                  </a:cubicBezTo>
                  <a:cubicBezTo>
                    <a:pt x="522" y="161"/>
                    <a:pt x="522" y="161"/>
                    <a:pt x="522" y="161"/>
                  </a:cubicBezTo>
                  <a:lnTo>
                    <a:pt x="527" y="157"/>
                  </a:lnTo>
                  <a:close/>
                  <a:moveTo>
                    <a:pt x="728" y="185"/>
                  </a:moveTo>
                  <a:cubicBezTo>
                    <a:pt x="748" y="212"/>
                    <a:pt x="748" y="212"/>
                    <a:pt x="748" y="212"/>
                  </a:cubicBezTo>
                  <a:cubicBezTo>
                    <a:pt x="767" y="242"/>
                    <a:pt x="767" y="242"/>
                    <a:pt x="767" y="242"/>
                  </a:cubicBezTo>
                  <a:cubicBezTo>
                    <a:pt x="783" y="269"/>
                    <a:pt x="783" y="269"/>
                    <a:pt x="783" y="269"/>
                  </a:cubicBezTo>
                  <a:cubicBezTo>
                    <a:pt x="774" y="271"/>
                    <a:pt x="774" y="271"/>
                    <a:pt x="774" y="271"/>
                  </a:cubicBezTo>
                  <a:cubicBezTo>
                    <a:pt x="736" y="278"/>
                    <a:pt x="736" y="278"/>
                    <a:pt x="736" y="278"/>
                  </a:cubicBezTo>
                  <a:cubicBezTo>
                    <a:pt x="719" y="280"/>
                    <a:pt x="719" y="280"/>
                    <a:pt x="719" y="280"/>
                  </a:cubicBezTo>
                  <a:cubicBezTo>
                    <a:pt x="716" y="266"/>
                    <a:pt x="716" y="266"/>
                    <a:pt x="716" y="266"/>
                  </a:cubicBezTo>
                  <a:cubicBezTo>
                    <a:pt x="705" y="234"/>
                    <a:pt x="705" y="234"/>
                    <a:pt x="705" y="234"/>
                  </a:cubicBezTo>
                  <a:cubicBezTo>
                    <a:pt x="690" y="189"/>
                    <a:pt x="690" y="189"/>
                    <a:pt x="690" y="189"/>
                  </a:cubicBezTo>
                  <a:cubicBezTo>
                    <a:pt x="684" y="173"/>
                    <a:pt x="684" y="173"/>
                    <a:pt x="684" y="173"/>
                  </a:cubicBezTo>
                  <a:cubicBezTo>
                    <a:pt x="690" y="173"/>
                    <a:pt x="690" y="173"/>
                    <a:pt x="690" y="173"/>
                  </a:cubicBezTo>
                  <a:cubicBezTo>
                    <a:pt x="714" y="168"/>
                    <a:pt x="714" y="168"/>
                    <a:pt x="714" y="168"/>
                  </a:cubicBezTo>
                  <a:lnTo>
                    <a:pt x="728" y="185"/>
                  </a:lnTo>
                  <a:close/>
                  <a:moveTo>
                    <a:pt x="804" y="307"/>
                  </a:moveTo>
                  <a:cubicBezTo>
                    <a:pt x="821" y="342"/>
                    <a:pt x="821" y="342"/>
                    <a:pt x="821" y="342"/>
                  </a:cubicBezTo>
                  <a:cubicBezTo>
                    <a:pt x="844" y="397"/>
                    <a:pt x="844" y="397"/>
                    <a:pt x="844" y="397"/>
                  </a:cubicBezTo>
                  <a:cubicBezTo>
                    <a:pt x="846" y="402"/>
                    <a:pt x="846" y="402"/>
                    <a:pt x="846" y="402"/>
                  </a:cubicBezTo>
                  <a:cubicBezTo>
                    <a:pt x="845" y="403"/>
                    <a:pt x="845" y="403"/>
                    <a:pt x="845" y="403"/>
                  </a:cubicBezTo>
                  <a:cubicBezTo>
                    <a:pt x="805" y="411"/>
                    <a:pt x="805" y="411"/>
                    <a:pt x="805" y="411"/>
                  </a:cubicBezTo>
                  <a:cubicBezTo>
                    <a:pt x="763" y="417"/>
                    <a:pt x="763" y="417"/>
                    <a:pt x="763" y="417"/>
                  </a:cubicBezTo>
                  <a:cubicBezTo>
                    <a:pt x="752" y="418"/>
                    <a:pt x="752" y="418"/>
                    <a:pt x="752" y="418"/>
                  </a:cubicBezTo>
                  <a:cubicBezTo>
                    <a:pt x="751" y="413"/>
                    <a:pt x="751" y="413"/>
                    <a:pt x="751" y="413"/>
                  </a:cubicBezTo>
                  <a:cubicBezTo>
                    <a:pt x="734" y="336"/>
                    <a:pt x="734" y="336"/>
                    <a:pt x="734" y="336"/>
                  </a:cubicBezTo>
                  <a:cubicBezTo>
                    <a:pt x="721" y="288"/>
                    <a:pt x="721" y="288"/>
                    <a:pt x="721" y="288"/>
                  </a:cubicBezTo>
                  <a:cubicBezTo>
                    <a:pt x="747" y="285"/>
                    <a:pt x="747" y="285"/>
                    <a:pt x="747" y="285"/>
                  </a:cubicBezTo>
                  <a:cubicBezTo>
                    <a:pt x="787" y="276"/>
                    <a:pt x="787" y="276"/>
                    <a:pt x="787" y="276"/>
                  </a:cubicBezTo>
                  <a:lnTo>
                    <a:pt x="804" y="307"/>
                  </a:lnTo>
                  <a:close/>
                  <a:moveTo>
                    <a:pt x="750" y="454"/>
                  </a:moveTo>
                  <a:cubicBezTo>
                    <a:pt x="764" y="536"/>
                    <a:pt x="764" y="536"/>
                    <a:pt x="764" y="536"/>
                  </a:cubicBezTo>
                  <a:cubicBezTo>
                    <a:pt x="768" y="572"/>
                    <a:pt x="768" y="572"/>
                    <a:pt x="768" y="572"/>
                  </a:cubicBezTo>
                  <a:cubicBezTo>
                    <a:pt x="720" y="577"/>
                    <a:pt x="720" y="577"/>
                    <a:pt x="720" y="577"/>
                  </a:cubicBezTo>
                  <a:cubicBezTo>
                    <a:pt x="683" y="579"/>
                    <a:pt x="683" y="579"/>
                    <a:pt x="683" y="579"/>
                  </a:cubicBezTo>
                  <a:cubicBezTo>
                    <a:pt x="642" y="580"/>
                    <a:pt x="642" y="580"/>
                    <a:pt x="642" y="580"/>
                  </a:cubicBezTo>
                  <a:cubicBezTo>
                    <a:pt x="642" y="433"/>
                    <a:pt x="642" y="433"/>
                    <a:pt x="642" y="433"/>
                  </a:cubicBezTo>
                  <a:cubicBezTo>
                    <a:pt x="690" y="432"/>
                    <a:pt x="690" y="432"/>
                    <a:pt x="690" y="432"/>
                  </a:cubicBezTo>
                  <a:cubicBezTo>
                    <a:pt x="735" y="429"/>
                    <a:pt x="735" y="429"/>
                    <a:pt x="735" y="429"/>
                  </a:cubicBezTo>
                  <a:cubicBezTo>
                    <a:pt x="745" y="428"/>
                    <a:pt x="745" y="428"/>
                    <a:pt x="745" y="428"/>
                  </a:cubicBezTo>
                  <a:lnTo>
                    <a:pt x="750" y="454"/>
                  </a:lnTo>
                  <a:close/>
                  <a:moveTo>
                    <a:pt x="677" y="178"/>
                  </a:moveTo>
                  <a:cubicBezTo>
                    <a:pt x="687" y="206"/>
                    <a:pt x="687" y="206"/>
                    <a:pt x="687" y="206"/>
                  </a:cubicBezTo>
                  <a:cubicBezTo>
                    <a:pt x="707" y="269"/>
                    <a:pt x="707" y="269"/>
                    <a:pt x="707" y="269"/>
                  </a:cubicBezTo>
                  <a:cubicBezTo>
                    <a:pt x="710" y="280"/>
                    <a:pt x="710" y="280"/>
                    <a:pt x="710" y="280"/>
                  </a:cubicBezTo>
                  <a:cubicBezTo>
                    <a:pt x="685" y="283"/>
                    <a:pt x="685" y="283"/>
                    <a:pt x="685" y="283"/>
                  </a:cubicBezTo>
                  <a:cubicBezTo>
                    <a:pt x="642" y="284"/>
                    <a:pt x="642" y="284"/>
                    <a:pt x="642" y="284"/>
                  </a:cubicBezTo>
                  <a:cubicBezTo>
                    <a:pt x="642" y="176"/>
                    <a:pt x="642" y="176"/>
                    <a:pt x="642" y="176"/>
                  </a:cubicBezTo>
                  <a:cubicBezTo>
                    <a:pt x="651" y="176"/>
                    <a:pt x="651" y="176"/>
                    <a:pt x="651" y="176"/>
                  </a:cubicBezTo>
                  <a:cubicBezTo>
                    <a:pt x="652" y="176"/>
                    <a:pt x="652" y="176"/>
                    <a:pt x="652" y="176"/>
                  </a:cubicBezTo>
                  <a:cubicBezTo>
                    <a:pt x="675" y="174"/>
                    <a:pt x="675" y="174"/>
                    <a:pt x="675" y="174"/>
                  </a:cubicBezTo>
                  <a:lnTo>
                    <a:pt x="677" y="178"/>
                  </a:lnTo>
                  <a:close/>
                  <a:moveTo>
                    <a:pt x="642" y="167"/>
                  </a:moveTo>
                  <a:cubicBezTo>
                    <a:pt x="642" y="102"/>
                    <a:pt x="642" y="102"/>
                    <a:pt x="642" y="102"/>
                  </a:cubicBezTo>
                  <a:cubicBezTo>
                    <a:pt x="650" y="118"/>
                    <a:pt x="650" y="118"/>
                    <a:pt x="650" y="118"/>
                  </a:cubicBezTo>
                  <a:cubicBezTo>
                    <a:pt x="661" y="140"/>
                    <a:pt x="661" y="140"/>
                    <a:pt x="661" y="140"/>
                  </a:cubicBezTo>
                  <a:cubicBezTo>
                    <a:pt x="672" y="166"/>
                    <a:pt x="672" y="166"/>
                    <a:pt x="672" y="166"/>
                  </a:cubicBezTo>
                  <a:lnTo>
                    <a:pt x="642" y="167"/>
                  </a:lnTo>
                  <a:close/>
                  <a:moveTo>
                    <a:pt x="630" y="108"/>
                  </a:moveTo>
                  <a:cubicBezTo>
                    <a:pt x="633" y="103"/>
                    <a:pt x="633" y="103"/>
                    <a:pt x="633" y="103"/>
                  </a:cubicBezTo>
                  <a:cubicBezTo>
                    <a:pt x="633" y="167"/>
                    <a:pt x="633" y="167"/>
                    <a:pt x="633" y="167"/>
                  </a:cubicBezTo>
                  <a:cubicBezTo>
                    <a:pt x="624" y="168"/>
                    <a:pt x="624" y="168"/>
                    <a:pt x="624" y="168"/>
                  </a:cubicBezTo>
                  <a:cubicBezTo>
                    <a:pt x="603" y="166"/>
                    <a:pt x="603" y="166"/>
                    <a:pt x="603" y="166"/>
                  </a:cubicBezTo>
                  <a:cubicBezTo>
                    <a:pt x="609" y="152"/>
                    <a:pt x="609" y="152"/>
                    <a:pt x="609" y="152"/>
                  </a:cubicBezTo>
                  <a:cubicBezTo>
                    <a:pt x="619" y="128"/>
                    <a:pt x="619" y="128"/>
                    <a:pt x="619" y="128"/>
                  </a:cubicBezTo>
                  <a:lnTo>
                    <a:pt x="630" y="108"/>
                  </a:lnTo>
                  <a:close/>
                  <a:moveTo>
                    <a:pt x="622" y="104"/>
                  </a:moveTo>
                  <a:cubicBezTo>
                    <a:pt x="617" y="114"/>
                    <a:pt x="617" y="114"/>
                    <a:pt x="617" y="114"/>
                  </a:cubicBezTo>
                  <a:cubicBezTo>
                    <a:pt x="601" y="149"/>
                    <a:pt x="601" y="149"/>
                    <a:pt x="601" y="149"/>
                  </a:cubicBezTo>
                  <a:cubicBezTo>
                    <a:pt x="594" y="165"/>
                    <a:pt x="594" y="165"/>
                    <a:pt x="594" y="165"/>
                  </a:cubicBezTo>
                  <a:cubicBezTo>
                    <a:pt x="587" y="164"/>
                    <a:pt x="587" y="164"/>
                    <a:pt x="587" y="164"/>
                  </a:cubicBezTo>
                  <a:cubicBezTo>
                    <a:pt x="567" y="160"/>
                    <a:pt x="567" y="160"/>
                    <a:pt x="567" y="160"/>
                  </a:cubicBezTo>
                  <a:cubicBezTo>
                    <a:pt x="567" y="160"/>
                    <a:pt x="567" y="160"/>
                    <a:pt x="567" y="160"/>
                  </a:cubicBezTo>
                  <a:cubicBezTo>
                    <a:pt x="588" y="137"/>
                    <a:pt x="588" y="137"/>
                    <a:pt x="588" y="137"/>
                  </a:cubicBezTo>
                  <a:cubicBezTo>
                    <a:pt x="608" y="116"/>
                    <a:pt x="608" y="116"/>
                    <a:pt x="608" y="116"/>
                  </a:cubicBezTo>
                  <a:lnTo>
                    <a:pt x="622" y="104"/>
                  </a:lnTo>
                  <a:close/>
                  <a:moveTo>
                    <a:pt x="591" y="173"/>
                  </a:moveTo>
                  <a:cubicBezTo>
                    <a:pt x="585" y="189"/>
                    <a:pt x="585" y="189"/>
                    <a:pt x="585" y="189"/>
                  </a:cubicBezTo>
                  <a:cubicBezTo>
                    <a:pt x="580" y="203"/>
                    <a:pt x="580" y="203"/>
                    <a:pt x="580" y="203"/>
                  </a:cubicBezTo>
                  <a:cubicBezTo>
                    <a:pt x="559" y="267"/>
                    <a:pt x="559" y="267"/>
                    <a:pt x="559" y="267"/>
                  </a:cubicBezTo>
                  <a:cubicBezTo>
                    <a:pt x="556" y="280"/>
                    <a:pt x="556" y="280"/>
                    <a:pt x="556" y="280"/>
                  </a:cubicBezTo>
                  <a:cubicBezTo>
                    <a:pt x="540" y="278"/>
                    <a:pt x="540" y="278"/>
                    <a:pt x="540" y="278"/>
                  </a:cubicBezTo>
                  <a:cubicBezTo>
                    <a:pt x="501" y="271"/>
                    <a:pt x="501" y="271"/>
                    <a:pt x="501" y="271"/>
                  </a:cubicBezTo>
                  <a:cubicBezTo>
                    <a:pt x="493" y="269"/>
                    <a:pt x="493" y="269"/>
                    <a:pt x="493" y="269"/>
                  </a:cubicBezTo>
                  <a:cubicBezTo>
                    <a:pt x="508" y="242"/>
                    <a:pt x="508" y="242"/>
                    <a:pt x="508" y="242"/>
                  </a:cubicBezTo>
                  <a:cubicBezTo>
                    <a:pt x="527" y="213"/>
                    <a:pt x="527" y="213"/>
                    <a:pt x="527" y="213"/>
                  </a:cubicBezTo>
                  <a:cubicBezTo>
                    <a:pt x="537" y="198"/>
                    <a:pt x="537" y="198"/>
                    <a:pt x="537" y="198"/>
                  </a:cubicBezTo>
                  <a:cubicBezTo>
                    <a:pt x="561" y="167"/>
                    <a:pt x="561" y="167"/>
                    <a:pt x="561" y="167"/>
                  </a:cubicBezTo>
                  <a:lnTo>
                    <a:pt x="591" y="173"/>
                  </a:lnTo>
                  <a:close/>
                  <a:moveTo>
                    <a:pt x="568" y="269"/>
                  </a:moveTo>
                  <a:cubicBezTo>
                    <a:pt x="578" y="237"/>
                    <a:pt x="578" y="237"/>
                    <a:pt x="578" y="237"/>
                  </a:cubicBezTo>
                  <a:cubicBezTo>
                    <a:pt x="593" y="192"/>
                    <a:pt x="593" y="192"/>
                    <a:pt x="593" y="192"/>
                  </a:cubicBezTo>
                  <a:cubicBezTo>
                    <a:pt x="600" y="174"/>
                    <a:pt x="600" y="174"/>
                    <a:pt x="600" y="174"/>
                  </a:cubicBezTo>
                  <a:cubicBezTo>
                    <a:pt x="633" y="176"/>
                    <a:pt x="633" y="176"/>
                    <a:pt x="633" y="176"/>
                  </a:cubicBezTo>
                  <a:cubicBezTo>
                    <a:pt x="633" y="284"/>
                    <a:pt x="633" y="284"/>
                    <a:pt x="633" y="284"/>
                  </a:cubicBezTo>
                  <a:cubicBezTo>
                    <a:pt x="622" y="284"/>
                    <a:pt x="622" y="284"/>
                    <a:pt x="622" y="284"/>
                  </a:cubicBezTo>
                  <a:cubicBezTo>
                    <a:pt x="590" y="283"/>
                    <a:pt x="590" y="283"/>
                    <a:pt x="590" y="283"/>
                  </a:cubicBezTo>
                  <a:cubicBezTo>
                    <a:pt x="565" y="280"/>
                    <a:pt x="565" y="280"/>
                    <a:pt x="565" y="280"/>
                  </a:cubicBezTo>
                  <a:lnTo>
                    <a:pt x="568" y="269"/>
                  </a:lnTo>
                  <a:close/>
                  <a:moveTo>
                    <a:pt x="590" y="292"/>
                  </a:moveTo>
                  <a:cubicBezTo>
                    <a:pt x="633" y="293"/>
                    <a:pt x="633" y="293"/>
                    <a:pt x="633" y="293"/>
                  </a:cubicBezTo>
                  <a:cubicBezTo>
                    <a:pt x="633" y="425"/>
                    <a:pt x="633" y="425"/>
                    <a:pt x="633" y="425"/>
                  </a:cubicBezTo>
                  <a:cubicBezTo>
                    <a:pt x="630" y="425"/>
                    <a:pt x="630" y="425"/>
                    <a:pt x="630" y="425"/>
                  </a:cubicBezTo>
                  <a:cubicBezTo>
                    <a:pt x="586" y="424"/>
                    <a:pt x="586" y="424"/>
                    <a:pt x="586" y="424"/>
                  </a:cubicBezTo>
                  <a:cubicBezTo>
                    <a:pt x="541" y="421"/>
                    <a:pt x="541" y="421"/>
                    <a:pt x="541" y="421"/>
                  </a:cubicBezTo>
                  <a:cubicBezTo>
                    <a:pt x="532" y="419"/>
                    <a:pt x="532" y="419"/>
                    <a:pt x="532" y="419"/>
                  </a:cubicBezTo>
                  <a:cubicBezTo>
                    <a:pt x="532" y="414"/>
                    <a:pt x="532" y="414"/>
                    <a:pt x="532" y="414"/>
                  </a:cubicBezTo>
                  <a:cubicBezTo>
                    <a:pt x="549" y="339"/>
                    <a:pt x="549" y="339"/>
                    <a:pt x="549" y="339"/>
                  </a:cubicBezTo>
                  <a:cubicBezTo>
                    <a:pt x="562" y="289"/>
                    <a:pt x="562" y="289"/>
                    <a:pt x="562" y="289"/>
                  </a:cubicBezTo>
                  <a:lnTo>
                    <a:pt x="590" y="292"/>
                  </a:lnTo>
                  <a:close/>
                  <a:moveTo>
                    <a:pt x="585" y="432"/>
                  </a:moveTo>
                  <a:cubicBezTo>
                    <a:pt x="630" y="434"/>
                    <a:pt x="630" y="434"/>
                    <a:pt x="630" y="434"/>
                  </a:cubicBezTo>
                  <a:cubicBezTo>
                    <a:pt x="633" y="434"/>
                    <a:pt x="633" y="434"/>
                    <a:pt x="633" y="434"/>
                  </a:cubicBezTo>
                  <a:cubicBezTo>
                    <a:pt x="633" y="580"/>
                    <a:pt x="633" y="580"/>
                    <a:pt x="633" y="580"/>
                  </a:cubicBezTo>
                  <a:cubicBezTo>
                    <a:pt x="628" y="580"/>
                    <a:pt x="628" y="580"/>
                    <a:pt x="628" y="580"/>
                  </a:cubicBezTo>
                  <a:cubicBezTo>
                    <a:pt x="556" y="577"/>
                    <a:pt x="556" y="577"/>
                    <a:pt x="556" y="577"/>
                  </a:cubicBezTo>
                  <a:cubicBezTo>
                    <a:pt x="506" y="572"/>
                    <a:pt x="506" y="572"/>
                    <a:pt x="506" y="572"/>
                  </a:cubicBezTo>
                  <a:cubicBezTo>
                    <a:pt x="518" y="495"/>
                    <a:pt x="518" y="495"/>
                    <a:pt x="518" y="495"/>
                  </a:cubicBezTo>
                  <a:cubicBezTo>
                    <a:pt x="530" y="427"/>
                    <a:pt x="530" y="427"/>
                    <a:pt x="530" y="427"/>
                  </a:cubicBezTo>
                  <a:lnTo>
                    <a:pt x="585" y="432"/>
                  </a:lnTo>
                  <a:close/>
                  <a:moveTo>
                    <a:pt x="690" y="424"/>
                  </a:moveTo>
                  <a:cubicBezTo>
                    <a:pt x="642" y="425"/>
                    <a:pt x="642" y="425"/>
                    <a:pt x="642" y="425"/>
                  </a:cubicBezTo>
                  <a:cubicBezTo>
                    <a:pt x="642" y="293"/>
                    <a:pt x="642" y="293"/>
                    <a:pt x="642" y="293"/>
                  </a:cubicBezTo>
                  <a:cubicBezTo>
                    <a:pt x="643" y="293"/>
                    <a:pt x="643" y="293"/>
                    <a:pt x="643" y="293"/>
                  </a:cubicBezTo>
                  <a:cubicBezTo>
                    <a:pt x="654" y="293"/>
                    <a:pt x="654" y="293"/>
                    <a:pt x="654" y="293"/>
                  </a:cubicBezTo>
                  <a:cubicBezTo>
                    <a:pt x="706" y="290"/>
                    <a:pt x="706" y="290"/>
                    <a:pt x="706" y="290"/>
                  </a:cubicBezTo>
                  <a:cubicBezTo>
                    <a:pt x="713" y="289"/>
                    <a:pt x="713" y="289"/>
                    <a:pt x="713" y="289"/>
                  </a:cubicBezTo>
                  <a:cubicBezTo>
                    <a:pt x="726" y="338"/>
                    <a:pt x="726" y="338"/>
                    <a:pt x="726" y="338"/>
                  </a:cubicBezTo>
                  <a:cubicBezTo>
                    <a:pt x="734" y="376"/>
                    <a:pt x="734" y="376"/>
                    <a:pt x="734" y="376"/>
                  </a:cubicBezTo>
                  <a:cubicBezTo>
                    <a:pt x="743" y="419"/>
                    <a:pt x="743" y="419"/>
                    <a:pt x="743" y="419"/>
                  </a:cubicBezTo>
                  <a:lnTo>
                    <a:pt x="690" y="424"/>
                  </a:lnTo>
                  <a:close/>
                  <a:moveTo>
                    <a:pt x="698" y="163"/>
                  </a:moveTo>
                  <a:cubicBezTo>
                    <a:pt x="683" y="165"/>
                    <a:pt x="683" y="165"/>
                    <a:pt x="683" y="165"/>
                  </a:cubicBezTo>
                  <a:cubicBezTo>
                    <a:pt x="681" y="165"/>
                    <a:pt x="681" y="165"/>
                    <a:pt x="681" y="165"/>
                  </a:cubicBezTo>
                  <a:cubicBezTo>
                    <a:pt x="674" y="149"/>
                    <a:pt x="674" y="149"/>
                    <a:pt x="674" y="149"/>
                  </a:cubicBezTo>
                  <a:cubicBezTo>
                    <a:pt x="663" y="125"/>
                    <a:pt x="663" y="125"/>
                    <a:pt x="663" y="125"/>
                  </a:cubicBezTo>
                  <a:cubicBezTo>
                    <a:pt x="653" y="105"/>
                    <a:pt x="653" y="105"/>
                    <a:pt x="653" y="105"/>
                  </a:cubicBezTo>
                  <a:cubicBezTo>
                    <a:pt x="666" y="116"/>
                    <a:pt x="666" y="116"/>
                    <a:pt x="666" y="116"/>
                  </a:cubicBezTo>
                  <a:cubicBezTo>
                    <a:pt x="687" y="137"/>
                    <a:pt x="687" y="137"/>
                    <a:pt x="687" y="137"/>
                  </a:cubicBezTo>
                  <a:cubicBezTo>
                    <a:pt x="708" y="159"/>
                    <a:pt x="708" y="159"/>
                    <a:pt x="708" y="159"/>
                  </a:cubicBezTo>
                  <a:cubicBezTo>
                    <a:pt x="708" y="160"/>
                    <a:pt x="708" y="160"/>
                    <a:pt x="708" y="160"/>
                  </a:cubicBezTo>
                  <a:lnTo>
                    <a:pt x="698" y="163"/>
                  </a:lnTo>
                  <a:close/>
                  <a:moveTo>
                    <a:pt x="590" y="105"/>
                  </a:moveTo>
                  <a:cubicBezTo>
                    <a:pt x="590" y="105"/>
                    <a:pt x="590" y="105"/>
                    <a:pt x="590" y="105"/>
                  </a:cubicBezTo>
                  <a:cubicBezTo>
                    <a:pt x="576" y="114"/>
                    <a:pt x="576" y="114"/>
                    <a:pt x="576" y="114"/>
                  </a:cubicBezTo>
                  <a:cubicBezTo>
                    <a:pt x="561" y="123"/>
                    <a:pt x="561" y="123"/>
                    <a:pt x="561" y="123"/>
                  </a:cubicBezTo>
                  <a:cubicBezTo>
                    <a:pt x="546" y="133"/>
                    <a:pt x="546" y="133"/>
                    <a:pt x="546" y="133"/>
                  </a:cubicBezTo>
                  <a:cubicBezTo>
                    <a:pt x="527" y="147"/>
                    <a:pt x="527" y="147"/>
                    <a:pt x="527" y="147"/>
                  </a:cubicBezTo>
                  <a:cubicBezTo>
                    <a:pt x="518" y="144"/>
                    <a:pt x="518" y="144"/>
                    <a:pt x="518" y="144"/>
                  </a:cubicBezTo>
                  <a:cubicBezTo>
                    <a:pt x="510" y="139"/>
                    <a:pt x="510" y="139"/>
                    <a:pt x="510" y="139"/>
                  </a:cubicBezTo>
                  <a:cubicBezTo>
                    <a:pt x="512" y="138"/>
                    <a:pt x="512" y="138"/>
                    <a:pt x="512" y="138"/>
                  </a:cubicBezTo>
                  <a:cubicBezTo>
                    <a:pt x="530" y="130"/>
                    <a:pt x="530" y="130"/>
                    <a:pt x="530" y="130"/>
                  </a:cubicBezTo>
                  <a:cubicBezTo>
                    <a:pt x="566" y="114"/>
                    <a:pt x="566" y="114"/>
                    <a:pt x="566" y="114"/>
                  </a:cubicBezTo>
                  <a:cubicBezTo>
                    <a:pt x="584" y="107"/>
                    <a:pt x="584" y="107"/>
                    <a:pt x="584" y="107"/>
                  </a:cubicBezTo>
                  <a:lnTo>
                    <a:pt x="590" y="105"/>
                  </a:lnTo>
                  <a:close/>
                  <a:moveTo>
                    <a:pt x="536" y="151"/>
                  </a:moveTo>
                  <a:cubicBezTo>
                    <a:pt x="565" y="130"/>
                    <a:pt x="565" y="130"/>
                    <a:pt x="565" y="130"/>
                  </a:cubicBezTo>
                  <a:cubicBezTo>
                    <a:pt x="580" y="121"/>
                    <a:pt x="580" y="121"/>
                    <a:pt x="580" y="121"/>
                  </a:cubicBezTo>
                  <a:cubicBezTo>
                    <a:pt x="595" y="113"/>
                    <a:pt x="595" y="113"/>
                    <a:pt x="595" y="113"/>
                  </a:cubicBezTo>
                  <a:cubicBezTo>
                    <a:pt x="608" y="106"/>
                    <a:pt x="608" y="106"/>
                    <a:pt x="608" y="106"/>
                  </a:cubicBezTo>
                  <a:cubicBezTo>
                    <a:pt x="603" y="110"/>
                    <a:pt x="603" y="110"/>
                    <a:pt x="603" y="110"/>
                  </a:cubicBezTo>
                  <a:cubicBezTo>
                    <a:pt x="582" y="131"/>
                    <a:pt x="582" y="131"/>
                    <a:pt x="582" y="131"/>
                  </a:cubicBezTo>
                  <a:cubicBezTo>
                    <a:pt x="561" y="154"/>
                    <a:pt x="561" y="154"/>
                    <a:pt x="561" y="154"/>
                  </a:cubicBezTo>
                  <a:cubicBezTo>
                    <a:pt x="557" y="158"/>
                    <a:pt x="557" y="158"/>
                    <a:pt x="557" y="158"/>
                  </a:cubicBezTo>
                  <a:cubicBezTo>
                    <a:pt x="553" y="157"/>
                    <a:pt x="553" y="157"/>
                    <a:pt x="553" y="157"/>
                  </a:cubicBezTo>
                  <a:cubicBezTo>
                    <a:pt x="536" y="151"/>
                    <a:pt x="536" y="151"/>
                    <a:pt x="536" y="151"/>
                  </a:cubicBezTo>
                  <a:close/>
                  <a:moveTo>
                    <a:pt x="499" y="279"/>
                  </a:moveTo>
                  <a:cubicBezTo>
                    <a:pt x="538" y="286"/>
                    <a:pt x="538" y="286"/>
                    <a:pt x="538" y="286"/>
                  </a:cubicBezTo>
                  <a:cubicBezTo>
                    <a:pt x="554" y="288"/>
                    <a:pt x="554" y="288"/>
                    <a:pt x="554" y="288"/>
                  </a:cubicBezTo>
                  <a:cubicBezTo>
                    <a:pt x="541" y="337"/>
                    <a:pt x="541" y="337"/>
                    <a:pt x="541" y="337"/>
                  </a:cubicBezTo>
                  <a:cubicBezTo>
                    <a:pt x="524" y="413"/>
                    <a:pt x="524" y="413"/>
                    <a:pt x="524" y="413"/>
                  </a:cubicBezTo>
                  <a:cubicBezTo>
                    <a:pt x="523" y="418"/>
                    <a:pt x="523" y="418"/>
                    <a:pt x="523" y="418"/>
                  </a:cubicBezTo>
                  <a:cubicBezTo>
                    <a:pt x="498" y="415"/>
                    <a:pt x="498" y="415"/>
                    <a:pt x="498" y="415"/>
                  </a:cubicBezTo>
                  <a:cubicBezTo>
                    <a:pt x="444" y="406"/>
                    <a:pt x="444" y="406"/>
                    <a:pt x="444" y="406"/>
                  </a:cubicBezTo>
                  <a:cubicBezTo>
                    <a:pt x="429" y="402"/>
                    <a:pt x="429" y="402"/>
                    <a:pt x="429" y="402"/>
                  </a:cubicBezTo>
                  <a:cubicBezTo>
                    <a:pt x="431" y="397"/>
                    <a:pt x="431" y="397"/>
                    <a:pt x="431" y="397"/>
                  </a:cubicBezTo>
                  <a:cubicBezTo>
                    <a:pt x="454" y="342"/>
                    <a:pt x="454" y="342"/>
                    <a:pt x="454" y="342"/>
                  </a:cubicBezTo>
                  <a:cubicBezTo>
                    <a:pt x="472" y="307"/>
                    <a:pt x="472" y="307"/>
                    <a:pt x="472" y="307"/>
                  </a:cubicBezTo>
                  <a:cubicBezTo>
                    <a:pt x="488" y="276"/>
                    <a:pt x="488" y="276"/>
                    <a:pt x="488" y="276"/>
                  </a:cubicBezTo>
                  <a:lnTo>
                    <a:pt x="499" y="279"/>
                  </a:lnTo>
                  <a:close/>
                  <a:moveTo>
                    <a:pt x="429" y="411"/>
                  </a:moveTo>
                  <a:cubicBezTo>
                    <a:pt x="469" y="419"/>
                    <a:pt x="469" y="419"/>
                    <a:pt x="469" y="419"/>
                  </a:cubicBezTo>
                  <a:cubicBezTo>
                    <a:pt x="511" y="426"/>
                    <a:pt x="511" y="426"/>
                    <a:pt x="511" y="426"/>
                  </a:cubicBezTo>
                  <a:cubicBezTo>
                    <a:pt x="522" y="427"/>
                    <a:pt x="522" y="427"/>
                    <a:pt x="522" y="427"/>
                  </a:cubicBezTo>
                  <a:cubicBezTo>
                    <a:pt x="509" y="493"/>
                    <a:pt x="509" y="493"/>
                    <a:pt x="509" y="493"/>
                  </a:cubicBezTo>
                  <a:cubicBezTo>
                    <a:pt x="498" y="572"/>
                    <a:pt x="498" y="572"/>
                    <a:pt x="498" y="572"/>
                  </a:cubicBezTo>
                  <a:cubicBezTo>
                    <a:pt x="484" y="570"/>
                    <a:pt x="484" y="570"/>
                    <a:pt x="484" y="570"/>
                  </a:cubicBezTo>
                  <a:cubicBezTo>
                    <a:pt x="433" y="562"/>
                    <a:pt x="433" y="562"/>
                    <a:pt x="433" y="562"/>
                  </a:cubicBezTo>
                  <a:cubicBezTo>
                    <a:pt x="383" y="552"/>
                    <a:pt x="383" y="552"/>
                    <a:pt x="383" y="552"/>
                  </a:cubicBezTo>
                  <a:cubicBezTo>
                    <a:pt x="380" y="551"/>
                    <a:pt x="380" y="551"/>
                    <a:pt x="380" y="551"/>
                  </a:cubicBezTo>
                  <a:cubicBezTo>
                    <a:pt x="384" y="535"/>
                    <a:pt x="384" y="535"/>
                    <a:pt x="384" y="535"/>
                  </a:cubicBezTo>
                  <a:cubicBezTo>
                    <a:pt x="403" y="475"/>
                    <a:pt x="403" y="475"/>
                    <a:pt x="403" y="475"/>
                  </a:cubicBezTo>
                  <a:cubicBezTo>
                    <a:pt x="416" y="436"/>
                    <a:pt x="416" y="436"/>
                    <a:pt x="416" y="436"/>
                  </a:cubicBezTo>
                  <a:cubicBezTo>
                    <a:pt x="426" y="410"/>
                    <a:pt x="426" y="410"/>
                    <a:pt x="426" y="410"/>
                  </a:cubicBezTo>
                  <a:lnTo>
                    <a:pt x="429" y="411"/>
                  </a:lnTo>
                  <a:close/>
                  <a:moveTo>
                    <a:pt x="555" y="586"/>
                  </a:moveTo>
                  <a:cubicBezTo>
                    <a:pt x="628" y="588"/>
                    <a:pt x="628" y="588"/>
                    <a:pt x="628" y="588"/>
                  </a:cubicBezTo>
                  <a:cubicBezTo>
                    <a:pt x="633" y="588"/>
                    <a:pt x="633" y="588"/>
                    <a:pt x="633" y="588"/>
                  </a:cubicBezTo>
                  <a:cubicBezTo>
                    <a:pt x="633" y="738"/>
                    <a:pt x="633" y="738"/>
                    <a:pt x="633" y="738"/>
                  </a:cubicBezTo>
                  <a:cubicBezTo>
                    <a:pt x="628" y="738"/>
                    <a:pt x="628" y="738"/>
                    <a:pt x="628" y="738"/>
                  </a:cubicBezTo>
                  <a:cubicBezTo>
                    <a:pt x="546" y="735"/>
                    <a:pt x="546" y="735"/>
                    <a:pt x="546" y="735"/>
                  </a:cubicBezTo>
                  <a:cubicBezTo>
                    <a:pt x="506" y="732"/>
                    <a:pt x="506" y="732"/>
                    <a:pt x="506" y="732"/>
                  </a:cubicBezTo>
                  <a:cubicBezTo>
                    <a:pt x="491" y="730"/>
                    <a:pt x="491" y="730"/>
                    <a:pt x="491" y="730"/>
                  </a:cubicBezTo>
                  <a:cubicBezTo>
                    <a:pt x="496" y="661"/>
                    <a:pt x="496" y="661"/>
                    <a:pt x="496" y="661"/>
                  </a:cubicBezTo>
                  <a:cubicBezTo>
                    <a:pt x="505" y="581"/>
                    <a:pt x="505" y="581"/>
                    <a:pt x="505" y="581"/>
                  </a:cubicBezTo>
                  <a:lnTo>
                    <a:pt x="555" y="586"/>
                  </a:lnTo>
                  <a:close/>
                  <a:moveTo>
                    <a:pt x="642" y="588"/>
                  </a:moveTo>
                  <a:cubicBezTo>
                    <a:pt x="647" y="588"/>
                    <a:pt x="647" y="588"/>
                    <a:pt x="647" y="588"/>
                  </a:cubicBezTo>
                  <a:cubicBezTo>
                    <a:pt x="720" y="586"/>
                    <a:pt x="720" y="586"/>
                    <a:pt x="720" y="586"/>
                  </a:cubicBezTo>
                  <a:cubicBezTo>
                    <a:pt x="769" y="581"/>
                    <a:pt x="769" y="581"/>
                    <a:pt x="769" y="581"/>
                  </a:cubicBezTo>
                  <a:cubicBezTo>
                    <a:pt x="777" y="640"/>
                    <a:pt x="777" y="640"/>
                    <a:pt x="777" y="640"/>
                  </a:cubicBezTo>
                  <a:cubicBezTo>
                    <a:pt x="785" y="724"/>
                    <a:pt x="785" y="724"/>
                    <a:pt x="785" y="724"/>
                  </a:cubicBezTo>
                  <a:cubicBezTo>
                    <a:pt x="785" y="730"/>
                    <a:pt x="785" y="730"/>
                    <a:pt x="785" y="730"/>
                  </a:cubicBezTo>
                  <a:cubicBezTo>
                    <a:pt x="769" y="732"/>
                    <a:pt x="769" y="732"/>
                    <a:pt x="769" y="732"/>
                  </a:cubicBezTo>
                  <a:cubicBezTo>
                    <a:pt x="689" y="737"/>
                    <a:pt x="689" y="737"/>
                    <a:pt x="689" y="737"/>
                  </a:cubicBezTo>
                  <a:cubicBezTo>
                    <a:pt x="642" y="738"/>
                    <a:pt x="642" y="738"/>
                    <a:pt x="642" y="738"/>
                  </a:cubicBezTo>
                  <a:lnTo>
                    <a:pt x="642" y="588"/>
                  </a:lnTo>
                  <a:close/>
                  <a:moveTo>
                    <a:pt x="892" y="552"/>
                  </a:moveTo>
                  <a:cubicBezTo>
                    <a:pt x="842" y="562"/>
                    <a:pt x="842" y="562"/>
                    <a:pt x="842" y="562"/>
                  </a:cubicBezTo>
                  <a:cubicBezTo>
                    <a:pt x="791" y="570"/>
                    <a:pt x="791" y="570"/>
                    <a:pt x="791" y="570"/>
                  </a:cubicBezTo>
                  <a:cubicBezTo>
                    <a:pt x="776" y="572"/>
                    <a:pt x="776" y="572"/>
                    <a:pt x="776" y="572"/>
                  </a:cubicBezTo>
                  <a:cubicBezTo>
                    <a:pt x="766" y="493"/>
                    <a:pt x="766" y="493"/>
                    <a:pt x="766" y="493"/>
                  </a:cubicBezTo>
                  <a:cubicBezTo>
                    <a:pt x="754" y="427"/>
                    <a:pt x="754" y="427"/>
                    <a:pt x="754" y="427"/>
                  </a:cubicBezTo>
                  <a:cubicBezTo>
                    <a:pt x="778" y="424"/>
                    <a:pt x="778" y="424"/>
                    <a:pt x="778" y="424"/>
                  </a:cubicBezTo>
                  <a:cubicBezTo>
                    <a:pt x="833" y="414"/>
                    <a:pt x="833" y="414"/>
                    <a:pt x="833" y="414"/>
                  </a:cubicBezTo>
                  <a:cubicBezTo>
                    <a:pt x="849" y="410"/>
                    <a:pt x="849" y="410"/>
                    <a:pt x="849" y="410"/>
                  </a:cubicBezTo>
                  <a:cubicBezTo>
                    <a:pt x="859" y="436"/>
                    <a:pt x="859" y="436"/>
                    <a:pt x="859" y="436"/>
                  </a:cubicBezTo>
                  <a:cubicBezTo>
                    <a:pt x="873" y="474"/>
                    <a:pt x="873" y="474"/>
                    <a:pt x="873" y="474"/>
                  </a:cubicBezTo>
                  <a:cubicBezTo>
                    <a:pt x="891" y="535"/>
                    <a:pt x="891" y="535"/>
                    <a:pt x="891" y="535"/>
                  </a:cubicBezTo>
                  <a:cubicBezTo>
                    <a:pt x="895" y="551"/>
                    <a:pt x="895" y="551"/>
                    <a:pt x="895" y="551"/>
                  </a:cubicBezTo>
                  <a:lnTo>
                    <a:pt x="892" y="552"/>
                  </a:lnTo>
                  <a:close/>
                  <a:moveTo>
                    <a:pt x="735" y="153"/>
                  </a:moveTo>
                  <a:cubicBezTo>
                    <a:pt x="717" y="158"/>
                    <a:pt x="717" y="158"/>
                    <a:pt x="717" y="158"/>
                  </a:cubicBezTo>
                  <a:cubicBezTo>
                    <a:pt x="714" y="154"/>
                    <a:pt x="714" y="154"/>
                    <a:pt x="714" y="154"/>
                  </a:cubicBezTo>
                  <a:cubicBezTo>
                    <a:pt x="693" y="131"/>
                    <a:pt x="693" y="131"/>
                    <a:pt x="693" y="131"/>
                  </a:cubicBezTo>
                  <a:cubicBezTo>
                    <a:pt x="672" y="110"/>
                    <a:pt x="672" y="110"/>
                    <a:pt x="672" y="110"/>
                  </a:cubicBezTo>
                  <a:cubicBezTo>
                    <a:pt x="667" y="106"/>
                    <a:pt x="667" y="106"/>
                    <a:pt x="667" y="106"/>
                  </a:cubicBezTo>
                  <a:cubicBezTo>
                    <a:pt x="680" y="113"/>
                    <a:pt x="680" y="113"/>
                    <a:pt x="680" y="113"/>
                  </a:cubicBezTo>
                  <a:cubicBezTo>
                    <a:pt x="695" y="121"/>
                    <a:pt x="695" y="121"/>
                    <a:pt x="695" y="121"/>
                  </a:cubicBezTo>
                  <a:cubicBezTo>
                    <a:pt x="710" y="130"/>
                    <a:pt x="710" y="130"/>
                    <a:pt x="710" y="130"/>
                  </a:cubicBezTo>
                  <a:cubicBezTo>
                    <a:pt x="724" y="140"/>
                    <a:pt x="724" y="140"/>
                    <a:pt x="724" y="140"/>
                  </a:cubicBezTo>
                  <a:cubicBezTo>
                    <a:pt x="740" y="151"/>
                    <a:pt x="740" y="151"/>
                    <a:pt x="740" y="151"/>
                  </a:cubicBezTo>
                  <a:lnTo>
                    <a:pt x="735" y="153"/>
                  </a:lnTo>
                  <a:close/>
                  <a:moveTo>
                    <a:pt x="744" y="144"/>
                  </a:moveTo>
                  <a:cubicBezTo>
                    <a:pt x="714" y="123"/>
                    <a:pt x="714" y="123"/>
                    <a:pt x="714" y="123"/>
                  </a:cubicBezTo>
                  <a:cubicBezTo>
                    <a:pt x="699" y="114"/>
                    <a:pt x="699" y="114"/>
                    <a:pt x="699" y="114"/>
                  </a:cubicBezTo>
                  <a:cubicBezTo>
                    <a:pt x="685" y="106"/>
                    <a:pt x="685" y="106"/>
                    <a:pt x="685" y="106"/>
                  </a:cubicBezTo>
                  <a:cubicBezTo>
                    <a:pt x="709" y="114"/>
                    <a:pt x="709" y="114"/>
                    <a:pt x="709" y="114"/>
                  </a:cubicBezTo>
                  <a:cubicBezTo>
                    <a:pt x="727" y="122"/>
                    <a:pt x="727" y="122"/>
                    <a:pt x="727" y="122"/>
                  </a:cubicBezTo>
                  <a:cubicBezTo>
                    <a:pt x="763" y="138"/>
                    <a:pt x="763" y="138"/>
                    <a:pt x="763" y="138"/>
                  </a:cubicBezTo>
                  <a:cubicBezTo>
                    <a:pt x="765" y="139"/>
                    <a:pt x="765" y="139"/>
                    <a:pt x="765" y="139"/>
                  </a:cubicBezTo>
                  <a:cubicBezTo>
                    <a:pt x="758" y="144"/>
                    <a:pt x="758" y="144"/>
                    <a:pt x="758" y="144"/>
                  </a:cubicBezTo>
                  <a:cubicBezTo>
                    <a:pt x="749" y="147"/>
                    <a:pt x="749" y="147"/>
                    <a:pt x="749" y="147"/>
                  </a:cubicBezTo>
                  <a:lnTo>
                    <a:pt x="744" y="144"/>
                  </a:lnTo>
                  <a:close/>
                  <a:moveTo>
                    <a:pt x="577" y="101"/>
                  </a:moveTo>
                  <a:cubicBezTo>
                    <a:pt x="577" y="101"/>
                    <a:pt x="577" y="101"/>
                    <a:pt x="577" y="101"/>
                  </a:cubicBezTo>
                  <a:cubicBezTo>
                    <a:pt x="563" y="106"/>
                    <a:pt x="563" y="106"/>
                    <a:pt x="563" y="106"/>
                  </a:cubicBezTo>
                  <a:cubicBezTo>
                    <a:pt x="545" y="114"/>
                    <a:pt x="545" y="114"/>
                    <a:pt x="545" y="114"/>
                  </a:cubicBezTo>
                  <a:cubicBezTo>
                    <a:pt x="508" y="130"/>
                    <a:pt x="508" y="130"/>
                    <a:pt x="508" y="130"/>
                  </a:cubicBezTo>
                  <a:cubicBezTo>
                    <a:pt x="502" y="134"/>
                    <a:pt x="502" y="134"/>
                    <a:pt x="502" y="134"/>
                  </a:cubicBezTo>
                  <a:cubicBezTo>
                    <a:pt x="494" y="126"/>
                    <a:pt x="494" y="126"/>
                    <a:pt x="494" y="126"/>
                  </a:cubicBezTo>
                  <a:cubicBezTo>
                    <a:pt x="493" y="125"/>
                    <a:pt x="493" y="125"/>
                    <a:pt x="493" y="125"/>
                  </a:cubicBezTo>
                  <a:cubicBezTo>
                    <a:pt x="517" y="117"/>
                    <a:pt x="517" y="117"/>
                    <a:pt x="517" y="117"/>
                  </a:cubicBezTo>
                  <a:cubicBezTo>
                    <a:pt x="557" y="105"/>
                    <a:pt x="557" y="105"/>
                    <a:pt x="557" y="105"/>
                  </a:cubicBezTo>
                  <a:lnTo>
                    <a:pt x="577" y="101"/>
                  </a:lnTo>
                  <a:close/>
                  <a:moveTo>
                    <a:pt x="393" y="215"/>
                  </a:moveTo>
                  <a:cubicBezTo>
                    <a:pt x="426" y="190"/>
                    <a:pt x="426" y="190"/>
                    <a:pt x="426" y="190"/>
                  </a:cubicBezTo>
                  <a:cubicBezTo>
                    <a:pt x="443" y="178"/>
                    <a:pt x="443" y="178"/>
                    <a:pt x="443" y="178"/>
                  </a:cubicBezTo>
                  <a:cubicBezTo>
                    <a:pt x="477" y="157"/>
                    <a:pt x="477" y="157"/>
                    <a:pt x="477" y="157"/>
                  </a:cubicBezTo>
                  <a:cubicBezTo>
                    <a:pt x="502" y="143"/>
                    <a:pt x="502" y="143"/>
                    <a:pt x="502" y="143"/>
                  </a:cubicBezTo>
                  <a:cubicBezTo>
                    <a:pt x="514" y="151"/>
                    <a:pt x="514" y="151"/>
                    <a:pt x="514" y="151"/>
                  </a:cubicBezTo>
                  <a:cubicBezTo>
                    <a:pt x="518" y="153"/>
                    <a:pt x="518" y="153"/>
                    <a:pt x="518" y="153"/>
                  </a:cubicBezTo>
                  <a:cubicBezTo>
                    <a:pt x="516" y="155"/>
                    <a:pt x="516" y="155"/>
                    <a:pt x="516" y="155"/>
                  </a:cubicBezTo>
                  <a:cubicBezTo>
                    <a:pt x="502" y="167"/>
                    <a:pt x="502" y="167"/>
                    <a:pt x="502" y="167"/>
                  </a:cubicBezTo>
                  <a:cubicBezTo>
                    <a:pt x="488" y="179"/>
                    <a:pt x="488" y="179"/>
                    <a:pt x="488" y="179"/>
                  </a:cubicBezTo>
                  <a:cubicBezTo>
                    <a:pt x="460" y="205"/>
                    <a:pt x="460" y="205"/>
                    <a:pt x="460" y="205"/>
                  </a:cubicBezTo>
                  <a:cubicBezTo>
                    <a:pt x="433" y="233"/>
                    <a:pt x="433" y="233"/>
                    <a:pt x="433" y="233"/>
                  </a:cubicBezTo>
                  <a:cubicBezTo>
                    <a:pt x="422" y="246"/>
                    <a:pt x="422" y="246"/>
                    <a:pt x="422" y="246"/>
                  </a:cubicBezTo>
                  <a:cubicBezTo>
                    <a:pt x="397" y="234"/>
                    <a:pt x="397" y="234"/>
                    <a:pt x="397" y="234"/>
                  </a:cubicBezTo>
                  <a:cubicBezTo>
                    <a:pt x="391" y="231"/>
                    <a:pt x="391" y="231"/>
                    <a:pt x="391" y="231"/>
                  </a:cubicBezTo>
                  <a:cubicBezTo>
                    <a:pt x="382" y="224"/>
                    <a:pt x="382" y="224"/>
                    <a:pt x="382" y="224"/>
                  </a:cubicBezTo>
                  <a:lnTo>
                    <a:pt x="393" y="215"/>
                  </a:lnTo>
                  <a:close/>
                  <a:moveTo>
                    <a:pt x="424" y="256"/>
                  </a:moveTo>
                  <a:cubicBezTo>
                    <a:pt x="454" y="267"/>
                    <a:pt x="454" y="267"/>
                    <a:pt x="454" y="267"/>
                  </a:cubicBezTo>
                  <a:cubicBezTo>
                    <a:pt x="480" y="274"/>
                    <a:pt x="480" y="274"/>
                    <a:pt x="480" y="274"/>
                  </a:cubicBezTo>
                  <a:cubicBezTo>
                    <a:pt x="464" y="303"/>
                    <a:pt x="464" y="303"/>
                    <a:pt x="464" y="303"/>
                  </a:cubicBezTo>
                  <a:cubicBezTo>
                    <a:pt x="447" y="339"/>
                    <a:pt x="447" y="339"/>
                    <a:pt x="447" y="339"/>
                  </a:cubicBezTo>
                  <a:cubicBezTo>
                    <a:pt x="423" y="394"/>
                    <a:pt x="423" y="394"/>
                    <a:pt x="423" y="394"/>
                  </a:cubicBezTo>
                  <a:cubicBezTo>
                    <a:pt x="420" y="400"/>
                    <a:pt x="420" y="400"/>
                    <a:pt x="420" y="400"/>
                  </a:cubicBezTo>
                  <a:cubicBezTo>
                    <a:pt x="393" y="393"/>
                    <a:pt x="393" y="393"/>
                    <a:pt x="393" y="393"/>
                  </a:cubicBezTo>
                  <a:cubicBezTo>
                    <a:pt x="369" y="385"/>
                    <a:pt x="369" y="385"/>
                    <a:pt x="369" y="385"/>
                  </a:cubicBezTo>
                  <a:cubicBezTo>
                    <a:pt x="340" y="374"/>
                    <a:pt x="340" y="374"/>
                    <a:pt x="340" y="374"/>
                  </a:cubicBezTo>
                  <a:cubicBezTo>
                    <a:pt x="343" y="370"/>
                    <a:pt x="343" y="370"/>
                    <a:pt x="343" y="370"/>
                  </a:cubicBezTo>
                  <a:cubicBezTo>
                    <a:pt x="365" y="334"/>
                    <a:pt x="365" y="334"/>
                    <a:pt x="365" y="334"/>
                  </a:cubicBezTo>
                  <a:cubicBezTo>
                    <a:pt x="389" y="301"/>
                    <a:pt x="389" y="301"/>
                    <a:pt x="389" y="301"/>
                  </a:cubicBezTo>
                  <a:cubicBezTo>
                    <a:pt x="414" y="269"/>
                    <a:pt x="414" y="269"/>
                    <a:pt x="414" y="269"/>
                  </a:cubicBezTo>
                  <a:lnTo>
                    <a:pt x="424" y="256"/>
                  </a:lnTo>
                  <a:close/>
                  <a:moveTo>
                    <a:pt x="356" y="658"/>
                  </a:moveTo>
                  <a:cubicBezTo>
                    <a:pt x="364" y="617"/>
                    <a:pt x="364" y="617"/>
                    <a:pt x="364" y="617"/>
                  </a:cubicBezTo>
                  <a:cubicBezTo>
                    <a:pt x="378" y="560"/>
                    <a:pt x="378" y="560"/>
                    <a:pt x="378" y="560"/>
                  </a:cubicBezTo>
                  <a:cubicBezTo>
                    <a:pt x="382" y="561"/>
                    <a:pt x="382" y="561"/>
                    <a:pt x="382" y="561"/>
                  </a:cubicBezTo>
                  <a:cubicBezTo>
                    <a:pt x="431" y="571"/>
                    <a:pt x="431" y="571"/>
                    <a:pt x="431" y="571"/>
                  </a:cubicBezTo>
                  <a:cubicBezTo>
                    <a:pt x="483" y="579"/>
                    <a:pt x="483" y="579"/>
                    <a:pt x="483" y="579"/>
                  </a:cubicBezTo>
                  <a:cubicBezTo>
                    <a:pt x="497" y="580"/>
                    <a:pt x="497" y="580"/>
                    <a:pt x="497" y="580"/>
                  </a:cubicBezTo>
                  <a:cubicBezTo>
                    <a:pt x="484" y="702"/>
                    <a:pt x="484" y="702"/>
                    <a:pt x="484" y="702"/>
                  </a:cubicBezTo>
                  <a:cubicBezTo>
                    <a:pt x="482" y="729"/>
                    <a:pt x="482" y="729"/>
                    <a:pt x="482" y="729"/>
                  </a:cubicBezTo>
                  <a:cubicBezTo>
                    <a:pt x="447" y="725"/>
                    <a:pt x="447" y="725"/>
                    <a:pt x="447" y="725"/>
                  </a:cubicBezTo>
                  <a:cubicBezTo>
                    <a:pt x="391" y="715"/>
                    <a:pt x="391" y="715"/>
                    <a:pt x="391" y="715"/>
                  </a:cubicBezTo>
                  <a:cubicBezTo>
                    <a:pt x="354" y="707"/>
                    <a:pt x="354" y="707"/>
                    <a:pt x="354" y="707"/>
                  </a:cubicBezTo>
                  <a:cubicBezTo>
                    <a:pt x="349" y="706"/>
                    <a:pt x="349" y="706"/>
                    <a:pt x="349" y="706"/>
                  </a:cubicBezTo>
                  <a:lnTo>
                    <a:pt x="356" y="658"/>
                  </a:lnTo>
                  <a:close/>
                  <a:moveTo>
                    <a:pt x="485" y="866"/>
                  </a:moveTo>
                  <a:cubicBezTo>
                    <a:pt x="488" y="765"/>
                    <a:pt x="488" y="765"/>
                    <a:pt x="488" y="765"/>
                  </a:cubicBezTo>
                  <a:cubicBezTo>
                    <a:pt x="490" y="739"/>
                    <a:pt x="490" y="739"/>
                    <a:pt x="490" y="739"/>
                  </a:cubicBezTo>
                  <a:cubicBezTo>
                    <a:pt x="505" y="740"/>
                    <a:pt x="505" y="740"/>
                    <a:pt x="505" y="740"/>
                  </a:cubicBezTo>
                  <a:cubicBezTo>
                    <a:pt x="586" y="746"/>
                    <a:pt x="586" y="746"/>
                    <a:pt x="586" y="746"/>
                  </a:cubicBezTo>
                  <a:cubicBezTo>
                    <a:pt x="627" y="747"/>
                    <a:pt x="627" y="747"/>
                    <a:pt x="627" y="747"/>
                  </a:cubicBezTo>
                  <a:cubicBezTo>
                    <a:pt x="633" y="747"/>
                    <a:pt x="633" y="747"/>
                    <a:pt x="633" y="747"/>
                  </a:cubicBezTo>
                  <a:cubicBezTo>
                    <a:pt x="633" y="889"/>
                    <a:pt x="633" y="889"/>
                    <a:pt x="633" y="889"/>
                  </a:cubicBezTo>
                  <a:cubicBezTo>
                    <a:pt x="606" y="889"/>
                    <a:pt x="606" y="889"/>
                    <a:pt x="606" y="889"/>
                  </a:cubicBezTo>
                  <a:cubicBezTo>
                    <a:pt x="543" y="886"/>
                    <a:pt x="543" y="886"/>
                    <a:pt x="543" y="886"/>
                  </a:cubicBezTo>
                  <a:cubicBezTo>
                    <a:pt x="485" y="881"/>
                    <a:pt x="485" y="881"/>
                    <a:pt x="485" y="881"/>
                  </a:cubicBezTo>
                  <a:lnTo>
                    <a:pt x="485" y="866"/>
                  </a:lnTo>
                  <a:close/>
                  <a:moveTo>
                    <a:pt x="642" y="747"/>
                  </a:moveTo>
                  <a:cubicBezTo>
                    <a:pt x="648" y="747"/>
                    <a:pt x="648" y="747"/>
                    <a:pt x="648" y="747"/>
                  </a:cubicBezTo>
                  <a:cubicBezTo>
                    <a:pt x="730" y="744"/>
                    <a:pt x="730" y="744"/>
                    <a:pt x="730" y="744"/>
                  </a:cubicBezTo>
                  <a:cubicBezTo>
                    <a:pt x="770" y="740"/>
                    <a:pt x="770" y="740"/>
                    <a:pt x="770" y="740"/>
                  </a:cubicBezTo>
                  <a:cubicBezTo>
                    <a:pt x="785" y="739"/>
                    <a:pt x="785" y="739"/>
                    <a:pt x="785" y="739"/>
                  </a:cubicBezTo>
                  <a:cubicBezTo>
                    <a:pt x="790" y="826"/>
                    <a:pt x="790" y="826"/>
                    <a:pt x="790" y="826"/>
                  </a:cubicBezTo>
                  <a:cubicBezTo>
                    <a:pt x="790" y="881"/>
                    <a:pt x="790" y="881"/>
                    <a:pt x="790" y="881"/>
                  </a:cubicBezTo>
                  <a:cubicBezTo>
                    <a:pt x="732" y="886"/>
                    <a:pt x="732" y="886"/>
                    <a:pt x="732" y="886"/>
                  </a:cubicBezTo>
                  <a:cubicBezTo>
                    <a:pt x="669" y="889"/>
                    <a:pt x="669" y="889"/>
                    <a:pt x="669" y="889"/>
                  </a:cubicBezTo>
                  <a:cubicBezTo>
                    <a:pt x="642" y="889"/>
                    <a:pt x="642" y="889"/>
                    <a:pt x="642" y="889"/>
                  </a:cubicBezTo>
                  <a:lnTo>
                    <a:pt x="642" y="747"/>
                  </a:lnTo>
                  <a:close/>
                  <a:moveTo>
                    <a:pt x="798" y="826"/>
                  </a:moveTo>
                  <a:cubicBezTo>
                    <a:pt x="794" y="738"/>
                    <a:pt x="794" y="738"/>
                    <a:pt x="794" y="738"/>
                  </a:cubicBezTo>
                  <a:cubicBezTo>
                    <a:pt x="829" y="733"/>
                    <a:pt x="829" y="733"/>
                    <a:pt x="829" y="733"/>
                  </a:cubicBezTo>
                  <a:cubicBezTo>
                    <a:pt x="886" y="724"/>
                    <a:pt x="886" y="724"/>
                    <a:pt x="886" y="724"/>
                  </a:cubicBezTo>
                  <a:cubicBezTo>
                    <a:pt x="923" y="716"/>
                    <a:pt x="923" y="716"/>
                    <a:pt x="923" y="716"/>
                  </a:cubicBezTo>
                  <a:cubicBezTo>
                    <a:pt x="927" y="715"/>
                    <a:pt x="927" y="715"/>
                    <a:pt x="927" y="715"/>
                  </a:cubicBezTo>
                  <a:cubicBezTo>
                    <a:pt x="930" y="740"/>
                    <a:pt x="930" y="740"/>
                    <a:pt x="930" y="740"/>
                  </a:cubicBezTo>
                  <a:cubicBezTo>
                    <a:pt x="936" y="820"/>
                    <a:pt x="936" y="820"/>
                    <a:pt x="936" y="820"/>
                  </a:cubicBezTo>
                  <a:cubicBezTo>
                    <a:pt x="937" y="840"/>
                    <a:pt x="937" y="840"/>
                    <a:pt x="937" y="840"/>
                  </a:cubicBezTo>
                  <a:cubicBezTo>
                    <a:pt x="937" y="856"/>
                    <a:pt x="937" y="856"/>
                    <a:pt x="937" y="856"/>
                  </a:cubicBezTo>
                  <a:cubicBezTo>
                    <a:pt x="912" y="861"/>
                    <a:pt x="912" y="861"/>
                    <a:pt x="912" y="861"/>
                  </a:cubicBezTo>
                  <a:cubicBezTo>
                    <a:pt x="855" y="872"/>
                    <a:pt x="855" y="872"/>
                    <a:pt x="855" y="872"/>
                  </a:cubicBezTo>
                  <a:cubicBezTo>
                    <a:pt x="799" y="880"/>
                    <a:pt x="799" y="880"/>
                    <a:pt x="799" y="880"/>
                  </a:cubicBezTo>
                  <a:lnTo>
                    <a:pt x="798" y="826"/>
                  </a:lnTo>
                  <a:close/>
                  <a:moveTo>
                    <a:pt x="945" y="820"/>
                  </a:moveTo>
                  <a:cubicBezTo>
                    <a:pt x="939" y="739"/>
                    <a:pt x="939" y="739"/>
                    <a:pt x="939" y="739"/>
                  </a:cubicBezTo>
                  <a:cubicBezTo>
                    <a:pt x="936" y="719"/>
                    <a:pt x="936" y="719"/>
                    <a:pt x="936" y="719"/>
                  </a:cubicBezTo>
                  <a:cubicBezTo>
                    <a:pt x="935" y="712"/>
                    <a:pt x="935" y="712"/>
                    <a:pt x="935" y="712"/>
                  </a:cubicBezTo>
                  <a:cubicBezTo>
                    <a:pt x="958" y="707"/>
                    <a:pt x="958" y="707"/>
                    <a:pt x="958" y="707"/>
                  </a:cubicBezTo>
                  <a:cubicBezTo>
                    <a:pt x="992" y="697"/>
                    <a:pt x="992" y="697"/>
                    <a:pt x="992" y="697"/>
                  </a:cubicBezTo>
                  <a:cubicBezTo>
                    <a:pt x="1024" y="686"/>
                    <a:pt x="1024" y="686"/>
                    <a:pt x="1024" y="686"/>
                  </a:cubicBezTo>
                  <a:cubicBezTo>
                    <a:pt x="1049" y="676"/>
                    <a:pt x="1049" y="676"/>
                    <a:pt x="1049" y="676"/>
                  </a:cubicBezTo>
                  <a:cubicBezTo>
                    <a:pt x="1053" y="701"/>
                    <a:pt x="1053" y="701"/>
                    <a:pt x="1053" y="701"/>
                  </a:cubicBezTo>
                  <a:cubicBezTo>
                    <a:pt x="1059" y="740"/>
                    <a:pt x="1059" y="740"/>
                    <a:pt x="1059" y="740"/>
                  </a:cubicBezTo>
                  <a:cubicBezTo>
                    <a:pt x="1061" y="780"/>
                    <a:pt x="1061" y="780"/>
                    <a:pt x="1061" y="780"/>
                  </a:cubicBezTo>
                  <a:cubicBezTo>
                    <a:pt x="1063" y="816"/>
                    <a:pt x="1063" y="816"/>
                    <a:pt x="1063" y="816"/>
                  </a:cubicBezTo>
                  <a:cubicBezTo>
                    <a:pt x="1050" y="821"/>
                    <a:pt x="1050" y="821"/>
                    <a:pt x="1050" y="821"/>
                  </a:cubicBezTo>
                  <a:cubicBezTo>
                    <a:pt x="1002" y="838"/>
                    <a:pt x="1002" y="838"/>
                    <a:pt x="1002" y="838"/>
                  </a:cubicBezTo>
                  <a:cubicBezTo>
                    <a:pt x="967" y="848"/>
                    <a:pt x="967" y="848"/>
                    <a:pt x="967" y="848"/>
                  </a:cubicBezTo>
                  <a:cubicBezTo>
                    <a:pt x="945" y="853"/>
                    <a:pt x="945" y="853"/>
                    <a:pt x="945" y="853"/>
                  </a:cubicBezTo>
                  <a:lnTo>
                    <a:pt x="945" y="820"/>
                  </a:lnTo>
                  <a:close/>
                  <a:moveTo>
                    <a:pt x="1021" y="678"/>
                  </a:moveTo>
                  <a:cubicBezTo>
                    <a:pt x="989" y="688"/>
                    <a:pt x="989" y="688"/>
                    <a:pt x="989" y="688"/>
                  </a:cubicBezTo>
                  <a:cubicBezTo>
                    <a:pt x="956" y="698"/>
                    <a:pt x="956" y="698"/>
                    <a:pt x="956" y="698"/>
                  </a:cubicBezTo>
                  <a:cubicBezTo>
                    <a:pt x="934" y="704"/>
                    <a:pt x="934" y="704"/>
                    <a:pt x="934" y="704"/>
                  </a:cubicBezTo>
                  <a:cubicBezTo>
                    <a:pt x="927" y="657"/>
                    <a:pt x="927" y="657"/>
                    <a:pt x="927" y="657"/>
                  </a:cubicBezTo>
                  <a:cubicBezTo>
                    <a:pt x="919" y="615"/>
                    <a:pt x="919" y="615"/>
                    <a:pt x="919" y="615"/>
                  </a:cubicBezTo>
                  <a:cubicBezTo>
                    <a:pt x="910" y="574"/>
                    <a:pt x="910" y="574"/>
                    <a:pt x="910" y="574"/>
                  </a:cubicBezTo>
                  <a:cubicBezTo>
                    <a:pt x="906" y="558"/>
                    <a:pt x="906" y="558"/>
                    <a:pt x="906" y="558"/>
                  </a:cubicBezTo>
                  <a:cubicBezTo>
                    <a:pt x="909" y="557"/>
                    <a:pt x="909" y="557"/>
                    <a:pt x="909" y="557"/>
                  </a:cubicBezTo>
                  <a:cubicBezTo>
                    <a:pt x="955" y="544"/>
                    <a:pt x="955" y="544"/>
                    <a:pt x="955" y="544"/>
                  </a:cubicBezTo>
                  <a:cubicBezTo>
                    <a:pt x="998" y="528"/>
                    <a:pt x="998" y="528"/>
                    <a:pt x="998" y="528"/>
                  </a:cubicBezTo>
                  <a:cubicBezTo>
                    <a:pt x="1007" y="524"/>
                    <a:pt x="1007" y="524"/>
                    <a:pt x="1007" y="524"/>
                  </a:cubicBezTo>
                  <a:cubicBezTo>
                    <a:pt x="1019" y="560"/>
                    <a:pt x="1019" y="560"/>
                    <a:pt x="1019" y="560"/>
                  </a:cubicBezTo>
                  <a:cubicBezTo>
                    <a:pt x="1031" y="600"/>
                    <a:pt x="1031" y="600"/>
                    <a:pt x="1031" y="600"/>
                  </a:cubicBezTo>
                  <a:cubicBezTo>
                    <a:pt x="1042" y="640"/>
                    <a:pt x="1042" y="640"/>
                    <a:pt x="1042" y="640"/>
                  </a:cubicBezTo>
                  <a:cubicBezTo>
                    <a:pt x="1046" y="661"/>
                    <a:pt x="1046" y="661"/>
                    <a:pt x="1046" y="661"/>
                  </a:cubicBezTo>
                  <a:cubicBezTo>
                    <a:pt x="1047" y="667"/>
                    <a:pt x="1047" y="667"/>
                    <a:pt x="1047" y="667"/>
                  </a:cubicBezTo>
                  <a:lnTo>
                    <a:pt x="1021" y="678"/>
                  </a:lnTo>
                  <a:close/>
                  <a:moveTo>
                    <a:pt x="987" y="348"/>
                  </a:moveTo>
                  <a:cubicBezTo>
                    <a:pt x="978" y="353"/>
                    <a:pt x="978" y="353"/>
                    <a:pt x="978" y="353"/>
                  </a:cubicBezTo>
                  <a:cubicBezTo>
                    <a:pt x="950" y="368"/>
                    <a:pt x="950" y="368"/>
                    <a:pt x="950" y="368"/>
                  </a:cubicBezTo>
                  <a:cubicBezTo>
                    <a:pt x="943" y="371"/>
                    <a:pt x="943" y="371"/>
                    <a:pt x="943" y="371"/>
                  </a:cubicBezTo>
                  <a:cubicBezTo>
                    <a:pt x="939" y="365"/>
                    <a:pt x="939" y="365"/>
                    <a:pt x="939" y="365"/>
                  </a:cubicBezTo>
                  <a:cubicBezTo>
                    <a:pt x="917" y="330"/>
                    <a:pt x="917" y="330"/>
                    <a:pt x="917" y="330"/>
                  </a:cubicBezTo>
                  <a:cubicBezTo>
                    <a:pt x="893" y="296"/>
                    <a:pt x="893" y="296"/>
                    <a:pt x="893" y="296"/>
                  </a:cubicBezTo>
                  <a:cubicBezTo>
                    <a:pt x="868" y="264"/>
                    <a:pt x="868" y="264"/>
                    <a:pt x="868" y="264"/>
                  </a:cubicBezTo>
                  <a:cubicBezTo>
                    <a:pt x="859" y="253"/>
                    <a:pt x="859" y="253"/>
                    <a:pt x="859" y="253"/>
                  </a:cubicBezTo>
                  <a:cubicBezTo>
                    <a:pt x="882" y="242"/>
                    <a:pt x="882" y="242"/>
                    <a:pt x="882" y="242"/>
                  </a:cubicBezTo>
                  <a:cubicBezTo>
                    <a:pt x="895" y="234"/>
                    <a:pt x="895" y="234"/>
                    <a:pt x="895" y="234"/>
                  </a:cubicBezTo>
                  <a:cubicBezTo>
                    <a:pt x="900" y="230"/>
                    <a:pt x="900" y="230"/>
                    <a:pt x="900" y="230"/>
                  </a:cubicBezTo>
                  <a:cubicBezTo>
                    <a:pt x="913" y="241"/>
                    <a:pt x="913" y="241"/>
                    <a:pt x="913" y="241"/>
                  </a:cubicBezTo>
                  <a:cubicBezTo>
                    <a:pt x="929" y="256"/>
                    <a:pt x="929" y="256"/>
                    <a:pt x="929" y="256"/>
                  </a:cubicBezTo>
                  <a:cubicBezTo>
                    <a:pt x="958" y="285"/>
                    <a:pt x="958" y="285"/>
                    <a:pt x="958" y="285"/>
                  </a:cubicBezTo>
                  <a:cubicBezTo>
                    <a:pt x="972" y="301"/>
                    <a:pt x="972" y="301"/>
                    <a:pt x="972" y="301"/>
                  </a:cubicBezTo>
                  <a:cubicBezTo>
                    <a:pt x="986" y="317"/>
                    <a:pt x="986" y="317"/>
                    <a:pt x="986" y="317"/>
                  </a:cubicBezTo>
                  <a:cubicBezTo>
                    <a:pt x="999" y="333"/>
                    <a:pt x="999" y="333"/>
                    <a:pt x="999" y="333"/>
                  </a:cubicBezTo>
                  <a:cubicBezTo>
                    <a:pt x="1003" y="338"/>
                    <a:pt x="1003" y="338"/>
                    <a:pt x="1003" y="338"/>
                  </a:cubicBezTo>
                  <a:lnTo>
                    <a:pt x="987" y="348"/>
                  </a:lnTo>
                  <a:close/>
                  <a:moveTo>
                    <a:pt x="878" y="234"/>
                  </a:moveTo>
                  <a:cubicBezTo>
                    <a:pt x="853" y="246"/>
                    <a:pt x="853" y="246"/>
                    <a:pt x="853" y="246"/>
                  </a:cubicBezTo>
                  <a:cubicBezTo>
                    <a:pt x="842" y="233"/>
                    <a:pt x="842" y="233"/>
                    <a:pt x="842" y="233"/>
                  </a:cubicBezTo>
                  <a:cubicBezTo>
                    <a:pt x="815" y="205"/>
                    <a:pt x="815" y="205"/>
                    <a:pt x="815" y="205"/>
                  </a:cubicBezTo>
                  <a:cubicBezTo>
                    <a:pt x="801" y="192"/>
                    <a:pt x="801" y="192"/>
                    <a:pt x="801" y="192"/>
                  </a:cubicBezTo>
                  <a:cubicBezTo>
                    <a:pt x="773" y="167"/>
                    <a:pt x="773" y="167"/>
                    <a:pt x="773" y="167"/>
                  </a:cubicBezTo>
                  <a:cubicBezTo>
                    <a:pt x="759" y="155"/>
                    <a:pt x="759" y="155"/>
                    <a:pt x="759" y="155"/>
                  </a:cubicBezTo>
                  <a:cubicBezTo>
                    <a:pt x="757" y="153"/>
                    <a:pt x="757" y="153"/>
                    <a:pt x="757" y="153"/>
                  </a:cubicBezTo>
                  <a:cubicBezTo>
                    <a:pt x="762" y="151"/>
                    <a:pt x="762" y="151"/>
                    <a:pt x="762" y="151"/>
                  </a:cubicBezTo>
                  <a:cubicBezTo>
                    <a:pt x="774" y="144"/>
                    <a:pt x="774" y="144"/>
                    <a:pt x="774" y="144"/>
                  </a:cubicBezTo>
                  <a:cubicBezTo>
                    <a:pt x="798" y="157"/>
                    <a:pt x="798" y="157"/>
                    <a:pt x="798" y="157"/>
                  </a:cubicBezTo>
                  <a:cubicBezTo>
                    <a:pt x="832" y="178"/>
                    <a:pt x="832" y="178"/>
                    <a:pt x="832" y="178"/>
                  </a:cubicBezTo>
                  <a:cubicBezTo>
                    <a:pt x="849" y="190"/>
                    <a:pt x="849" y="190"/>
                    <a:pt x="849" y="190"/>
                  </a:cubicBezTo>
                  <a:cubicBezTo>
                    <a:pt x="881" y="215"/>
                    <a:pt x="881" y="215"/>
                    <a:pt x="881" y="215"/>
                  </a:cubicBezTo>
                  <a:cubicBezTo>
                    <a:pt x="893" y="224"/>
                    <a:pt x="893" y="224"/>
                    <a:pt x="893" y="224"/>
                  </a:cubicBezTo>
                  <a:lnTo>
                    <a:pt x="878" y="234"/>
                  </a:lnTo>
                  <a:close/>
                  <a:moveTo>
                    <a:pt x="787" y="118"/>
                  </a:moveTo>
                  <a:cubicBezTo>
                    <a:pt x="761" y="109"/>
                    <a:pt x="761" y="109"/>
                    <a:pt x="761" y="109"/>
                  </a:cubicBezTo>
                  <a:cubicBezTo>
                    <a:pt x="720" y="97"/>
                    <a:pt x="720" y="97"/>
                    <a:pt x="720" y="97"/>
                  </a:cubicBezTo>
                  <a:cubicBezTo>
                    <a:pt x="713" y="96"/>
                    <a:pt x="713" y="96"/>
                    <a:pt x="713" y="96"/>
                  </a:cubicBezTo>
                  <a:cubicBezTo>
                    <a:pt x="721" y="96"/>
                    <a:pt x="721" y="96"/>
                    <a:pt x="721" y="96"/>
                  </a:cubicBezTo>
                  <a:cubicBezTo>
                    <a:pt x="742" y="99"/>
                    <a:pt x="742" y="99"/>
                    <a:pt x="742" y="99"/>
                  </a:cubicBezTo>
                  <a:cubicBezTo>
                    <a:pt x="763" y="103"/>
                    <a:pt x="763" y="103"/>
                    <a:pt x="763" y="103"/>
                  </a:cubicBezTo>
                  <a:cubicBezTo>
                    <a:pt x="790" y="109"/>
                    <a:pt x="790" y="109"/>
                    <a:pt x="790" y="109"/>
                  </a:cubicBezTo>
                  <a:cubicBezTo>
                    <a:pt x="789" y="112"/>
                    <a:pt x="789" y="112"/>
                    <a:pt x="789" y="112"/>
                  </a:cubicBezTo>
                  <a:lnTo>
                    <a:pt x="787" y="118"/>
                  </a:lnTo>
                  <a:close/>
                  <a:moveTo>
                    <a:pt x="555" y="97"/>
                  </a:moveTo>
                  <a:cubicBezTo>
                    <a:pt x="514" y="109"/>
                    <a:pt x="514" y="109"/>
                    <a:pt x="514" y="109"/>
                  </a:cubicBezTo>
                  <a:cubicBezTo>
                    <a:pt x="488" y="118"/>
                    <a:pt x="488" y="118"/>
                    <a:pt x="488" y="118"/>
                  </a:cubicBezTo>
                  <a:cubicBezTo>
                    <a:pt x="486" y="113"/>
                    <a:pt x="486" y="113"/>
                    <a:pt x="486" y="113"/>
                  </a:cubicBezTo>
                  <a:cubicBezTo>
                    <a:pt x="485" y="109"/>
                    <a:pt x="485" y="109"/>
                    <a:pt x="485" y="109"/>
                  </a:cubicBezTo>
                  <a:cubicBezTo>
                    <a:pt x="512" y="103"/>
                    <a:pt x="512" y="103"/>
                    <a:pt x="512" y="103"/>
                  </a:cubicBezTo>
                  <a:cubicBezTo>
                    <a:pt x="533" y="99"/>
                    <a:pt x="533" y="99"/>
                    <a:pt x="533" y="99"/>
                  </a:cubicBezTo>
                  <a:cubicBezTo>
                    <a:pt x="554" y="96"/>
                    <a:pt x="554" y="96"/>
                    <a:pt x="554" y="96"/>
                  </a:cubicBezTo>
                  <a:cubicBezTo>
                    <a:pt x="563" y="95"/>
                    <a:pt x="563" y="95"/>
                    <a:pt x="563" y="95"/>
                  </a:cubicBezTo>
                  <a:lnTo>
                    <a:pt x="555" y="97"/>
                  </a:lnTo>
                  <a:close/>
                  <a:moveTo>
                    <a:pt x="477" y="111"/>
                  </a:moveTo>
                  <a:cubicBezTo>
                    <a:pt x="480" y="120"/>
                    <a:pt x="480" y="120"/>
                    <a:pt x="480" y="120"/>
                  </a:cubicBezTo>
                  <a:cubicBezTo>
                    <a:pt x="480" y="121"/>
                    <a:pt x="480" y="121"/>
                    <a:pt x="480" y="121"/>
                  </a:cubicBezTo>
                  <a:cubicBezTo>
                    <a:pt x="474" y="123"/>
                    <a:pt x="474" y="123"/>
                    <a:pt x="474" y="123"/>
                  </a:cubicBezTo>
                  <a:cubicBezTo>
                    <a:pt x="455" y="131"/>
                    <a:pt x="455" y="131"/>
                    <a:pt x="455" y="131"/>
                  </a:cubicBezTo>
                  <a:cubicBezTo>
                    <a:pt x="416" y="148"/>
                    <a:pt x="416" y="148"/>
                    <a:pt x="416" y="148"/>
                  </a:cubicBezTo>
                  <a:cubicBezTo>
                    <a:pt x="397" y="158"/>
                    <a:pt x="397" y="158"/>
                    <a:pt x="397" y="158"/>
                  </a:cubicBezTo>
                  <a:cubicBezTo>
                    <a:pt x="378" y="168"/>
                    <a:pt x="378" y="168"/>
                    <a:pt x="378" y="168"/>
                  </a:cubicBezTo>
                  <a:cubicBezTo>
                    <a:pt x="346" y="188"/>
                    <a:pt x="346" y="188"/>
                    <a:pt x="346" y="188"/>
                  </a:cubicBezTo>
                  <a:cubicBezTo>
                    <a:pt x="342" y="180"/>
                    <a:pt x="342" y="180"/>
                    <a:pt x="342" y="180"/>
                  </a:cubicBezTo>
                  <a:cubicBezTo>
                    <a:pt x="339" y="172"/>
                    <a:pt x="339" y="172"/>
                    <a:pt x="339" y="172"/>
                  </a:cubicBezTo>
                  <a:cubicBezTo>
                    <a:pt x="339" y="163"/>
                    <a:pt x="339" y="163"/>
                    <a:pt x="339" y="163"/>
                  </a:cubicBezTo>
                  <a:cubicBezTo>
                    <a:pt x="354" y="155"/>
                    <a:pt x="354" y="155"/>
                    <a:pt x="354" y="155"/>
                  </a:cubicBezTo>
                  <a:cubicBezTo>
                    <a:pt x="373" y="146"/>
                    <a:pt x="373" y="146"/>
                    <a:pt x="373" y="146"/>
                  </a:cubicBezTo>
                  <a:cubicBezTo>
                    <a:pt x="392" y="139"/>
                    <a:pt x="392" y="139"/>
                    <a:pt x="392" y="139"/>
                  </a:cubicBezTo>
                  <a:cubicBezTo>
                    <a:pt x="412" y="131"/>
                    <a:pt x="412" y="131"/>
                    <a:pt x="412" y="131"/>
                  </a:cubicBezTo>
                  <a:cubicBezTo>
                    <a:pt x="431" y="124"/>
                    <a:pt x="431" y="124"/>
                    <a:pt x="431" y="124"/>
                  </a:cubicBezTo>
                  <a:cubicBezTo>
                    <a:pt x="471" y="112"/>
                    <a:pt x="471" y="112"/>
                    <a:pt x="471" y="112"/>
                  </a:cubicBezTo>
                  <a:lnTo>
                    <a:pt x="477" y="111"/>
                  </a:lnTo>
                  <a:close/>
                  <a:moveTo>
                    <a:pt x="344" y="201"/>
                  </a:moveTo>
                  <a:cubicBezTo>
                    <a:pt x="355" y="214"/>
                    <a:pt x="355" y="214"/>
                    <a:pt x="355" y="214"/>
                  </a:cubicBezTo>
                  <a:cubicBezTo>
                    <a:pt x="364" y="222"/>
                    <a:pt x="364" y="222"/>
                    <a:pt x="364" y="222"/>
                  </a:cubicBezTo>
                  <a:cubicBezTo>
                    <a:pt x="368" y="225"/>
                    <a:pt x="368" y="225"/>
                    <a:pt x="368" y="225"/>
                  </a:cubicBezTo>
                  <a:cubicBezTo>
                    <a:pt x="356" y="235"/>
                    <a:pt x="356" y="235"/>
                    <a:pt x="356" y="235"/>
                  </a:cubicBezTo>
                  <a:cubicBezTo>
                    <a:pt x="340" y="250"/>
                    <a:pt x="340" y="250"/>
                    <a:pt x="340" y="250"/>
                  </a:cubicBezTo>
                  <a:cubicBezTo>
                    <a:pt x="311" y="280"/>
                    <a:pt x="311" y="280"/>
                    <a:pt x="311" y="280"/>
                  </a:cubicBezTo>
                  <a:cubicBezTo>
                    <a:pt x="297" y="295"/>
                    <a:pt x="297" y="295"/>
                    <a:pt x="297" y="295"/>
                  </a:cubicBezTo>
                  <a:cubicBezTo>
                    <a:pt x="283" y="311"/>
                    <a:pt x="283" y="311"/>
                    <a:pt x="283" y="311"/>
                  </a:cubicBezTo>
                  <a:cubicBezTo>
                    <a:pt x="269" y="328"/>
                    <a:pt x="269" y="328"/>
                    <a:pt x="269" y="328"/>
                  </a:cubicBezTo>
                  <a:cubicBezTo>
                    <a:pt x="265" y="333"/>
                    <a:pt x="265" y="333"/>
                    <a:pt x="265" y="333"/>
                  </a:cubicBezTo>
                  <a:cubicBezTo>
                    <a:pt x="251" y="322"/>
                    <a:pt x="251" y="322"/>
                    <a:pt x="251" y="322"/>
                  </a:cubicBezTo>
                  <a:cubicBezTo>
                    <a:pt x="240" y="310"/>
                    <a:pt x="240" y="310"/>
                    <a:pt x="240" y="310"/>
                  </a:cubicBezTo>
                  <a:cubicBezTo>
                    <a:pt x="235" y="305"/>
                    <a:pt x="235" y="305"/>
                    <a:pt x="235" y="305"/>
                  </a:cubicBezTo>
                  <a:cubicBezTo>
                    <a:pt x="229" y="296"/>
                    <a:pt x="229" y="296"/>
                    <a:pt x="229" y="296"/>
                  </a:cubicBezTo>
                  <a:cubicBezTo>
                    <a:pt x="248" y="276"/>
                    <a:pt x="248" y="276"/>
                    <a:pt x="248" y="276"/>
                  </a:cubicBezTo>
                  <a:cubicBezTo>
                    <a:pt x="263" y="261"/>
                    <a:pt x="263" y="261"/>
                    <a:pt x="263" y="261"/>
                  </a:cubicBezTo>
                  <a:cubicBezTo>
                    <a:pt x="296" y="235"/>
                    <a:pt x="296" y="235"/>
                    <a:pt x="296" y="235"/>
                  </a:cubicBezTo>
                  <a:cubicBezTo>
                    <a:pt x="329" y="209"/>
                    <a:pt x="329" y="209"/>
                    <a:pt x="329" y="209"/>
                  </a:cubicBezTo>
                  <a:cubicBezTo>
                    <a:pt x="343" y="200"/>
                    <a:pt x="343" y="200"/>
                    <a:pt x="343" y="200"/>
                  </a:cubicBezTo>
                  <a:lnTo>
                    <a:pt x="344" y="201"/>
                  </a:lnTo>
                  <a:close/>
                  <a:moveTo>
                    <a:pt x="276" y="333"/>
                  </a:moveTo>
                  <a:cubicBezTo>
                    <a:pt x="289" y="317"/>
                    <a:pt x="289" y="317"/>
                    <a:pt x="289" y="317"/>
                  </a:cubicBezTo>
                  <a:cubicBezTo>
                    <a:pt x="303" y="301"/>
                    <a:pt x="303" y="301"/>
                    <a:pt x="303" y="301"/>
                  </a:cubicBezTo>
                  <a:cubicBezTo>
                    <a:pt x="317" y="285"/>
                    <a:pt x="317" y="285"/>
                    <a:pt x="317" y="285"/>
                  </a:cubicBezTo>
                  <a:cubicBezTo>
                    <a:pt x="346" y="256"/>
                    <a:pt x="346" y="256"/>
                    <a:pt x="346" y="256"/>
                  </a:cubicBezTo>
                  <a:cubicBezTo>
                    <a:pt x="362" y="242"/>
                    <a:pt x="362" y="242"/>
                    <a:pt x="362" y="242"/>
                  </a:cubicBezTo>
                  <a:cubicBezTo>
                    <a:pt x="375" y="230"/>
                    <a:pt x="375" y="230"/>
                    <a:pt x="375" y="230"/>
                  </a:cubicBezTo>
                  <a:cubicBezTo>
                    <a:pt x="393" y="242"/>
                    <a:pt x="393" y="242"/>
                    <a:pt x="393" y="242"/>
                  </a:cubicBezTo>
                  <a:cubicBezTo>
                    <a:pt x="416" y="253"/>
                    <a:pt x="416" y="253"/>
                    <a:pt x="416" y="253"/>
                  </a:cubicBezTo>
                  <a:cubicBezTo>
                    <a:pt x="407" y="264"/>
                    <a:pt x="407" y="264"/>
                    <a:pt x="407" y="264"/>
                  </a:cubicBezTo>
                  <a:cubicBezTo>
                    <a:pt x="382" y="296"/>
                    <a:pt x="382" y="296"/>
                    <a:pt x="382" y="296"/>
                  </a:cubicBezTo>
                  <a:cubicBezTo>
                    <a:pt x="358" y="330"/>
                    <a:pt x="358" y="330"/>
                    <a:pt x="358" y="330"/>
                  </a:cubicBezTo>
                  <a:cubicBezTo>
                    <a:pt x="336" y="365"/>
                    <a:pt x="336" y="365"/>
                    <a:pt x="336" y="365"/>
                  </a:cubicBezTo>
                  <a:cubicBezTo>
                    <a:pt x="332" y="371"/>
                    <a:pt x="332" y="371"/>
                    <a:pt x="332" y="371"/>
                  </a:cubicBezTo>
                  <a:cubicBezTo>
                    <a:pt x="326" y="368"/>
                    <a:pt x="326" y="368"/>
                    <a:pt x="326" y="368"/>
                  </a:cubicBezTo>
                  <a:cubicBezTo>
                    <a:pt x="306" y="359"/>
                    <a:pt x="306" y="359"/>
                    <a:pt x="306" y="359"/>
                  </a:cubicBezTo>
                  <a:cubicBezTo>
                    <a:pt x="288" y="349"/>
                    <a:pt x="288" y="349"/>
                    <a:pt x="288" y="349"/>
                  </a:cubicBezTo>
                  <a:cubicBezTo>
                    <a:pt x="272" y="338"/>
                    <a:pt x="272" y="338"/>
                    <a:pt x="272" y="338"/>
                  </a:cubicBezTo>
                  <a:lnTo>
                    <a:pt x="276" y="333"/>
                  </a:lnTo>
                  <a:close/>
                  <a:moveTo>
                    <a:pt x="205" y="493"/>
                  </a:moveTo>
                  <a:cubicBezTo>
                    <a:pt x="216" y="500"/>
                    <a:pt x="216" y="500"/>
                    <a:pt x="216" y="500"/>
                  </a:cubicBezTo>
                  <a:cubicBezTo>
                    <a:pt x="251" y="517"/>
                    <a:pt x="251" y="517"/>
                    <a:pt x="251" y="517"/>
                  </a:cubicBezTo>
                  <a:cubicBezTo>
                    <a:pt x="260" y="521"/>
                    <a:pt x="260" y="521"/>
                    <a:pt x="260" y="521"/>
                  </a:cubicBezTo>
                  <a:cubicBezTo>
                    <a:pt x="248" y="558"/>
                    <a:pt x="248" y="558"/>
                    <a:pt x="248" y="558"/>
                  </a:cubicBezTo>
                  <a:cubicBezTo>
                    <a:pt x="236" y="598"/>
                    <a:pt x="236" y="598"/>
                    <a:pt x="236" y="598"/>
                  </a:cubicBezTo>
                  <a:cubicBezTo>
                    <a:pt x="225" y="639"/>
                    <a:pt x="225" y="639"/>
                    <a:pt x="225" y="639"/>
                  </a:cubicBezTo>
                  <a:cubicBezTo>
                    <a:pt x="221" y="659"/>
                    <a:pt x="221" y="659"/>
                    <a:pt x="221" y="659"/>
                  </a:cubicBezTo>
                  <a:cubicBezTo>
                    <a:pt x="220" y="664"/>
                    <a:pt x="220" y="664"/>
                    <a:pt x="220" y="664"/>
                  </a:cubicBezTo>
                  <a:cubicBezTo>
                    <a:pt x="210" y="660"/>
                    <a:pt x="210" y="660"/>
                    <a:pt x="210" y="660"/>
                  </a:cubicBezTo>
                  <a:cubicBezTo>
                    <a:pt x="184" y="647"/>
                    <a:pt x="184" y="647"/>
                    <a:pt x="184" y="647"/>
                  </a:cubicBezTo>
                  <a:cubicBezTo>
                    <a:pt x="160" y="633"/>
                    <a:pt x="160" y="633"/>
                    <a:pt x="160" y="633"/>
                  </a:cubicBezTo>
                  <a:cubicBezTo>
                    <a:pt x="138" y="619"/>
                    <a:pt x="138" y="619"/>
                    <a:pt x="138" y="619"/>
                  </a:cubicBezTo>
                  <a:cubicBezTo>
                    <a:pt x="135" y="617"/>
                    <a:pt x="135" y="617"/>
                    <a:pt x="135" y="617"/>
                  </a:cubicBezTo>
                  <a:cubicBezTo>
                    <a:pt x="136" y="610"/>
                    <a:pt x="136" y="610"/>
                    <a:pt x="136" y="610"/>
                  </a:cubicBezTo>
                  <a:cubicBezTo>
                    <a:pt x="147" y="571"/>
                    <a:pt x="147" y="571"/>
                    <a:pt x="147" y="571"/>
                  </a:cubicBezTo>
                  <a:cubicBezTo>
                    <a:pt x="154" y="551"/>
                    <a:pt x="154" y="551"/>
                    <a:pt x="154" y="551"/>
                  </a:cubicBezTo>
                  <a:cubicBezTo>
                    <a:pt x="169" y="513"/>
                    <a:pt x="169" y="513"/>
                    <a:pt x="169" y="513"/>
                  </a:cubicBezTo>
                  <a:cubicBezTo>
                    <a:pt x="184" y="479"/>
                    <a:pt x="184" y="479"/>
                    <a:pt x="184" y="479"/>
                  </a:cubicBezTo>
                  <a:lnTo>
                    <a:pt x="205" y="493"/>
                  </a:lnTo>
                  <a:close/>
                  <a:moveTo>
                    <a:pt x="225" y="681"/>
                  </a:moveTo>
                  <a:cubicBezTo>
                    <a:pt x="226" y="676"/>
                    <a:pt x="226" y="676"/>
                    <a:pt x="226" y="676"/>
                  </a:cubicBezTo>
                  <a:cubicBezTo>
                    <a:pt x="251" y="686"/>
                    <a:pt x="251" y="686"/>
                    <a:pt x="251" y="686"/>
                  </a:cubicBezTo>
                  <a:cubicBezTo>
                    <a:pt x="283" y="697"/>
                    <a:pt x="283" y="697"/>
                    <a:pt x="283" y="697"/>
                  </a:cubicBezTo>
                  <a:cubicBezTo>
                    <a:pt x="317" y="707"/>
                    <a:pt x="317" y="707"/>
                    <a:pt x="317" y="707"/>
                  </a:cubicBezTo>
                  <a:cubicBezTo>
                    <a:pt x="340" y="712"/>
                    <a:pt x="340" y="712"/>
                    <a:pt x="340" y="712"/>
                  </a:cubicBezTo>
                  <a:cubicBezTo>
                    <a:pt x="336" y="740"/>
                    <a:pt x="336" y="740"/>
                    <a:pt x="336" y="740"/>
                  </a:cubicBezTo>
                  <a:cubicBezTo>
                    <a:pt x="330" y="820"/>
                    <a:pt x="330" y="820"/>
                    <a:pt x="330" y="820"/>
                  </a:cubicBezTo>
                  <a:cubicBezTo>
                    <a:pt x="330" y="840"/>
                    <a:pt x="330" y="840"/>
                    <a:pt x="330" y="840"/>
                  </a:cubicBezTo>
                  <a:cubicBezTo>
                    <a:pt x="330" y="853"/>
                    <a:pt x="330" y="853"/>
                    <a:pt x="330" y="853"/>
                  </a:cubicBezTo>
                  <a:cubicBezTo>
                    <a:pt x="308" y="848"/>
                    <a:pt x="308" y="848"/>
                    <a:pt x="308" y="848"/>
                  </a:cubicBezTo>
                  <a:cubicBezTo>
                    <a:pt x="273" y="838"/>
                    <a:pt x="273" y="838"/>
                    <a:pt x="273" y="838"/>
                  </a:cubicBezTo>
                  <a:cubicBezTo>
                    <a:pt x="241" y="827"/>
                    <a:pt x="241" y="827"/>
                    <a:pt x="241" y="827"/>
                  </a:cubicBezTo>
                  <a:cubicBezTo>
                    <a:pt x="212" y="816"/>
                    <a:pt x="212" y="816"/>
                    <a:pt x="212" y="816"/>
                  </a:cubicBezTo>
                  <a:cubicBezTo>
                    <a:pt x="214" y="780"/>
                    <a:pt x="214" y="780"/>
                    <a:pt x="214" y="780"/>
                  </a:cubicBezTo>
                  <a:cubicBezTo>
                    <a:pt x="217" y="741"/>
                    <a:pt x="217" y="741"/>
                    <a:pt x="217" y="741"/>
                  </a:cubicBezTo>
                  <a:cubicBezTo>
                    <a:pt x="219" y="721"/>
                    <a:pt x="219" y="721"/>
                    <a:pt x="219" y="721"/>
                  </a:cubicBezTo>
                  <a:lnTo>
                    <a:pt x="225" y="681"/>
                  </a:lnTo>
                  <a:close/>
                  <a:moveTo>
                    <a:pt x="222" y="829"/>
                  </a:moveTo>
                  <a:cubicBezTo>
                    <a:pt x="271" y="846"/>
                    <a:pt x="271" y="846"/>
                    <a:pt x="271" y="846"/>
                  </a:cubicBezTo>
                  <a:cubicBezTo>
                    <a:pt x="306" y="856"/>
                    <a:pt x="306" y="856"/>
                    <a:pt x="306" y="856"/>
                  </a:cubicBezTo>
                  <a:cubicBezTo>
                    <a:pt x="330" y="862"/>
                    <a:pt x="330" y="862"/>
                    <a:pt x="330" y="862"/>
                  </a:cubicBezTo>
                  <a:cubicBezTo>
                    <a:pt x="330" y="897"/>
                    <a:pt x="330" y="897"/>
                    <a:pt x="330" y="897"/>
                  </a:cubicBezTo>
                  <a:cubicBezTo>
                    <a:pt x="336" y="970"/>
                    <a:pt x="336" y="970"/>
                    <a:pt x="336" y="970"/>
                  </a:cubicBezTo>
                  <a:cubicBezTo>
                    <a:pt x="339" y="988"/>
                    <a:pt x="339" y="988"/>
                    <a:pt x="339" y="988"/>
                  </a:cubicBezTo>
                  <a:cubicBezTo>
                    <a:pt x="319" y="983"/>
                    <a:pt x="319" y="983"/>
                    <a:pt x="319" y="983"/>
                  </a:cubicBezTo>
                  <a:cubicBezTo>
                    <a:pt x="286" y="973"/>
                    <a:pt x="286" y="973"/>
                    <a:pt x="286" y="973"/>
                  </a:cubicBezTo>
                  <a:cubicBezTo>
                    <a:pt x="254" y="962"/>
                    <a:pt x="254" y="962"/>
                    <a:pt x="254" y="962"/>
                  </a:cubicBezTo>
                  <a:cubicBezTo>
                    <a:pt x="227" y="952"/>
                    <a:pt x="227" y="952"/>
                    <a:pt x="227" y="952"/>
                  </a:cubicBezTo>
                  <a:cubicBezTo>
                    <a:pt x="222" y="928"/>
                    <a:pt x="222" y="928"/>
                    <a:pt x="222" y="928"/>
                  </a:cubicBezTo>
                  <a:cubicBezTo>
                    <a:pt x="217" y="893"/>
                    <a:pt x="217" y="893"/>
                    <a:pt x="217" y="893"/>
                  </a:cubicBezTo>
                  <a:cubicBezTo>
                    <a:pt x="214" y="856"/>
                    <a:pt x="214" y="856"/>
                    <a:pt x="214" y="856"/>
                  </a:cubicBezTo>
                  <a:cubicBezTo>
                    <a:pt x="213" y="825"/>
                    <a:pt x="213" y="825"/>
                    <a:pt x="213" y="825"/>
                  </a:cubicBezTo>
                  <a:lnTo>
                    <a:pt x="222" y="829"/>
                  </a:lnTo>
                  <a:close/>
                  <a:moveTo>
                    <a:pt x="345" y="969"/>
                  </a:moveTo>
                  <a:cubicBezTo>
                    <a:pt x="339" y="897"/>
                    <a:pt x="339" y="897"/>
                    <a:pt x="339" y="897"/>
                  </a:cubicBezTo>
                  <a:cubicBezTo>
                    <a:pt x="338" y="878"/>
                    <a:pt x="338" y="878"/>
                    <a:pt x="338" y="878"/>
                  </a:cubicBezTo>
                  <a:cubicBezTo>
                    <a:pt x="339" y="864"/>
                    <a:pt x="339" y="864"/>
                    <a:pt x="339" y="864"/>
                  </a:cubicBezTo>
                  <a:cubicBezTo>
                    <a:pt x="361" y="870"/>
                    <a:pt x="361" y="870"/>
                    <a:pt x="361" y="870"/>
                  </a:cubicBezTo>
                  <a:cubicBezTo>
                    <a:pt x="419" y="881"/>
                    <a:pt x="419" y="881"/>
                    <a:pt x="419" y="881"/>
                  </a:cubicBezTo>
                  <a:cubicBezTo>
                    <a:pt x="476" y="889"/>
                    <a:pt x="476" y="889"/>
                    <a:pt x="476" y="889"/>
                  </a:cubicBezTo>
                  <a:cubicBezTo>
                    <a:pt x="477" y="941"/>
                    <a:pt x="477" y="941"/>
                    <a:pt x="477" y="941"/>
                  </a:cubicBezTo>
                  <a:cubicBezTo>
                    <a:pt x="481" y="1011"/>
                    <a:pt x="481" y="1011"/>
                    <a:pt x="481" y="1011"/>
                  </a:cubicBezTo>
                  <a:cubicBezTo>
                    <a:pt x="481" y="1014"/>
                    <a:pt x="481" y="1014"/>
                    <a:pt x="481" y="1014"/>
                  </a:cubicBezTo>
                  <a:cubicBezTo>
                    <a:pt x="447" y="1010"/>
                    <a:pt x="447" y="1010"/>
                    <a:pt x="447" y="1010"/>
                  </a:cubicBezTo>
                  <a:cubicBezTo>
                    <a:pt x="409" y="1003"/>
                    <a:pt x="409" y="1003"/>
                    <a:pt x="409" y="1003"/>
                  </a:cubicBezTo>
                  <a:cubicBezTo>
                    <a:pt x="354" y="992"/>
                    <a:pt x="354" y="992"/>
                    <a:pt x="354" y="992"/>
                  </a:cubicBezTo>
                  <a:cubicBezTo>
                    <a:pt x="348" y="991"/>
                    <a:pt x="348" y="991"/>
                    <a:pt x="348" y="991"/>
                  </a:cubicBezTo>
                  <a:lnTo>
                    <a:pt x="345" y="969"/>
                  </a:lnTo>
                  <a:close/>
                  <a:moveTo>
                    <a:pt x="485" y="941"/>
                  </a:moveTo>
                  <a:cubicBezTo>
                    <a:pt x="485" y="890"/>
                    <a:pt x="485" y="890"/>
                    <a:pt x="485" y="890"/>
                  </a:cubicBezTo>
                  <a:cubicBezTo>
                    <a:pt x="542" y="895"/>
                    <a:pt x="542" y="895"/>
                    <a:pt x="542" y="895"/>
                  </a:cubicBezTo>
                  <a:cubicBezTo>
                    <a:pt x="606" y="898"/>
                    <a:pt x="606" y="898"/>
                    <a:pt x="606" y="898"/>
                  </a:cubicBezTo>
                  <a:cubicBezTo>
                    <a:pt x="633" y="898"/>
                    <a:pt x="633" y="898"/>
                    <a:pt x="633" y="898"/>
                  </a:cubicBezTo>
                  <a:cubicBezTo>
                    <a:pt x="633" y="1023"/>
                    <a:pt x="633" y="1023"/>
                    <a:pt x="633" y="1023"/>
                  </a:cubicBezTo>
                  <a:cubicBezTo>
                    <a:pt x="628" y="1023"/>
                    <a:pt x="628" y="1023"/>
                    <a:pt x="628" y="1023"/>
                  </a:cubicBezTo>
                  <a:cubicBezTo>
                    <a:pt x="566" y="1021"/>
                    <a:pt x="566" y="1021"/>
                    <a:pt x="566" y="1021"/>
                  </a:cubicBezTo>
                  <a:cubicBezTo>
                    <a:pt x="506" y="1017"/>
                    <a:pt x="506" y="1017"/>
                    <a:pt x="506" y="1017"/>
                  </a:cubicBezTo>
                  <a:cubicBezTo>
                    <a:pt x="490" y="1015"/>
                    <a:pt x="490" y="1015"/>
                    <a:pt x="490" y="1015"/>
                  </a:cubicBezTo>
                  <a:lnTo>
                    <a:pt x="485" y="941"/>
                  </a:lnTo>
                  <a:close/>
                  <a:moveTo>
                    <a:pt x="642" y="898"/>
                  </a:moveTo>
                  <a:cubicBezTo>
                    <a:pt x="648" y="898"/>
                    <a:pt x="648" y="898"/>
                    <a:pt x="648" y="898"/>
                  </a:cubicBezTo>
                  <a:cubicBezTo>
                    <a:pt x="670" y="898"/>
                    <a:pt x="670" y="898"/>
                    <a:pt x="670" y="898"/>
                  </a:cubicBezTo>
                  <a:cubicBezTo>
                    <a:pt x="733" y="895"/>
                    <a:pt x="733" y="895"/>
                    <a:pt x="733" y="895"/>
                  </a:cubicBezTo>
                  <a:cubicBezTo>
                    <a:pt x="790" y="890"/>
                    <a:pt x="790" y="890"/>
                    <a:pt x="790" y="890"/>
                  </a:cubicBezTo>
                  <a:cubicBezTo>
                    <a:pt x="790" y="904"/>
                    <a:pt x="790" y="904"/>
                    <a:pt x="790" y="904"/>
                  </a:cubicBezTo>
                  <a:cubicBezTo>
                    <a:pt x="787" y="993"/>
                    <a:pt x="787" y="993"/>
                    <a:pt x="787" y="993"/>
                  </a:cubicBezTo>
                  <a:cubicBezTo>
                    <a:pt x="785" y="1015"/>
                    <a:pt x="785" y="1015"/>
                    <a:pt x="785" y="1015"/>
                  </a:cubicBezTo>
                  <a:cubicBezTo>
                    <a:pt x="749" y="1019"/>
                    <a:pt x="749" y="1019"/>
                    <a:pt x="749" y="1019"/>
                  </a:cubicBezTo>
                  <a:cubicBezTo>
                    <a:pt x="668" y="1023"/>
                    <a:pt x="668" y="1023"/>
                    <a:pt x="668" y="1023"/>
                  </a:cubicBezTo>
                  <a:cubicBezTo>
                    <a:pt x="642" y="1023"/>
                    <a:pt x="642" y="1023"/>
                    <a:pt x="642" y="1023"/>
                  </a:cubicBezTo>
                  <a:lnTo>
                    <a:pt x="642" y="898"/>
                  </a:lnTo>
                  <a:close/>
                  <a:moveTo>
                    <a:pt x="796" y="994"/>
                  </a:moveTo>
                  <a:cubicBezTo>
                    <a:pt x="799" y="904"/>
                    <a:pt x="799" y="904"/>
                    <a:pt x="799" y="904"/>
                  </a:cubicBezTo>
                  <a:cubicBezTo>
                    <a:pt x="799" y="889"/>
                    <a:pt x="799" y="889"/>
                    <a:pt x="799" y="889"/>
                  </a:cubicBezTo>
                  <a:cubicBezTo>
                    <a:pt x="856" y="881"/>
                    <a:pt x="856" y="881"/>
                    <a:pt x="856" y="881"/>
                  </a:cubicBezTo>
                  <a:cubicBezTo>
                    <a:pt x="875" y="877"/>
                    <a:pt x="875" y="877"/>
                    <a:pt x="875" y="877"/>
                  </a:cubicBezTo>
                  <a:cubicBezTo>
                    <a:pt x="914" y="870"/>
                    <a:pt x="914" y="870"/>
                    <a:pt x="914" y="870"/>
                  </a:cubicBezTo>
                  <a:cubicBezTo>
                    <a:pt x="936" y="864"/>
                    <a:pt x="936" y="864"/>
                    <a:pt x="936" y="864"/>
                  </a:cubicBezTo>
                  <a:cubicBezTo>
                    <a:pt x="936" y="897"/>
                    <a:pt x="936" y="897"/>
                    <a:pt x="936" y="897"/>
                  </a:cubicBezTo>
                  <a:cubicBezTo>
                    <a:pt x="930" y="968"/>
                    <a:pt x="930" y="968"/>
                    <a:pt x="930" y="968"/>
                  </a:cubicBezTo>
                  <a:cubicBezTo>
                    <a:pt x="927" y="991"/>
                    <a:pt x="927" y="991"/>
                    <a:pt x="927" y="991"/>
                  </a:cubicBezTo>
                  <a:cubicBezTo>
                    <a:pt x="921" y="992"/>
                    <a:pt x="921" y="992"/>
                    <a:pt x="921" y="992"/>
                  </a:cubicBezTo>
                  <a:cubicBezTo>
                    <a:pt x="903" y="996"/>
                    <a:pt x="903" y="996"/>
                    <a:pt x="903" y="996"/>
                  </a:cubicBezTo>
                  <a:cubicBezTo>
                    <a:pt x="847" y="1007"/>
                    <a:pt x="847" y="1007"/>
                    <a:pt x="847" y="1007"/>
                  </a:cubicBezTo>
                  <a:cubicBezTo>
                    <a:pt x="794" y="1014"/>
                    <a:pt x="794" y="1014"/>
                    <a:pt x="794" y="1014"/>
                  </a:cubicBezTo>
                  <a:lnTo>
                    <a:pt x="796" y="994"/>
                  </a:lnTo>
                  <a:close/>
                  <a:moveTo>
                    <a:pt x="1138" y="619"/>
                  </a:moveTo>
                  <a:cubicBezTo>
                    <a:pt x="1116" y="633"/>
                    <a:pt x="1116" y="633"/>
                    <a:pt x="1116" y="633"/>
                  </a:cubicBezTo>
                  <a:cubicBezTo>
                    <a:pt x="1092" y="647"/>
                    <a:pt x="1092" y="647"/>
                    <a:pt x="1092" y="647"/>
                  </a:cubicBezTo>
                  <a:cubicBezTo>
                    <a:pt x="1078" y="653"/>
                    <a:pt x="1078" y="653"/>
                    <a:pt x="1078" y="653"/>
                  </a:cubicBezTo>
                  <a:cubicBezTo>
                    <a:pt x="1055" y="664"/>
                    <a:pt x="1055" y="664"/>
                    <a:pt x="1055" y="664"/>
                  </a:cubicBezTo>
                  <a:cubicBezTo>
                    <a:pt x="1050" y="639"/>
                    <a:pt x="1050" y="639"/>
                    <a:pt x="1050" y="639"/>
                  </a:cubicBezTo>
                  <a:cubicBezTo>
                    <a:pt x="1039" y="598"/>
                    <a:pt x="1039" y="598"/>
                    <a:pt x="1039" y="598"/>
                  </a:cubicBezTo>
                  <a:cubicBezTo>
                    <a:pt x="1027" y="558"/>
                    <a:pt x="1027" y="558"/>
                    <a:pt x="1027" y="558"/>
                  </a:cubicBezTo>
                  <a:cubicBezTo>
                    <a:pt x="1015" y="521"/>
                    <a:pt x="1015" y="521"/>
                    <a:pt x="1015" y="521"/>
                  </a:cubicBezTo>
                  <a:cubicBezTo>
                    <a:pt x="1024" y="517"/>
                    <a:pt x="1024" y="517"/>
                    <a:pt x="1024" y="517"/>
                  </a:cubicBezTo>
                  <a:cubicBezTo>
                    <a:pt x="1059" y="500"/>
                    <a:pt x="1059" y="500"/>
                    <a:pt x="1059" y="500"/>
                  </a:cubicBezTo>
                  <a:cubicBezTo>
                    <a:pt x="1071" y="493"/>
                    <a:pt x="1071" y="493"/>
                    <a:pt x="1071" y="493"/>
                  </a:cubicBezTo>
                  <a:cubicBezTo>
                    <a:pt x="1090" y="480"/>
                    <a:pt x="1090" y="480"/>
                    <a:pt x="1090" y="480"/>
                  </a:cubicBezTo>
                  <a:cubicBezTo>
                    <a:pt x="1091" y="479"/>
                    <a:pt x="1091" y="479"/>
                    <a:pt x="1091" y="479"/>
                  </a:cubicBezTo>
                  <a:cubicBezTo>
                    <a:pt x="1106" y="513"/>
                    <a:pt x="1106" y="513"/>
                    <a:pt x="1106" y="513"/>
                  </a:cubicBezTo>
                  <a:cubicBezTo>
                    <a:pt x="1114" y="532"/>
                    <a:pt x="1114" y="532"/>
                    <a:pt x="1114" y="532"/>
                  </a:cubicBezTo>
                  <a:cubicBezTo>
                    <a:pt x="1128" y="571"/>
                    <a:pt x="1128" y="571"/>
                    <a:pt x="1128" y="571"/>
                  </a:cubicBezTo>
                  <a:cubicBezTo>
                    <a:pt x="1139" y="609"/>
                    <a:pt x="1139" y="609"/>
                    <a:pt x="1139" y="609"/>
                  </a:cubicBezTo>
                  <a:cubicBezTo>
                    <a:pt x="1140" y="617"/>
                    <a:pt x="1140" y="617"/>
                    <a:pt x="1140" y="617"/>
                  </a:cubicBezTo>
                  <a:lnTo>
                    <a:pt x="1138" y="619"/>
                  </a:lnTo>
                  <a:close/>
                  <a:moveTo>
                    <a:pt x="1040" y="304"/>
                  </a:moveTo>
                  <a:cubicBezTo>
                    <a:pt x="1035" y="310"/>
                    <a:pt x="1035" y="310"/>
                    <a:pt x="1035" y="310"/>
                  </a:cubicBezTo>
                  <a:cubicBezTo>
                    <a:pt x="1024" y="322"/>
                    <a:pt x="1024" y="322"/>
                    <a:pt x="1024" y="322"/>
                  </a:cubicBezTo>
                  <a:cubicBezTo>
                    <a:pt x="1011" y="332"/>
                    <a:pt x="1011" y="332"/>
                    <a:pt x="1011" y="332"/>
                  </a:cubicBezTo>
                  <a:cubicBezTo>
                    <a:pt x="1010" y="333"/>
                    <a:pt x="1010" y="333"/>
                    <a:pt x="1010" y="333"/>
                  </a:cubicBezTo>
                  <a:cubicBezTo>
                    <a:pt x="1006" y="328"/>
                    <a:pt x="1006" y="328"/>
                    <a:pt x="1006" y="328"/>
                  </a:cubicBezTo>
                  <a:cubicBezTo>
                    <a:pt x="992" y="311"/>
                    <a:pt x="992" y="311"/>
                    <a:pt x="992" y="311"/>
                  </a:cubicBezTo>
                  <a:cubicBezTo>
                    <a:pt x="978" y="295"/>
                    <a:pt x="978" y="295"/>
                    <a:pt x="978" y="295"/>
                  </a:cubicBezTo>
                  <a:cubicBezTo>
                    <a:pt x="964" y="279"/>
                    <a:pt x="964" y="279"/>
                    <a:pt x="964" y="279"/>
                  </a:cubicBezTo>
                  <a:cubicBezTo>
                    <a:pt x="935" y="249"/>
                    <a:pt x="935" y="249"/>
                    <a:pt x="935" y="249"/>
                  </a:cubicBezTo>
                  <a:cubicBezTo>
                    <a:pt x="919" y="235"/>
                    <a:pt x="919" y="235"/>
                    <a:pt x="919" y="235"/>
                  </a:cubicBezTo>
                  <a:cubicBezTo>
                    <a:pt x="907" y="225"/>
                    <a:pt x="907" y="225"/>
                    <a:pt x="907" y="225"/>
                  </a:cubicBezTo>
                  <a:cubicBezTo>
                    <a:pt x="911" y="222"/>
                    <a:pt x="911" y="222"/>
                    <a:pt x="911" y="222"/>
                  </a:cubicBezTo>
                  <a:cubicBezTo>
                    <a:pt x="916" y="218"/>
                    <a:pt x="916" y="218"/>
                    <a:pt x="916" y="218"/>
                  </a:cubicBezTo>
                  <a:cubicBezTo>
                    <a:pt x="928" y="205"/>
                    <a:pt x="928" y="205"/>
                    <a:pt x="928" y="205"/>
                  </a:cubicBezTo>
                  <a:cubicBezTo>
                    <a:pt x="932" y="200"/>
                    <a:pt x="932" y="200"/>
                    <a:pt x="932" y="200"/>
                  </a:cubicBezTo>
                  <a:cubicBezTo>
                    <a:pt x="946" y="209"/>
                    <a:pt x="946" y="209"/>
                    <a:pt x="946" y="209"/>
                  </a:cubicBezTo>
                  <a:cubicBezTo>
                    <a:pt x="979" y="234"/>
                    <a:pt x="979" y="234"/>
                    <a:pt x="979" y="234"/>
                  </a:cubicBezTo>
                  <a:cubicBezTo>
                    <a:pt x="1012" y="261"/>
                    <a:pt x="1012" y="261"/>
                    <a:pt x="1012" y="261"/>
                  </a:cubicBezTo>
                  <a:cubicBezTo>
                    <a:pt x="1027" y="276"/>
                    <a:pt x="1027" y="276"/>
                    <a:pt x="1027" y="276"/>
                  </a:cubicBezTo>
                  <a:cubicBezTo>
                    <a:pt x="1047" y="296"/>
                    <a:pt x="1047" y="296"/>
                    <a:pt x="1047" y="296"/>
                  </a:cubicBezTo>
                  <a:lnTo>
                    <a:pt x="1040" y="304"/>
                  </a:lnTo>
                  <a:close/>
                  <a:moveTo>
                    <a:pt x="934" y="179"/>
                  </a:moveTo>
                  <a:cubicBezTo>
                    <a:pt x="930" y="187"/>
                    <a:pt x="930" y="187"/>
                    <a:pt x="930" y="187"/>
                  </a:cubicBezTo>
                  <a:cubicBezTo>
                    <a:pt x="929" y="188"/>
                    <a:pt x="929" y="188"/>
                    <a:pt x="929" y="188"/>
                  </a:cubicBezTo>
                  <a:cubicBezTo>
                    <a:pt x="897" y="168"/>
                    <a:pt x="897" y="168"/>
                    <a:pt x="897" y="168"/>
                  </a:cubicBezTo>
                  <a:cubicBezTo>
                    <a:pt x="878" y="158"/>
                    <a:pt x="878" y="158"/>
                    <a:pt x="878" y="158"/>
                  </a:cubicBezTo>
                  <a:cubicBezTo>
                    <a:pt x="859" y="148"/>
                    <a:pt x="859" y="148"/>
                    <a:pt x="859" y="148"/>
                  </a:cubicBezTo>
                  <a:cubicBezTo>
                    <a:pt x="840" y="139"/>
                    <a:pt x="840" y="139"/>
                    <a:pt x="840" y="139"/>
                  </a:cubicBezTo>
                  <a:cubicBezTo>
                    <a:pt x="801" y="123"/>
                    <a:pt x="801" y="123"/>
                    <a:pt x="801" y="123"/>
                  </a:cubicBezTo>
                  <a:cubicBezTo>
                    <a:pt x="795" y="121"/>
                    <a:pt x="795" y="121"/>
                    <a:pt x="795" y="121"/>
                  </a:cubicBezTo>
                  <a:cubicBezTo>
                    <a:pt x="798" y="114"/>
                    <a:pt x="798" y="114"/>
                    <a:pt x="798" y="114"/>
                  </a:cubicBezTo>
                  <a:cubicBezTo>
                    <a:pt x="798" y="111"/>
                    <a:pt x="798" y="111"/>
                    <a:pt x="798" y="111"/>
                  </a:cubicBezTo>
                  <a:cubicBezTo>
                    <a:pt x="804" y="112"/>
                    <a:pt x="804" y="112"/>
                    <a:pt x="804" y="112"/>
                  </a:cubicBezTo>
                  <a:cubicBezTo>
                    <a:pt x="844" y="124"/>
                    <a:pt x="844" y="124"/>
                    <a:pt x="844" y="124"/>
                  </a:cubicBezTo>
                  <a:cubicBezTo>
                    <a:pt x="863" y="131"/>
                    <a:pt x="863" y="131"/>
                    <a:pt x="863" y="131"/>
                  </a:cubicBezTo>
                  <a:cubicBezTo>
                    <a:pt x="883" y="138"/>
                    <a:pt x="883" y="138"/>
                    <a:pt x="883" y="138"/>
                  </a:cubicBezTo>
                  <a:cubicBezTo>
                    <a:pt x="902" y="146"/>
                    <a:pt x="902" y="146"/>
                    <a:pt x="902" y="146"/>
                  </a:cubicBezTo>
                  <a:cubicBezTo>
                    <a:pt x="921" y="155"/>
                    <a:pt x="921" y="155"/>
                    <a:pt x="921" y="155"/>
                  </a:cubicBezTo>
                  <a:cubicBezTo>
                    <a:pt x="937" y="163"/>
                    <a:pt x="937" y="163"/>
                    <a:pt x="937" y="163"/>
                  </a:cubicBezTo>
                  <a:cubicBezTo>
                    <a:pt x="936" y="171"/>
                    <a:pt x="936" y="171"/>
                    <a:pt x="936" y="171"/>
                  </a:cubicBezTo>
                  <a:lnTo>
                    <a:pt x="934" y="179"/>
                  </a:lnTo>
                  <a:close/>
                  <a:moveTo>
                    <a:pt x="223" y="302"/>
                  </a:moveTo>
                  <a:cubicBezTo>
                    <a:pt x="228" y="310"/>
                    <a:pt x="228" y="310"/>
                    <a:pt x="228" y="310"/>
                  </a:cubicBezTo>
                  <a:cubicBezTo>
                    <a:pt x="234" y="316"/>
                    <a:pt x="234" y="316"/>
                    <a:pt x="234" y="316"/>
                  </a:cubicBezTo>
                  <a:cubicBezTo>
                    <a:pt x="246" y="328"/>
                    <a:pt x="246" y="328"/>
                    <a:pt x="246" y="328"/>
                  </a:cubicBezTo>
                  <a:cubicBezTo>
                    <a:pt x="259" y="339"/>
                    <a:pt x="259" y="339"/>
                    <a:pt x="259" y="339"/>
                  </a:cubicBezTo>
                  <a:cubicBezTo>
                    <a:pt x="260" y="340"/>
                    <a:pt x="260" y="340"/>
                    <a:pt x="260" y="340"/>
                  </a:cubicBezTo>
                  <a:cubicBezTo>
                    <a:pt x="256" y="345"/>
                    <a:pt x="256" y="345"/>
                    <a:pt x="256" y="345"/>
                  </a:cubicBezTo>
                  <a:cubicBezTo>
                    <a:pt x="243" y="362"/>
                    <a:pt x="243" y="362"/>
                    <a:pt x="243" y="362"/>
                  </a:cubicBezTo>
                  <a:cubicBezTo>
                    <a:pt x="220" y="397"/>
                    <a:pt x="220" y="397"/>
                    <a:pt x="220" y="397"/>
                  </a:cubicBezTo>
                  <a:cubicBezTo>
                    <a:pt x="209" y="415"/>
                    <a:pt x="209" y="415"/>
                    <a:pt x="209" y="415"/>
                  </a:cubicBezTo>
                  <a:cubicBezTo>
                    <a:pt x="188" y="452"/>
                    <a:pt x="188" y="452"/>
                    <a:pt x="188" y="452"/>
                  </a:cubicBezTo>
                  <a:cubicBezTo>
                    <a:pt x="181" y="467"/>
                    <a:pt x="181" y="467"/>
                    <a:pt x="181" y="467"/>
                  </a:cubicBezTo>
                  <a:cubicBezTo>
                    <a:pt x="181" y="467"/>
                    <a:pt x="181" y="467"/>
                    <a:pt x="181" y="467"/>
                  </a:cubicBezTo>
                  <a:cubicBezTo>
                    <a:pt x="164" y="453"/>
                    <a:pt x="164" y="453"/>
                    <a:pt x="164" y="453"/>
                  </a:cubicBezTo>
                  <a:cubicBezTo>
                    <a:pt x="157" y="446"/>
                    <a:pt x="157" y="446"/>
                    <a:pt x="157" y="446"/>
                  </a:cubicBezTo>
                  <a:cubicBezTo>
                    <a:pt x="150" y="439"/>
                    <a:pt x="150" y="439"/>
                    <a:pt x="150" y="439"/>
                  </a:cubicBezTo>
                  <a:cubicBezTo>
                    <a:pt x="144" y="432"/>
                    <a:pt x="144" y="432"/>
                    <a:pt x="144" y="432"/>
                  </a:cubicBezTo>
                  <a:cubicBezTo>
                    <a:pt x="135" y="419"/>
                    <a:pt x="135" y="419"/>
                    <a:pt x="135" y="419"/>
                  </a:cubicBezTo>
                  <a:cubicBezTo>
                    <a:pt x="144" y="404"/>
                    <a:pt x="144" y="404"/>
                    <a:pt x="144" y="404"/>
                  </a:cubicBezTo>
                  <a:cubicBezTo>
                    <a:pt x="167" y="370"/>
                    <a:pt x="167" y="370"/>
                    <a:pt x="167" y="370"/>
                  </a:cubicBezTo>
                  <a:cubicBezTo>
                    <a:pt x="179" y="353"/>
                    <a:pt x="179" y="353"/>
                    <a:pt x="179" y="353"/>
                  </a:cubicBezTo>
                  <a:cubicBezTo>
                    <a:pt x="192" y="337"/>
                    <a:pt x="192" y="337"/>
                    <a:pt x="192" y="337"/>
                  </a:cubicBezTo>
                  <a:cubicBezTo>
                    <a:pt x="205" y="321"/>
                    <a:pt x="205" y="321"/>
                    <a:pt x="205" y="321"/>
                  </a:cubicBezTo>
                  <a:cubicBezTo>
                    <a:pt x="219" y="306"/>
                    <a:pt x="219" y="306"/>
                    <a:pt x="219" y="306"/>
                  </a:cubicBezTo>
                  <a:lnTo>
                    <a:pt x="223" y="302"/>
                  </a:lnTo>
                  <a:close/>
                  <a:moveTo>
                    <a:pt x="133" y="626"/>
                  </a:moveTo>
                  <a:cubicBezTo>
                    <a:pt x="133" y="626"/>
                    <a:pt x="133" y="626"/>
                    <a:pt x="133" y="626"/>
                  </a:cubicBezTo>
                  <a:cubicBezTo>
                    <a:pt x="155" y="640"/>
                    <a:pt x="155" y="640"/>
                    <a:pt x="155" y="640"/>
                  </a:cubicBezTo>
                  <a:cubicBezTo>
                    <a:pt x="180" y="654"/>
                    <a:pt x="180" y="654"/>
                    <a:pt x="180" y="654"/>
                  </a:cubicBezTo>
                  <a:cubicBezTo>
                    <a:pt x="193" y="661"/>
                    <a:pt x="193" y="661"/>
                    <a:pt x="193" y="661"/>
                  </a:cubicBezTo>
                  <a:cubicBezTo>
                    <a:pt x="218" y="672"/>
                    <a:pt x="218" y="672"/>
                    <a:pt x="218" y="672"/>
                  </a:cubicBezTo>
                  <a:cubicBezTo>
                    <a:pt x="214" y="699"/>
                    <a:pt x="214" y="699"/>
                    <a:pt x="214" y="699"/>
                  </a:cubicBezTo>
                  <a:cubicBezTo>
                    <a:pt x="208" y="740"/>
                    <a:pt x="208" y="740"/>
                    <a:pt x="208" y="740"/>
                  </a:cubicBezTo>
                  <a:cubicBezTo>
                    <a:pt x="205" y="779"/>
                    <a:pt x="205" y="779"/>
                    <a:pt x="205" y="779"/>
                  </a:cubicBezTo>
                  <a:cubicBezTo>
                    <a:pt x="204" y="812"/>
                    <a:pt x="204" y="812"/>
                    <a:pt x="204" y="812"/>
                  </a:cubicBezTo>
                  <a:cubicBezTo>
                    <a:pt x="182" y="802"/>
                    <a:pt x="182" y="802"/>
                    <a:pt x="182" y="802"/>
                  </a:cubicBezTo>
                  <a:cubicBezTo>
                    <a:pt x="155" y="788"/>
                    <a:pt x="155" y="788"/>
                    <a:pt x="155" y="788"/>
                  </a:cubicBezTo>
                  <a:cubicBezTo>
                    <a:pt x="131" y="774"/>
                    <a:pt x="131" y="774"/>
                    <a:pt x="131" y="774"/>
                  </a:cubicBezTo>
                  <a:cubicBezTo>
                    <a:pt x="116" y="763"/>
                    <a:pt x="116" y="763"/>
                    <a:pt x="116" y="763"/>
                  </a:cubicBezTo>
                  <a:cubicBezTo>
                    <a:pt x="117" y="727"/>
                    <a:pt x="117" y="727"/>
                    <a:pt x="117" y="727"/>
                  </a:cubicBezTo>
                  <a:cubicBezTo>
                    <a:pt x="121" y="688"/>
                    <a:pt x="121" y="688"/>
                    <a:pt x="121" y="688"/>
                  </a:cubicBezTo>
                  <a:cubicBezTo>
                    <a:pt x="127" y="649"/>
                    <a:pt x="127" y="649"/>
                    <a:pt x="127" y="649"/>
                  </a:cubicBezTo>
                  <a:lnTo>
                    <a:pt x="133" y="626"/>
                  </a:lnTo>
                  <a:close/>
                  <a:moveTo>
                    <a:pt x="505" y="1123"/>
                  </a:moveTo>
                  <a:cubicBezTo>
                    <a:pt x="501" y="1100"/>
                    <a:pt x="501" y="1100"/>
                    <a:pt x="501" y="1100"/>
                  </a:cubicBezTo>
                  <a:cubicBezTo>
                    <a:pt x="496" y="1072"/>
                    <a:pt x="496" y="1072"/>
                    <a:pt x="496" y="1072"/>
                  </a:cubicBezTo>
                  <a:cubicBezTo>
                    <a:pt x="491" y="1027"/>
                    <a:pt x="491" y="1027"/>
                    <a:pt x="491" y="1027"/>
                  </a:cubicBezTo>
                  <a:cubicBezTo>
                    <a:pt x="490" y="1024"/>
                    <a:pt x="490" y="1024"/>
                    <a:pt x="490" y="1024"/>
                  </a:cubicBezTo>
                  <a:cubicBezTo>
                    <a:pt x="505" y="1025"/>
                    <a:pt x="505" y="1025"/>
                    <a:pt x="505" y="1025"/>
                  </a:cubicBezTo>
                  <a:cubicBezTo>
                    <a:pt x="566" y="1030"/>
                    <a:pt x="566" y="1030"/>
                    <a:pt x="566" y="1030"/>
                  </a:cubicBezTo>
                  <a:cubicBezTo>
                    <a:pt x="627" y="1032"/>
                    <a:pt x="627" y="1032"/>
                    <a:pt x="627" y="1032"/>
                  </a:cubicBezTo>
                  <a:cubicBezTo>
                    <a:pt x="633" y="1032"/>
                    <a:pt x="633" y="1032"/>
                    <a:pt x="633" y="1032"/>
                  </a:cubicBezTo>
                  <a:cubicBezTo>
                    <a:pt x="633" y="1130"/>
                    <a:pt x="633" y="1130"/>
                    <a:pt x="633" y="1130"/>
                  </a:cubicBezTo>
                  <a:cubicBezTo>
                    <a:pt x="610" y="1130"/>
                    <a:pt x="610" y="1130"/>
                    <a:pt x="610" y="1130"/>
                  </a:cubicBezTo>
                  <a:cubicBezTo>
                    <a:pt x="574" y="1129"/>
                    <a:pt x="574" y="1129"/>
                    <a:pt x="574" y="1129"/>
                  </a:cubicBezTo>
                  <a:lnTo>
                    <a:pt x="505" y="1123"/>
                  </a:lnTo>
                  <a:close/>
                  <a:moveTo>
                    <a:pt x="642" y="1032"/>
                  </a:moveTo>
                  <a:cubicBezTo>
                    <a:pt x="648" y="1032"/>
                    <a:pt x="648" y="1032"/>
                    <a:pt x="648" y="1032"/>
                  </a:cubicBezTo>
                  <a:cubicBezTo>
                    <a:pt x="709" y="1030"/>
                    <a:pt x="709" y="1030"/>
                    <a:pt x="709" y="1030"/>
                  </a:cubicBezTo>
                  <a:cubicBezTo>
                    <a:pt x="770" y="1025"/>
                    <a:pt x="770" y="1025"/>
                    <a:pt x="770" y="1025"/>
                  </a:cubicBezTo>
                  <a:cubicBezTo>
                    <a:pt x="785" y="1024"/>
                    <a:pt x="785" y="1024"/>
                    <a:pt x="785" y="1024"/>
                  </a:cubicBezTo>
                  <a:cubicBezTo>
                    <a:pt x="783" y="1042"/>
                    <a:pt x="783" y="1042"/>
                    <a:pt x="783" y="1042"/>
                  </a:cubicBezTo>
                  <a:cubicBezTo>
                    <a:pt x="777" y="1086"/>
                    <a:pt x="777" y="1086"/>
                    <a:pt x="777" y="1086"/>
                  </a:cubicBezTo>
                  <a:cubicBezTo>
                    <a:pt x="770" y="1123"/>
                    <a:pt x="770" y="1123"/>
                    <a:pt x="770" y="1123"/>
                  </a:cubicBezTo>
                  <a:cubicBezTo>
                    <a:pt x="738" y="1126"/>
                    <a:pt x="738" y="1126"/>
                    <a:pt x="738" y="1126"/>
                  </a:cubicBezTo>
                  <a:cubicBezTo>
                    <a:pt x="683" y="1129"/>
                    <a:pt x="683" y="1129"/>
                    <a:pt x="683" y="1129"/>
                  </a:cubicBezTo>
                  <a:cubicBezTo>
                    <a:pt x="642" y="1130"/>
                    <a:pt x="642" y="1130"/>
                    <a:pt x="642" y="1130"/>
                  </a:cubicBezTo>
                  <a:lnTo>
                    <a:pt x="642" y="1032"/>
                  </a:lnTo>
                  <a:close/>
                  <a:moveTo>
                    <a:pt x="1063" y="251"/>
                  </a:moveTo>
                  <a:cubicBezTo>
                    <a:pt x="1061" y="263"/>
                    <a:pt x="1061" y="263"/>
                    <a:pt x="1061" y="263"/>
                  </a:cubicBezTo>
                  <a:cubicBezTo>
                    <a:pt x="1058" y="275"/>
                    <a:pt x="1058" y="275"/>
                    <a:pt x="1058" y="275"/>
                  </a:cubicBezTo>
                  <a:cubicBezTo>
                    <a:pt x="1051" y="288"/>
                    <a:pt x="1051" y="288"/>
                    <a:pt x="1051" y="288"/>
                  </a:cubicBezTo>
                  <a:cubicBezTo>
                    <a:pt x="1033" y="270"/>
                    <a:pt x="1033" y="270"/>
                    <a:pt x="1033" y="270"/>
                  </a:cubicBezTo>
                  <a:cubicBezTo>
                    <a:pt x="1017" y="255"/>
                    <a:pt x="1017" y="255"/>
                    <a:pt x="1017" y="255"/>
                  </a:cubicBezTo>
                  <a:cubicBezTo>
                    <a:pt x="985" y="228"/>
                    <a:pt x="985" y="228"/>
                    <a:pt x="985" y="228"/>
                  </a:cubicBezTo>
                  <a:cubicBezTo>
                    <a:pt x="951" y="202"/>
                    <a:pt x="951" y="202"/>
                    <a:pt x="951" y="202"/>
                  </a:cubicBezTo>
                  <a:cubicBezTo>
                    <a:pt x="936" y="192"/>
                    <a:pt x="936" y="192"/>
                    <a:pt x="936" y="192"/>
                  </a:cubicBezTo>
                  <a:cubicBezTo>
                    <a:pt x="942" y="182"/>
                    <a:pt x="942" y="182"/>
                    <a:pt x="942" y="182"/>
                  </a:cubicBezTo>
                  <a:cubicBezTo>
                    <a:pt x="944" y="172"/>
                    <a:pt x="944" y="172"/>
                    <a:pt x="944" y="172"/>
                  </a:cubicBezTo>
                  <a:cubicBezTo>
                    <a:pt x="945" y="168"/>
                    <a:pt x="945" y="168"/>
                    <a:pt x="945" y="168"/>
                  </a:cubicBezTo>
                  <a:cubicBezTo>
                    <a:pt x="975" y="184"/>
                    <a:pt x="975" y="184"/>
                    <a:pt x="975" y="184"/>
                  </a:cubicBezTo>
                  <a:cubicBezTo>
                    <a:pt x="1009" y="207"/>
                    <a:pt x="1009" y="207"/>
                    <a:pt x="1009" y="207"/>
                  </a:cubicBezTo>
                  <a:cubicBezTo>
                    <a:pt x="1025" y="219"/>
                    <a:pt x="1025" y="219"/>
                    <a:pt x="1025" y="219"/>
                  </a:cubicBezTo>
                  <a:cubicBezTo>
                    <a:pt x="1057" y="244"/>
                    <a:pt x="1057" y="244"/>
                    <a:pt x="1057" y="244"/>
                  </a:cubicBezTo>
                  <a:cubicBezTo>
                    <a:pt x="1063" y="250"/>
                    <a:pt x="1063" y="250"/>
                    <a:pt x="1063" y="250"/>
                  </a:cubicBezTo>
                  <a:lnTo>
                    <a:pt x="1063" y="251"/>
                  </a:lnTo>
                  <a:close/>
                  <a:moveTo>
                    <a:pt x="1042" y="198"/>
                  </a:moveTo>
                  <a:cubicBezTo>
                    <a:pt x="1049" y="204"/>
                    <a:pt x="1049" y="204"/>
                    <a:pt x="1049" y="204"/>
                  </a:cubicBezTo>
                  <a:cubicBezTo>
                    <a:pt x="1055" y="215"/>
                    <a:pt x="1055" y="215"/>
                    <a:pt x="1055" y="215"/>
                  </a:cubicBezTo>
                  <a:cubicBezTo>
                    <a:pt x="1057" y="221"/>
                    <a:pt x="1057" y="221"/>
                    <a:pt x="1057" y="221"/>
                  </a:cubicBezTo>
                  <a:cubicBezTo>
                    <a:pt x="1061" y="233"/>
                    <a:pt x="1061" y="233"/>
                    <a:pt x="1061" y="233"/>
                  </a:cubicBezTo>
                  <a:cubicBezTo>
                    <a:pt x="1062" y="238"/>
                    <a:pt x="1062" y="238"/>
                    <a:pt x="1062" y="238"/>
                  </a:cubicBezTo>
                  <a:cubicBezTo>
                    <a:pt x="1046" y="225"/>
                    <a:pt x="1046" y="225"/>
                    <a:pt x="1046" y="225"/>
                  </a:cubicBezTo>
                  <a:cubicBezTo>
                    <a:pt x="1030" y="212"/>
                    <a:pt x="1030" y="212"/>
                    <a:pt x="1030" y="212"/>
                  </a:cubicBezTo>
                  <a:cubicBezTo>
                    <a:pt x="1014" y="200"/>
                    <a:pt x="1014" y="200"/>
                    <a:pt x="1014" y="200"/>
                  </a:cubicBezTo>
                  <a:cubicBezTo>
                    <a:pt x="979" y="177"/>
                    <a:pt x="979" y="177"/>
                    <a:pt x="979" y="177"/>
                  </a:cubicBezTo>
                  <a:cubicBezTo>
                    <a:pt x="945" y="158"/>
                    <a:pt x="945" y="158"/>
                    <a:pt x="945" y="158"/>
                  </a:cubicBezTo>
                  <a:cubicBezTo>
                    <a:pt x="944" y="148"/>
                    <a:pt x="944" y="148"/>
                    <a:pt x="944" y="148"/>
                  </a:cubicBezTo>
                  <a:cubicBezTo>
                    <a:pt x="941" y="139"/>
                    <a:pt x="941" y="139"/>
                    <a:pt x="941" y="139"/>
                  </a:cubicBezTo>
                  <a:cubicBezTo>
                    <a:pt x="940" y="136"/>
                    <a:pt x="940" y="136"/>
                    <a:pt x="940" y="136"/>
                  </a:cubicBezTo>
                  <a:cubicBezTo>
                    <a:pt x="947" y="139"/>
                    <a:pt x="947" y="139"/>
                    <a:pt x="947" y="139"/>
                  </a:cubicBezTo>
                  <a:cubicBezTo>
                    <a:pt x="963" y="148"/>
                    <a:pt x="963" y="148"/>
                    <a:pt x="963" y="148"/>
                  </a:cubicBezTo>
                  <a:cubicBezTo>
                    <a:pt x="980" y="157"/>
                    <a:pt x="980" y="157"/>
                    <a:pt x="980" y="157"/>
                  </a:cubicBezTo>
                  <a:cubicBezTo>
                    <a:pt x="996" y="166"/>
                    <a:pt x="996" y="166"/>
                    <a:pt x="996" y="166"/>
                  </a:cubicBezTo>
                  <a:cubicBezTo>
                    <a:pt x="1012" y="176"/>
                    <a:pt x="1012" y="176"/>
                    <a:pt x="1012" y="176"/>
                  </a:cubicBezTo>
                  <a:cubicBezTo>
                    <a:pt x="1027" y="187"/>
                    <a:pt x="1027" y="187"/>
                    <a:pt x="1027" y="187"/>
                  </a:cubicBezTo>
                  <a:lnTo>
                    <a:pt x="1042" y="198"/>
                  </a:lnTo>
                  <a:close/>
                  <a:moveTo>
                    <a:pt x="777" y="80"/>
                  </a:moveTo>
                  <a:cubicBezTo>
                    <a:pt x="779" y="83"/>
                    <a:pt x="779" y="83"/>
                    <a:pt x="779" y="83"/>
                  </a:cubicBezTo>
                  <a:cubicBezTo>
                    <a:pt x="760" y="81"/>
                    <a:pt x="760" y="81"/>
                    <a:pt x="760" y="81"/>
                  </a:cubicBezTo>
                  <a:cubicBezTo>
                    <a:pt x="719" y="79"/>
                    <a:pt x="719" y="79"/>
                    <a:pt x="719" y="79"/>
                  </a:cubicBezTo>
                  <a:cubicBezTo>
                    <a:pt x="712" y="79"/>
                    <a:pt x="712" y="79"/>
                    <a:pt x="712" y="79"/>
                  </a:cubicBezTo>
                  <a:cubicBezTo>
                    <a:pt x="747" y="77"/>
                    <a:pt x="747" y="77"/>
                    <a:pt x="747" y="77"/>
                  </a:cubicBezTo>
                  <a:cubicBezTo>
                    <a:pt x="765" y="77"/>
                    <a:pt x="765" y="77"/>
                    <a:pt x="765" y="77"/>
                  </a:cubicBezTo>
                  <a:cubicBezTo>
                    <a:pt x="771" y="77"/>
                    <a:pt x="771" y="77"/>
                    <a:pt x="771" y="77"/>
                  </a:cubicBezTo>
                  <a:lnTo>
                    <a:pt x="777" y="80"/>
                  </a:lnTo>
                  <a:close/>
                  <a:moveTo>
                    <a:pt x="751" y="64"/>
                  </a:moveTo>
                  <a:cubicBezTo>
                    <a:pt x="754" y="66"/>
                    <a:pt x="754" y="66"/>
                    <a:pt x="754" y="66"/>
                  </a:cubicBezTo>
                  <a:cubicBezTo>
                    <a:pt x="758" y="68"/>
                    <a:pt x="758" y="68"/>
                    <a:pt x="758" y="68"/>
                  </a:cubicBezTo>
                  <a:cubicBezTo>
                    <a:pt x="758" y="68"/>
                    <a:pt x="758" y="68"/>
                    <a:pt x="758" y="68"/>
                  </a:cubicBezTo>
                  <a:cubicBezTo>
                    <a:pt x="747" y="68"/>
                    <a:pt x="747" y="68"/>
                    <a:pt x="747" y="68"/>
                  </a:cubicBezTo>
                  <a:cubicBezTo>
                    <a:pt x="710" y="70"/>
                    <a:pt x="710" y="70"/>
                    <a:pt x="710" y="70"/>
                  </a:cubicBezTo>
                  <a:cubicBezTo>
                    <a:pt x="694" y="72"/>
                    <a:pt x="694" y="72"/>
                    <a:pt x="694" y="72"/>
                  </a:cubicBezTo>
                  <a:cubicBezTo>
                    <a:pt x="698" y="71"/>
                    <a:pt x="698" y="71"/>
                    <a:pt x="698" y="71"/>
                  </a:cubicBezTo>
                  <a:cubicBezTo>
                    <a:pt x="727" y="65"/>
                    <a:pt x="727" y="65"/>
                    <a:pt x="727" y="65"/>
                  </a:cubicBezTo>
                  <a:cubicBezTo>
                    <a:pt x="748" y="63"/>
                    <a:pt x="748" y="63"/>
                    <a:pt x="748" y="63"/>
                  </a:cubicBezTo>
                  <a:lnTo>
                    <a:pt x="751" y="64"/>
                  </a:lnTo>
                  <a:close/>
                  <a:moveTo>
                    <a:pt x="730" y="56"/>
                  </a:moveTo>
                  <a:cubicBezTo>
                    <a:pt x="726" y="57"/>
                    <a:pt x="726" y="57"/>
                    <a:pt x="726" y="57"/>
                  </a:cubicBezTo>
                  <a:cubicBezTo>
                    <a:pt x="696" y="63"/>
                    <a:pt x="696" y="63"/>
                    <a:pt x="696" y="63"/>
                  </a:cubicBezTo>
                  <a:cubicBezTo>
                    <a:pt x="672" y="70"/>
                    <a:pt x="672" y="70"/>
                    <a:pt x="672" y="70"/>
                  </a:cubicBezTo>
                  <a:cubicBezTo>
                    <a:pt x="681" y="65"/>
                    <a:pt x="681" y="65"/>
                    <a:pt x="681" y="65"/>
                  </a:cubicBezTo>
                  <a:cubicBezTo>
                    <a:pt x="702" y="57"/>
                    <a:pt x="702" y="57"/>
                    <a:pt x="702" y="57"/>
                  </a:cubicBezTo>
                  <a:cubicBezTo>
                    <a:pt x="712" y="54"/>
                    <a:pt x="712" y="54"/>
                    <a:pt x="712" y="54"/>
                  </a:cubicBezTo>
                  <a:cubicBezTo>
                    <a:pt x="715" y="53"/>
                    <a:pt x="715" y="53"/>
                    <a:pt x="715" y="53"/>
                  </a:cubicBezTo>
                  <a:lnTo>
                    <a:pt x="730" y="56"/>
                  </a:lnTo>
                  <a:close/>
                  <a:moveTo>
                    <a:pt x="662" y="49"/>
                  </a:moveTo>
                  <a:cubicBezTo>
                    <a:pt x="656" y="55"/>
                    <a:pt x="656" y="55"/>
                    <a:pt x="656" y="55"/>
                  </a:cubicBezTo>
                  <a:cubicBezTo>
                    <a:pt x="645" y="69"/>
                    <a:pt x="645" y="69"/>
                    <a:pt x="645" y="69"/>
                  </a:cubicBezTo>
                  <a:cubicBezTo>
                    <a:pt x="642" y="73"/>
                    <a:pt x="642" y="73"/>
                    <a:pt x="642" y="73"/>
                  </a:cubicBezTo>
                  <a:cubicBezTo>
                    <a:pt x="642" y="44"/>
                    <a:pt x="642" y="44"/>
                    <a:pt x="642" y="44"/>
                  </a:cubicBezTo>
                  <a:cubicBezTo>
                    <a:pt x="646" y="43"/>
                    <a:pt x="646" y="43"/>
                    <a:pt x="646" y="43"/>
                  </a:cubicBezTo>
                  <a:cubicBezTo>
                    <a:pt x="651" y="44"/>
                    <a:pt x="651" y="44"/>
                    <a:pt x="651" y="44"/>
                  </a:cubicBezTo>
                  <a:cubicBezTo>
                    <a:pt x="657" y="44"/>
                    <a:pt x="657" y="44"/>
                    <a:pt x="657" y="44"/>
                  </a:cubicBezTo>
                  <a:cubicBezTo>
                    <a:pt x="667" y="45"/>
                    <a:pt x="667" y="45"/>
                    <a:pt x="667" y="45"/>
                  </a:cubicBezTo>
                  <a:lnTo>
                    <a:pt x="662" y="49"/>
                  </a:lnTo>
                  <a:close/>
                  <a:moveTo>
                    <a:pt x="633" y="73"/>
                  </a:moveTo>
                  <a:cubicBezTo>
                    <a:pt x="624" y="61"/>
                    <a:pt x="624" y="61"/>
                    <a:pt x="624" y="61"/>
                  </a:cubicBezTo>
                  <a:cubicBezTo>
                    <a:pt x="619" y="55"/>
                    <a:pt x="619" y="55"/>
                    <a:pt x="619" y="55"/>
                  </a:cubicBezTo>
                  <a:cubicBezTo>
                    <a:pt x="613" y="49"/>
                    <a:pt x="613" y="49"/>
                    <a:pt x="613" y="49"/>
                  </a:cubicBezTo>
                  <a:cubicBezTo>
                    <a:pt x="608" y="45"/>
                    <a:pt x="608" y="45"/>
                    <a:pt x="608" y="45"/>
                  </a:cubicBezTo>
                  <a:cubicBezTo>
                    <a:pt x="633" y="44"/>
                    <a:pt x="633" y="44"/>
                    <a:pt x="633" y="44"/>
                  </a:cubicBezTo>
                  <a:lnTo>
                    <a:pt x="633" y="73"/>
                  </a:lnTo>
                  <a:close/>
                  <a:moveTo>
                    <a:pt x="596" y="46"/>
                  </a:moveTo>
                  <a:cubicBezTo>
                    <a:pt x="597" y="47"/>
                    <a:pt x="597" y="47"/>
                    <a:pt x="597" y="47"/>
                  </a:cubicBezTo>
                  <a:cubicBezTo>
                    <a:pt x="607" y="55"/>
                    <a:pt x="607" y="55"/>
                    <a:pt x="607" y="55"/>
                  </a:cubicBezTo>
                  <a:cubicBezTo>
                    <a:pt x="612" y="60"/>
                    <a:pt x="612" y="60"/>
                    <a:pt x="612" y="60"/>
                  </a:cubicBezTo>
                  <a:cubicBezTo>
                    <a:pt x="620" y="70"/>
                    <a:pt x="620" y="70"/>
                    <a:pt x="620" y="70"/>
                  </a:cubicBezTo>
                  <a:cubicBezTo>
                    <a:pt x="619" y="69"/>
                    <a:pt x="619" y="69"/>
                    <a:pt x="619" y="69"/>
                  </a:cubicBezTo>
                  <a:cubicBezTo>
                    <a:pt x="607" y="63"/>
                    <a:pt x="607" y="63"/>
                    <a:pt x="607" y="63"/>
                  </a:cubicBezTo>
                  <a:cubicBezTo>
                    <a:pt x="597" y="58"/>
                    <a:pt x="597" y="58"/>
                    <a:pt x="597" y="58"/>
                  </a:cubicBezTo>
                  <a:cubicBezTo>
                    <a:pt x="578" y="49"/>
                    <a:pt x="578" y="49"/>
                    <a:pt x="578" y="49"/>
                  </a:cubicBezTo>
                  <a:lnTo>
                    <a:pt x="596" y="46"/>
                  </a:lnTo>
                  <a:close/>
                  <a:moveTo>
                    <a:pt x="528" y="77"/>
                  </a:moveTo>
                  <a:cubicBezTo>
                    <a:pt x="563" y="79"/>
                    <a:pt x="563" y="79"/>
                    <a:pt x="563" y="79"/>
                  </a:cubicBezTo>
                  <a:cubicBezTo>
                    <a:pt x="556" y="79"/>
                    <a:pt x="556" y="79"/>
                    <a:pt x="556" y="79"/>
                  </a:cubicBezTo>
                  <a:cubicBezTo>
                    <a:pt x="515" y="81"/>
                    <a:pt x="515" y="81"/>
                    <a:pt x="515" y="81"/>
                  </a:cubicBezTo>
                  <a:cubicBezTo>
                    <a:pt x="497" y="83"/>
                    <a:pt x="497" y="83"/>
                    <a:pt x="497" y="83"/>
                  </a:cubicBezTo>
                  <a:cubicBezTo>
                    <a:pt x="504" y="77"/>
                    <a:pt x="504" y="77"/>
                    <a:pt x="504" y="77"/>
                  </a:cubicBezTo>
                  <a:lnTo>
                    <a:pt x="528" y="77"/>
                  </a:lnTo>
                  <a:close/>
                  <a:moveTo>
                    <a:pt x="333" y="139"/>
                  </a:moveTo>
                  <a:cubicBezTo>
                    <a:pt x="331" y="149"/>
                    <a:pt x="331" y="149"/>
                    <a:pt x="331" y="149"/>
                  </a:cubicBezTo>
                  <a:cubicBezTo>
                    <a:pt x="330" y="158"/>
                    <a:pt x="330" y="158"/>
                    <a:pt x="330" y="158"/>
                  </a:cubicBezTo>
                  <a:cubicBezTo>
                    <a:pt x="296" y="177"/>
                    <a:pt x="296" y="177"/>
                    <a:pt x="296" y="177"/>
                  </a:cubicBezTo>
                  <a:cubicBezTo>
                    <a:pt x="261" y="200"/>
                    <a:pt x="261" y="200"/>
                    <a:pt x="261" y="200"/>
                  </a:cubicBezTo>
                  <a:cubicBezTo>
                    <a:pt x="245" y="212"/>
                    <a:pt x="245" y="212"/>
                    <a:pt x="245" y="212"/>
                  </a:cubicBezTo>
                  <a:cubicBezTo>
                    <a:pt x="229" y="225"/>
                    <a:pt x="229" y="225"/>
                    <a:pt x="229" y="225"/>
                  </a:cubicBezTo>
                  <a:cubicBezTo>
                    <a:pt x="213" y="238"/>
                    <a:pt x="213" y="238"/>
                    <a:pt x="213" y="238"/>
                  </a:cubicBezTo>
                  <a:cubicBezTo>
                    <a:pt x="214" y="233"/>
                    <a:pt x="214" y="233"/>
                    <a:pt x="214" y="233"/>
                  </a:cubicBezTo>
                  <a:cubicBezTo>
                    <a:pt x="216" y="227"/>
                    <a:pt x="216" y="227"/>
                    <a:pt x="216" y="227"/>
                  </a:cubicBezTo>
                  <a:cubicBezTo>
                    <a:pt x="220" y="216"/>
                    <a:pt x="220" y="216"/>
                    <a:pt x="220" y="216"/>
                  </a:cubicBezTo>
                  <a:cubicBezTo>
                    <a:pt x="226" y="204"/>
                    <a:pt x="226" y="204"/>
                    <a:pt x="226" y="204"/>
                  </a:cubicBezTo>
                  <a:cubicBezTo>
                    <a:pt x="233" y="198"/>
                    <a:pt x="233" y="198"/>
                    <a:pt x="233" y="198"/>
                  </a:cubicBezTo>
                  <a:cubicBezTo>
                    <a:pt x="248" y="187"/>
                    <a:pt x="248" y="187"/>
                    <a:pt x="248" y="187"/>
                  </a:cubicBezTo>
                  <a:cubicBezTo>
                    <a:pt x="263" y="176"/>
                    <a:pt x="263" y="176"/>
                    <a:pt x="263" y="176"/>
                  </a:cubicBezTo>
                  <a:cubicBezTo>
                    <a:pt x="279" y="166"/>
                    <a:pt x="279" y="166"/>
                    <a:pt x="279" y="166"/>
                  </a:cubicBezTo>
                  <a:cubicBezTo>
                    <a:pt x="295" y="157"/>
                    <a:pt x="295" y="157"/>
                    <a:pt x="295" y="157"/>
                  </a:cubicBezTo>
                  <a:cubicBezTo>
                    <a:pt x="312" y="148"/>
                    <a:pt x="312" y="148"/>
                    <a:pt x="312" y="148"/>
                  </a:cubicBezTo>
                  <a:cubicBezTo>
                    <a:pt x="328" y="139"/>
                    <a:pt x="328" y="139"/>
                    <a:pt x="328" y="139"/>
                  </a:cubicBezTo>
                  <a:cubicBezTo>
                    <a:pt x="335" y="136"/>
                    <a:pt x="335" y="136"/>
                    <a:pt x="335" y="136"/>
                  </a:cubicBezTo>
                  <a:lnTo>
                    <a:pt x="333" y="139"/>
                  </a:lnTo>
                  <a:close/>
                  <a:moveTo>
                    <a:pt x="205" y="257"/>
                  </a:moveTo>
                  <a:cubicBezTo>
                    <a:pt x="206" y="265"/>
                    <a:pt x="206" y="265"/>
                    <a:pt x="206" y="265"/>
                  </a:cubicBezTo>
                  <a:cubicBezTo>
                    <a:pt x="210" y="278"/>
                    <a:pt x="210" y="278"/>
                    <a:pt x="210" y="278"/>
                  </a:cubicBezTo>
                  <a:cubicBezTo>
                    <a:pt x="212" y="284"/>
                    <a:pt x="212" y="284"/>
                    <a:pt x="212" y="284"/>
                  </a:cubicBezTo>
                  <a:cubicBezTo>
                    <a:pt x="218" y="294"/>
                    <a:pt x="218" y="294"/>
                    <a:pt x="218" y="294"/>
                  </a:cubicBezTo>
                  <a:cubicBezTo>
                    <a:pt x="213" y="300"/>
                    <a:pt x="213" y="300"/>
                    <a:pt x="213" y="300"/>
                  </a:cubicBezTo>
                  <a:cubicBezTo>
                    <a:pt x="199" y="315"/>
                    <a:pt x="199" y="315"/>
                    <a:pt x="199" y="315"/>
                  </a:cubicBezTo>
                  <a:cubicBezTo>
                    <a:pt x="185" y="331"/>
                    <a:pt x="185" y="331"/>
                    <a:pt x="185" y="331"/>
                  </a:cubicBezTo>
                  <a:cubicBezTo>
                    <a:pt x="172" y="348"/>
                    <a:pt x="172" y="348"/>
                    <a:pt x="172" y="348"/>
                  </a:cubicBezTo>
                  <a:cubicBezTo>
                    <a:pt x="160" y="365"/>
                    <a:pt x="160" y="365"/>
                    <a:pt x="160" y="365"/>
                  </a:cubicBezTo>
                  <a:cubicBezTo>
                    <a:pt x="136" y="400"/>
                    <a:pt x="136" y="400"/>
                    <a:pt x="136" y="400"/>
                  </a:cubicBezTo>
                  <a:cubicBezTo>
                    <a:pt x="130" y="411"/>
                    <a:pt x="130" y="411"/>
                    <a:pt x="130" y="411"/>
                  </a:cubicBezTo>
                  <a:cubicBezTo>
                    <a:pt x="129" y="410"/>
                    <a:pt x="129" y="410"/>
                    <a:pt x="129" y="410"/>
                  </a:cubicBezTo>
                  <a:cubicBezTo>
                    <a:pt x="122" y="395"/>
                    <a:pt x="122" y="395"/>
                    <a:pt x="122" y="395"/>
                  </a:cubicBezTo>
                  <a:cubicBezTo>
                    <a:pt x="120" y="388"/>
                    <a:pt x="120" y="388"/>
                    <a:pt x="120" y="388"/>
                  </a:cubicBezTo>
                  <a:cubicBezTo>
                    <a:pt x="117" y="373"/>
                    <a:pt x="117" y="373"/>
                    <a:pt x="117" y="373"/>
                  </a:cubicBezTo>
                  <a:cubicBezTo>
                    <a:pt x="116" y="363"/>
                    <a:pt x="116" y="363"/>
                    <a:pt x="116" y="363"/>
                  </a:cubicBezTo>
                  <a:cubicBezTo>
                    <a:pt x="126" y="348"/>
                    <a:pt x="126" y="348"/>
                    <a:pt x="126" y="348"/>
                  </a:cubicBezTo>
                  <a:cubicBezTo>
                    <a:pt x="138" y="332"/>
                    <a:pt x="138" y="332"/>
                    <a:pt x="138" y="332"/>
                  </a:cubicBezTo>
                  <a:cubicBezTo>
                    <a:pt x="150" y="316"/>
                    <a:pt x="150" y="316"/>
                    <a:pt x="150" y="316"/>
                  </a:cubicBezTo>
                  <a:cubicBezTo>
                    <a:pt x="175" y="286"/>
                    <a:pt x="175" y="286"/>
                    <a:pt x="175" y="286"/>
                  </a:cubicBezTo>
                  <a:cubicBezTo>
                    <a:pt x="189" y="272"/>
                    <a:pt x="189" y="272"/>
                    <a:pt x="189" y="272"/>
                  </a:cubicBezTo>
                  <a:cubicBezTo>
                    <a:pt x="204" y="258"/>
                    <a:pt x="204" y="258"/>
                    <a:pt x="204" y="258"/>
                  </a:cubicBezTo>
                  <a:lnTo>
                    <a:pt x="205" y="257"/>
                  </a:lnTo>
                  <a:close/>
                  <a:moveTo>
                    <a:pt x="73" y="569"/>
                  </a:moveTo>
                  <a:cubicBezTo>
                    <a:pt x="73" y="570"/>
                    <a:pt x="73" y="570"/>
                    <a:pt x="73" y="570"/>
                  </a:cubicBezTo>
                  <a:cubicBezTo>
                    <a:pt x="80" y="578"/>
                    <a:pt x="80" y="578"/>
                    <a:pt x="80" y="578"/>
                  </a:cubicBezTo>
                  <a:cubicBezTo>
                    <a:pt x="95" y="595"/>
                    <a:pt x="95" y="595"/>
                    <a:pt x="95" y="595"/>
                  </a:cubicBezTo>
                  <a:cubicBezTo>
                    <a:pt x="103" y="602"/>
                    <a:pt x="103" y="602"/>
                    <a:pt x="103" y="602"/>
                  </a:cubicBezTo>
                  <a:cubicBezTo>
                    <a:pt x="122" y="618"/>
                    <a:pt x="122" y="618"/>
                    <a:pt x="122" y="618"/>
                  </a:cubicBezTo>
                  <a:cubicBezTo>
                    <a:pt x="125" y="620"/>
                    <a:pt x="125" y="620"/>
                    <a:pt x="125" y="620"/>
                  </a:cubicBezTo>
                  <a:cubicBezTo>
                    <a:pt x="119" y="647"/>
                    <a:pt x="119" y="647"/>
                    <a:pt x="119" y="647"/>
                  </a:cubicBezTo>
                  <a:cubicBezTo>
                    <a:pt x="113" y="687"/>
                    <a:pt x="113" y="687"/>
                    <a:pt x="113" y="687"/>
                  </a:cubicBezTo>
                  <a:cubicBezTo>
                    <a:pt x="109" y="726"/>
                    <a:pt x="109" y="726"/>
                    <a:pt x="109" y="726"/>
                  </a:cubicBezTo>
                  <a:cubicBezTo>
                    <a:pt x="108" y="757"/>
                    <a:pt x="108" y="757"/>
                    <a:pt x="108" y="757"/>
                  </a:cubicBezTo>
                  <a:cubicBezTo>
                    <a:pt x="100" y="750"/>
                    <a:pt x="100" y="750"/>
                    <a:pt x="100" y="750"/>
                  </a:cubicBezTo>
                  <a:cubicBezTo>
                    <a:pt x="82" y="735"/>
                    <a:pt x="82" y="735"/>
                    <a:pt x="82" y="735"/>
                  </a:cubicBezTo>
                  <a:cubicBezTo>
                    <a:pt x="74" y="726"/>
                    <a:pt x="74" y="726"/>
                    <a:pt x="74" y="726"/>
                  </a:cubicBezTo>
                  <a:cubicBezTo>
                    <a:pt x="67" y="718"/>
                    <a:pt x="67" y="718"/>
                    <a:pt x="67" y="718"/>
                  </a:cubicBezTo>
                  <a:cubicBezTo>
                    <a:pt x="55" y="702"/>
                    <a:pt x="55" y="702"/>
                    <a:pt x="55" y="702"/>
                  </a:cubicBezTo>
                  <a:cubicBezTo>
                    <a:pt x="56" y="684"/>
                    <a:pt x="56" y="684"/>
                    <a:pt x="56" y="684"/>
                  </a:cubicBezTo>
                  <a:cubicBezTo>
                    <a:pt x="59" y="646"/>
                    <a:pt x="59" y="646"/>
                    <a:pt x="59" y="646"/>
                  </a:cubicBezTo>
                  <a:cubicBezTo>
                    <a:pt x="61" y="627"/>
                    <a:pt x="61" y="627"/>
                    <a:pt x="61" y="627"/>
                  </a:cubicBezTo>
                  <a:cubicBezTo>
                    <a:pt x="68" y="588"/>
                    <a:pt x="68" y="588"/>
                    <a:pt x="68" y="588"/>
                  </a:cubicBezTo>
                  <a:lnTo>
                    <a:pt x="73" y="569"/>
                  </a:lnTo>
                  <a:close/>
                  <a:moveTo>
                    <a:pt x="1187" y="394"/>
                  </a:moveTo>
                  <a:cubicBezTo>
                    <a:pt x="1177" y="376"/>
                    <a:pt x="1177" y="376"/>
                    <a:pt x="1177" y="376"/>
                  </a:cubicBezTo>
                  <a:cubicBezTo>
                    <a:pt x="1167" y="360"/>
                    <a:pt x="1167" y="360"/>
                    <a:pt x="1167" y="360"/>
                  </a:cubicBezTo>
                  <a:cubicBezTo>
                    <a:pt x="1167" y="350"/>
                    <a:pt x="1167" y="350"/>
                    <a:pt x="1167" y="350"/>
                  </a:cubicBezTo>
                  <a:cubicBezTo>
                    <a:pt x="1177" y="369"/>
                    <a:pt x="1186" y="388"/>
                    <a:pt x="1194" y="407"/>
                  </a:cubicBezTo>
                  <a:lnTo>
                    <a:pt x="1187" y="394"/>
                  </a:lnTo>
                  <a:close/>
                  <a:moveTo>
                    <a:pt x="1148" y="318"/>
                  </a:moveTo>
                  <a:cubicBezTo>
                    <a:pt x="1153" y="329"/>
                    <a:pt x="1153" y="329"/>
                    <a:pt x="1153" y="329"/>
                  </a:cubicBezTo>
                  <a:cubicBezTo>
                    <a:pt x="1155" y="336"/>
                    <a:pt x="1155" y="336"/>
                    <a:pt x="1155" y="336"/>
                  </a:cubicBezTo>
                  <a:cubicBezTo>
                    <a:pt x="1157" y="345"/>
                    <a:pt x="1157" y="345"/>
                    <a:pt x="1157" y="345"/>
                  </a:cubicBezTo>
                  <a:cubicBezTo>
                    <a:pt x="1156" y="343"/>
                    <a:pt x="1156" y="343"/>
                    <a:pt x="1156" y="343"/>
                  </a:cubicBezTo>
                  <a:cubicBezTo>
                    <a:pt x="1144" y="327"/>
                    <a:pt x="1144" y="327"/>
                    <a:pt x="1144" y="327"/>
                  </a:cubicBezTo>
                  <a:cubicBezTo>
                    <a:pt x="1132" y="311"/>
                    <a:pt x="1132" y="311"/>
                    <a:pt x="1132" y="311"/>
                  </a:cubicBezTo>
                  <a:cubicBezTo>
                    <a:pt x="1106" y="280"/>
                    <a:pt x="1106" y="280"/>
                    <a:pt x="1106" y="280"/>
                  </a:cubicBezTo>
                  <a:cubicBezTo>
                    <a:pt x="1092" y="266"/>
                    <a:pt x="1092" y="266"/>
                    <a:pt x="1092" y="266"/>
                  </a:cubicBezTo>
                  <a:cubicBezTo>
                    <a:pt x="1077" y="252"/>
                    <a:pt x="1077" y="252"/>
                    <a:pt x="1077" y="252"/>
                  </a:cubicBezTo>
                  <a:cubicBezTo>
                    <a:pt x="1071" y="246"/>
                    <a:pt x="1071" y="246"/>
                    <a:pt x="1071" y="246"/>
                  </a:cubicBezTo>
                  <a:cubicBezTo>
                    <a:pt x="1071" y="244"/>
                    <a:pt x="1071" y="244"/>
                    <a:pt x="1071" y="244"/>
                  </a:cubicBezTo>
                  <a:cubicBezTo>
                    <a:pt x="1069" y="231"/>
                    <a:pt x="1069" y="231"/>
                    <a:pt x="1069" y="231"/>
                  </a:cubicBezTo>
                  <a:cubicBezTo>
                    <a:pt x="1068" y="225"/>
                    <a:pt x="1068" y="225"/>
                    <a:pt x="1068" y="225"/>
                  </a:cubicBezTo>
                  <a:cubicBezTo>
                    <a:pt x="1065" y="218"/>
                    <a:pt x="1065" y="218"/>
                    <a:pt x="1065" y="218"/>
                  </a:cubicBezTo>
                  <a:cubicBezTo>
                    <a:pt x="1070" y="222"/>
                    <a:pt x="1070" y="222"/>
                    <a:pt x="1070" y="222"/>
                  </a:cubicBezTo>
                  <a:cubicBezTo>
                    <a:pt x="1084" y="235"/>
                    <a:pt x="1084" y="235"/>
                    <a:pt x="1084" y="235"/>
                  </a:cubicBezTo>
                  <a:cubicBezTo>
                    <a:pt x="1097" y="249"/>
                    <a:pt x="1097" y="249"/>
                    <a:pt x="1097" y="249"/>
                  </a:cubicBezTo>
                  <a:cubicBezTo>
                    <a:pt x="1107" y="260"/>
                    <a:pt x="1107" y="260"/>
                    <a:pt x="1107" y="260"/>
                  </a:cubicBezTo>
                  <a:cubicBezTo>
                    <a:pt x="1122" y="279"/>
                    <a:pt x="1135" y="298"/>
                    <a:pt x="1148" y="318"/>
                  </a:cubicBezTo>
                  <a:close/>
                  <a:moveTo>
                    <a:pt x="853" y="75"/>
                  </a:moveTo>
                  <a:cubicBezTo>
                    <a:pt x="867" y="82"/>
                    <a:pt x="867" y="82"/>
                    <a:pt x="867" y="82"/>
                  </a:cubicBezTo>
                  <a:cubicBezTo>
                    <a:pt x="852" y="78"/>
                    <a:pt x="852" y="78"/>
                    <a:pt x="852" y="78"/>
                  </a:cubicBezTo>
                  <a:cubicBezTo>
                    <a:pt x="818" y="72"/>
                    <a:pt x="818" y="72"/>
                    <a:pt x="818" y="72"/>
                  </a:cubicBezTo>
                  <a:cubicBezTo>
                    <a:pt x="800" y="70"/>
                    <a:pt x="800" y="70"/>
                    <a:pt x="800" y="70"/>
                  </a:cubicBezTo>
                  <a:cubicBezTo>
                    <a:pt x="783" y="69"/>
                    <a:pt x="783" y="69"/>
                    <a:pt x="783" y="69"/>
                  </a:cubicBezTo>
                  <a:cubicBezTo>
                    <a:pt x="774" y="68"/>
                    <a:pt x="774" y="68"/>
                    <a:pt x="774" y="68"/>
                  </a:cubicBezTo>
                  <a:cubicBezTo>
                    <a:pt x="765" y="62"/>
                    <a:pt x="765" y="62"/>
                    <a:pt x="765" y="62"/>
                  </a:cubicBezTo>
                  <a:cubicBezTo>
                    <a:pt x="770" y="62"/>
                    <a:pt x="770" y="62"/>
                    <a:pt x="770" y="62"/>
                  </a:cubicBezTo>
                  <a:cubicBezTo>
                    <a:pt x="798" y="63"/>
                    <a:pt x="798" y="63"/>
                    <a:pt x="798" y="63"/>
                  </a:cubicBezTo>
                  <a:cubicBezTo>
                    <a:pt x="812" y="65"/>
                    <a:pt x="812" y="65"/>
                    <a:pt x="812" y="65"/>
                  </a:cubicBezTo>
                  <a:cubicBezTo>
                    <a:pt x="838" y="70"/>
                    <a:pt x="838" y="70"/>
                    <a:pt x="838" y="70"/>
                  </a:cubicBezTo>
                  <a:cubicBezTo>
                    <a:pt x="848" y="73"/>
                    <a:pt x="848" y="73"/>
                    <a:pt x="848" y="73"/>
                  </a:cubicBezTo>
                  <a:cubicBezTo>
                    <a:pt x="850" y="74"/>
                    <a:pt x="852" y="74"/>
                    <a:pt x="853" y="75"/>
                  </a:cubicBezTo>
                  <a:close/>
                  <a:moveTo>
                    <a:pt x="677" y="38"/>
                  </a:moveTo>
                  <a:cubicBezTo>
                    <a:pt x="658" y="35"/>
                    <a:pt x="658" y="35"/>
                    <a:pt x="658" y="35"/>
                  </a:cubicBezTo>
                  <a:cubicBezTo>
                    <a:pt x="665" y="36"/>
                    <a:pt x="672" y="36"/>
                    <a:pt x="679" y="37"/>
                  </a:cubicBezTo>
                  <a:lnTo>
                    <a:pt x="677" y="38"/>
                  </a:lnTo>
                  <a:close/>
                  <a:moveTo>
                    <a:pt x="652" y="35"/>
                  </a:moveTo>
                  <a:cubicBezTo>
                    <a:pt x="651" y="35"/>
                    <a:pt x="651" y="35"/>
                    <a:pt x="651" y="35"/>
                  </a:cubicBezTo>
                  <a:cubicBezTo>
                    <a:pt x="652" y="35"/>
                    <a:pt x="653" y="35"/>
                    <a:pt x="654" y="35"/>
                  </a:cubicBezTo>
                  <a:lnTo>
                    <a:pt x="652" y="35"/>
                  </a:lnTo>
                  <a:close/>
                  <a:moveTo>
                    <a:pt x="633" y="35"/>
                  </a:moveTo>
                  <a:cubicBezTo>
                    <a:pt x="627" y="35"/>
                    <a:pt x="627" y="35"/>
                    <a:pt x="627" y="35"/>
                  </a:cubicBezTo>
                  <a:cubicBezTo>
                    <a:pt x="629" y="35"/>
                    <a:pt x="631" y="35"/>
                    <a:pt x="633" y="35"/>
                  </a:cubicBezTo>
                  <a:close/>
                  <a:moveTo>
                    <a:pt x="599" y="38"/>
                  </a:moveTo>
                  <a:cubicBezTo>
                    <a:pt x="596" y="37"/>
                    <a:pt x="596" y="37"/>
                    <a:pt x="596" y="37"/>
                  </a:cubicBezTo>
                  <a:cubicBezTo>
                    <a:pt x="603" y="36"/>
                    <a:pt x="610" y="36"/>
                    <a:pt x="617" y="35"/>
                  </a:cubicBezTo>
                  <a:lnTo>
                    <a:pt x="599" y="38"/>
                  </a:lnTo>
                  <a:close/>
                  <a:moveTo>
                    <a:pt x="437" y="70"/>
                  </a:moveTo>
                  <a:cubicBezTo>
                    <a:pt x="463" y="65"/>
                    <a:pt x="463" y="65"/>
                    <a:pt x="463" y="65"/>
                  </a:cubicBezTo>
                  <a:cubicBezTo>
                    <a:pt x="477" y="63"/>
                    <a:pt x="477" y="63"/>
                    <a:pt x="477" y="63"/>
                  </a:cubicBezTo>
                  <a:cubicBezTo>
                    <a:pt x="505" y="62"/>
                    <a:pt x="505" y="62"/>
                    <a:pt x="505" y="62"/>
                  </a:cubicBezTo>
                  <a:cubicBezTo>
                    <a:pt x="510" y="62"/>
                    <a:pt x="510" y="62"/>
                    <a:pt x="510" y="62"/>
                  </a:cubicBezTo>
                  <a:cubicBezTo>
                    <a:pt x="503" y="66"/>
                    <a:pt x="503" y="66"/>
                    <a:pt x="503" y="66"/>
                  </a:cubicBezTo>
                  <a:cubicBezTo>
                    <a:pt x="500" y="68"/>
                    <a:pt x="500" y="68"/>
                    <a:pt x="500" y="68"/>
                  </a:cubicBezTo>
                  <a:cubicBezTo>
                    <a:pt x="492" y="69"/>
                    <a:pt x="492" y="69"/>
                    <a:pt x="492" y="69"/>
                  </a:cubicBezTo>
                  <a:cubicBezTo>
                    <a:pt x="474" y="70"/>
                    <a:pt x="474" y="70"/>
                    <a:pt x="474" y="70"/>
                  </a:cubicBezTo>
                  <a:cubicBezTo>
                    <a:pt x="457" y="72"/>
                    <a:pt x="457" y="72"/>
                    <a:pt x="457" y="72"/>
                  </a:cubicBezTo>
                  <a:cubicBezTo>
                    <a:pt x="423" y="78"/>
                    <a:pt x="423" y="78"/>
                    <a:pt x="423" y="78"/>
                  </a:cubicBezTo>
                  <a:cubicBezTo>
                    <a:pt x="408" y="82"/>
                    <a:pt x="408" y="82"/>
                    <a:pt x="408" y="82"/>
                  </a:cubicBezTo>
                  <a:cubicBezTo>
                    <a:pt x="422" y="75"/>
                    <a:pt x="422" y="75"/>
                    <a:pt x="422" y="75"/>
                  </a:cubicBezTo>
                  <a:cubicBezTo>
                    <a:pt x="423" y="74"/>
                    <a:pt x="425" y="74"/>
                    <a:pt x="427" y="73"/>
                  </a:cubicBezTo>
                  <a:lnTo>
                    <a:pt x="437" y="70"/>
                  </a:lnTo>
                  <a:close/>
                  <a:moveTo>
                    <a:pt x="108" y="361"/>
                  </a:moveTo>
                  <a:cubicBezTo>
                    <a:pt x="98" y="377"/>
                    <a:pt x="98" y="377"/>
                    <a:pt x="98" y="377"/>
                  </a:cubicBezTo>
                  <a:cubicBezTo>
                    <a:pt x="88" y="394"/>
                    <a:pt x="88" y="394"/>
                    <a:pt x="88" y="394"/>
                  </a:cubicBezTo>
                  <a:cubicBezTo>
                    <a:pt x="81" y="408"/>
                    <a:pt x="81" y="408"/>
                    <a:pt x="81" y="408"/>
                  </a:cubicBezTo>
                  <a:cubicBezTo>
                    <a:pt x="89" y="388"/>
                    <a:pt x="98" y="369"/>
                    <a:pt x="108" y="350"/>
                  </a:cubicBezTo>
                  <a:cubicBezTo>
                    <a:pt x="108" y="358"/>
                    <a:pt x="108" y="358"/>
                    <a:pt x="108" y="358"/>
                  </a:cubicBezTo>
                  <a:lnTo>
                    <a:pt x="108" y="361"/>
                  </a:lnTo>
                  <a:close/>
                  <a:moveTo>
                    <a:pt x="40" y="561"/>
                  </a:moveTo>
                  <a:cubicBezTo>
                    <a:pt x="44" y="543"/>
                    <a:pt x="44" y="543"/>
                    <a:pt x="44" y="543"/>
                  </a:cubicBezTo>
                  <a:cubicBezTo>
                    <a:pt x="50" y="518"/>
                    <a:pt x="50" y="518"/>
                    <a:pt x="50" y="518"/>
                  </a:cubicBezTo>
                  <a:cubicBezTo>
                    <a:pt x="52" y="526"/>
                    <a:pt x="52" y="526"/>
                    <a:pt x="52" y="526"/>
                  </a:cubicBezTo>
                  <a:cubicBezTo>
                    <a:pt x="58" y="544"/>
                    <a:pt x="58" y="544"/>
                    <a:pt x="58" y="544"/>
                  </a:cubicBezTo>
                  <a:cubicBezTo>
                    <a:pt x="62" y="553"/>
                    <a:pt x="62" y="553"/>
                    <a:pt x="62" y="553"/>
                  </a:cubicBezTo>
                  <a:cubicBezTo>
                    <a:pt x="67" y="559"/>
                    <a:pt x="67" y="559"/>
                    <a:pt x="67" y="559"/>
                  </a:cubicBezTo>
                  <a:cubicBezTo>
                    <a:pt x="60" y="587"/>
                    <a:pt x="60" y="587"/>
                    <a:pt x="60" y="587"/>
                  </a:cubicBezTo>
                  <a:cubicBezTo>
                    <a:pt x="53" y="626"/>
                    <a:pt x="53" y="626"/>
                    <a:pt x="53" y="626"/>
                  </a:cubicBezTo>
                  <a:cubicBezTo>
                    <a:pt x="50" y="645"/>
                    <a:pt x="50" y="645"/>
                    <a:pt x="50" y="645"/>
                  </a:cubicBezTo>
                  <a:cubicBezTo>
                    <a:pt x="47" y="684"/>
                    <a:pt x="47" y="684"/>
                    <a:pt x="47" y="684"/>
                  </a:cubicBezTo>
                  <a:cubicBezTo>
                    <a:pt x="47" y="687"/>
                    <a:pt x="47" y="687"/>
                    <a:pt x="47" y="687"/>
                  </a:cubicBezTo>
                  <a:cubicBezTo>
                    <a:pt x="42" y="676"/>
                    <a:pt x="42" y="676"/>
                    <a:pt x="42" y="676"/>
                  </a:cubicBezTo>
                  <a:cubicBezTo>
                    <a:pt x="39" y="667"/>
                    <a:pt x="39" y="667"/>
                    <a:pt x="39" y="667"/>
                  </a:cubicBezTo>
                  <a:cubicBezTo>
                    <a:pt x="36" y="651"/>
                    <a:pt x="36" y="651"/>
                    <a:pt x="36" y="651"/>
                  </a:cubicBezTo>
                  <a:cubicBezTo>
                    <a:pt x="36" y="647"/>
                    <a:pt x="35" y="642"/>
                    <a:pt x="35" y="637"/>
                  </a:cubicBezTo>
                  <a:cubicBezTo>
                    <a:pt x="35" y="617"/>
                    <a:pt x="36" y="596"/>
                    <a:pt x="38" y="577"/>
                  </a:cubicBezTo>
                  <a:lnTo>
                    <a:pt x="40" y="561"/>
                  </a:lnTo>
                  <a:close/>
                  <a:moveTo>
                    <a:pt x="42" y="697"/>
                  </a:moveTo>
                  <a:cubicBezTo>
                    <a:pt x="47" y="705"/>
                    <a:pt x="47" y="705"/>
                    <a:pt x="47" y="705"/>
                  </a:cubicBezTo>
                  <a:cubicBezTo>
                    <a:pt x="47" y="723"/>
                    <a:pt x="47" y="723"/>
                    <a:pt x="47" y="723"/>
                  </a:cubicBezTo>
                  <a:cubicBezTo>
                    <a:pt x="50" y="761"/>
                    <a:pt x="50" y="761"/>
                    <a:pt x="50" y="761"/>
                  </a:cubicBezTo>
                  <a:cubicBezTo>
                    <a:pt x="53" y="779"/>
                    <a:pt x="53" y="779"/>
                    <a:pt x="53" y="779"/>
                  </a:cubicBezTo>
                  <a:cubicBezTo>
                    <a:pt x="45" y="749"/>
                    <a:pt x="40" y="718"/>
                    <a:pt x="38" y="687"/>
                  </a:cubicBezTo>
                  <a:lnTo>
                    <a:pt x="42" y="697"/>
                  </a:lnTo>
                  <a:close/>
                  <a:moveTo>
                    <a:pt x="178" y="1025"/>
                  </a:moveTo>
                  <a:cubicBezTo>
                    <a:pt x="179" y="1026"/>
                    <a:pt x="179" y="1026"/>
                    <a:pt x="179" y="1026"/>
                  </a:cubicBezTo>
                  <a:cubicBezTo>
                    <a:pt x="180" y="1028"/>
                    <a:pt x="180" y="1028"/>
                    <a:pt x="180" y="1028"/>
                  </a:cubicBezTo>
                  <a:cubicBezTo>
                    <a:pt x="179" y="1027"/>
                    <a:pt x="178" y="1025"/>
                    <a:pt x="177" y="1024"/>
                  </a:cubicBezTo>
                  <a:lnTo>
                    <a:pt x="178" y="1025"/>
                  </a:lnTo>
                  <a:close/>
                  <a:moveTo>
                    <a:pt x="557" y="1231"/>
                  </a:moveTo>
                  <a:cubicBezTo>
                    <a:pt x="548" y="1225"/>
                    <a:pt x="548" y="1225"/>
                    <a:pt x="548" y="1225"/>
                  </a:cubicBezTo>
                  <a:cubicBezTo>
                    <a:pt x="540" y="1215"/>
                    <a:pt x="540" y="1215"/>
                    <a:pt x="540" y="1215"/>
                  </a:cubicBezTo>
                  <a:cubicBezTo>
                    <a:pt x="534" y="1206"/>
                    <a:pt x="534" y="1206"/>
                    <a:pt x="534" y="1206"/>
                  </a:cubicBezTo>
                  <a:cubicBezTo>
                    <a:pt x="555" y="1209"/>
                    <a:pt x="555" y="1209"/>
                    <a:pt x="555" y="1209"/>
                  </a:cubicBezTo>
                  <a:cubicBezTo>
                    <a:pt x="630" y="1212"/>
                    <a:pt x="630" y="1212"/>
                    <a:pt x="630" y="1212"/>
                  </a:cubicBezTo>
                  <a:cubicBezTo>
                    <a:pt x="633" y="1212"/>
                    <a:pt x="633" y="1212"/>
                    <a:pt x="633" y="1212"/>
                  </a:cubicBezTo>
                  <a:cubicBezTo>
                    <a:pt x="633" y="1239"/>
                    <a:pt x="633" y="1239"/>
                    <a:pt x="633" y="1239"/>
                  </a:cubicBezTo>
                  <a:cubicBezTo>
                    <a:pt x="608" y="1239"/>
                    <a:pt x="583" y="1237"/>
                    <a:pt x="558" y="1234"/>
                  </a:cubicBezTo>
                  <a:cubicBezTo>
                    <a:pt x="558" y="1233"/>
                    <a:pt x="558" y="1232"/>
                    <a:pt x="557" y="1231"/>
                  </a:cubicBezTo>
                  <a:close/>
                  <a:moveTo>
                    <a:pt x="642" y="1212"/>
                  </a:moveTo>
                  <a:cubicBezTo>
                    <a:pt x="675" y="1211"/>
                    <a:pt x="675" y="1211"/>
                    <a:pt x="675" y="1211"/>
                  </a:cubicBezTo>
                  <a:cubicBezTo>
                    <a:pt x="735" y="1207"/>
                    <a:pt x="735" y="1207"/>
                    <a:pt x="735" y="1207"/>
                  </a:cubicBezTo>
                  <a:cubicBezTo>
                    <a:pt x="741" y="1206"/>
                    <a:pt x="741" y="1206"/>
                    <a:pt x="741" y="1206"/>
                  </a:cubicBezTo>
                  <a:cubicBezTo>
                    <a:pt x="735" y="1215"/>
                    <a:pt x="735" y="1215"/>
                    <a:pt x="735" y="1215"/>
                  </a:cubicBezTo>
                  <a:cubicBezTo>
                    <a:pt x="727" y="1225"/>
                    <a:pt x="727" y="1225"/>
                    <a:pt x="727" y="1225"/>
                  </a:cubicBezTo>
                  <a:cubicBezTo>
                    <a:pt x="718" y="1231"/>
                    <a:pt x="718" y="1231"/>
                    <a:pt x="718" y="1231"/>
                  </a:cubicBezTo>
                  <a:cubicBezTo>
                    <a:pt x="717" y="1232"/>
                    <a:pt x="717" y="1233"/>
                    <a:pt x="717" y="1234"/>
                  </a:cubicBezTo>
                  <a:cubicBezTo>
                    <a:pt x="692" y="1237"/>
                    <a:pt x="667" y="1239"/>
                    <a:pt x="642" y="1239"/>
                  </a:cubicBezTo>
                  <a:lnTo>
                    <a:pt x="642" y="1212"/>
                  </a:lnTo>
                  <a:close/>
                  <a:moveTo>
                    <a:pt x="998" y="1119"/>
                  </a:moveTo>
                  <a:cubicBezTo>
                    <a:pt x="987" y="1127"/>
                    <a:pt x="987" y="1127"/>
                    <a:pt x="987" y="1127"/>
                  </a:cubicBezTo>
                  <a:cubicBezTo>
                    <a:pt x="969" y="1137"/>
                    <a:pt x="969" y="1137"/>
                    <a:pt x="969" y="1137"/>
                  </a:cubicBezTo>
                  <a:cubicBezTo>
                    <a:pt x="963" y="1140"/>
                    <a:pt x="963" y="1140"/>
                    <a:pt x="963" y="1140"/>
                  </a:cubicBezTo>
                  <a:cubicBezTo>
                    <a:pt x="970" y="1132"/>
                    <a:pt x="970" y="1132"/>
                    <a:pt x="970" y="1132"/>
                  </a:cubicBezTo>
                  <a:cubicBezTo>
                    <a:pt x="979" y="1121"/>
                    <a:pt x="979" y="1121"/>
                    <a:pt x="979" y="1121"/>
                  </a:cubicBezTo>
                  <a:cubicBezTo>
                    <a:pt x="997" y="1097"/>
                    <a:pt x="997" y="1097"/>
                    <a:pt x="997" y="1097"/>
                  </a:cubicBezTo>
                  <a:cubicBezTo>
                    <a:pt x="1012" y="1073"/>
                    <a:pt x="1012" y="1073"/>
                    <a:pt x="1012" y="1073"/>
                  </a:cubicBezTo>
                  <a:cubicBezTo>
                    <a:pt x="1036" y="1062"/>
                    <a:pt x="1036" y="1062"/>
                    <a:pt x="1036" y="1062"/>
                  </a:cubicBezTo>
                  <a:cubicBezTo>
                    <a:pt x="1048" y="1056"/>
                    <a:pt x="1048" y="1056"/>
                    <a:pt x="1048" y="1056"/>
                  </a:cubicBezTo>
                  <a:cubicBezTo>
                    <a:pt x="1059" y="1050"/>
                    <a:pt x="1059" y="1050"/>
                    <a:pt x="1059" y="1050"/>
                  </a:cubicBezTo>
                  <a:cubicBezTo>
                    <a:pt x="1077" y="1039"/>
                    <a:pt x="1077" y="1039"/>
                    <a:pt x="1077" y="1039"/>
                  </a:cubicBezTo>
                  <a:cubicBezTo>
                    <a:pt x="1060" y="1062"/>
                    <a:pt x="1060" y="1062"/>
                    <a:pt x="1060" y="1062"/>
                  </a:cubicBezTo>
                  <a:cubicBezTo>
                    <a:pt x="1049" y="1074"/>
                    <a:pt x="1049" y="1074"/>
                    <a:pt x="1049" y="1074"/>
                  </a:cubicBezTo>
                  <a:cubicBezTo>
                    <a:pt x="1037" y="1086"/>
                    <a:pt x="1037" y="1086"/>
                    <a:pt x="1037" y="1086"/>
                  </a:cubicBezTo>
                  <a:cubicBezTo>
                    <a:pt x="1029" y="1094"/>
                    <a:pt x="1029" y="1094"/>
                    <a:pt x="1029" y="1094"/>
                  </a:cubicBezTo>
                  <a:cubicBezTo>
                    <a:pt x="1019" y="1103"/>
                    <a:pt x="1009" y="1111"/>
                    <a:pt x="998" y="1119"/>
                  </a:cubicBezTo>
                  <a:close/>
                  <a:moveTo>
                    <a:pt x="1097" y="1025"/>
                  </a:moveTo>
                  <a:cubicBezTo>
                    <a:pt x="1097" y="1025"/>
                    <a:pt x="1097" y="1025"/>
                    <a:pt x="1097" y="1025"/>
                  </a:cubicBezTo>
                  <a:cubicBezTo>
                    <a:pt x="1099" y="1024"/>
                    <a:pt x="1099" y="1024"/>
                    <a:pt x="1099" y="1024"/>
                  </a:cubicBezTo>
                  <a:cubicBezTo>
                    <a:pt x="1097" y="1025"/>
                    <a:pt x="1096" y="1027"/>
                    <a:pt x="1095" y="1028"/>
                  </a:cubicBezTo>
                  <a:lnTo>
                    <a:pt x="1097" y="1025"/>
                  </a:lnTo>
                  <a:close/>
                  <a:moveTo>
                    <a:pt x="1223" y="779"/>
                  </a:moveTo>
                  <a:cubicBezTo>
                    <a:pt x="1225" y="761"/>
                    <a:pt x="1225" y="761"/>
                    <a:pt x="1225" y="761"/>
                  </a:cubicBezTo>
                  <a:cubicBezTo>
                    <a:pt x="1228" y="723"/>
                    <a:pt x="1228" y="723"/>
                    <a:pt x="1228" y="723"/>
                  </a:cubicBezTo>
                  <a:cubicBezTo>
                    <a:pt x="1228" y="705"/>
                    <a:pt x="1228" y="705"/>
                    <a:pt x="1228" y="705"/>
                  </a:cubicBezTo>
                  <a:cubicBezTo>
                    <a:pt x="1233" y="696"/>
                    <a:pt x="1233" y="696"/>
                    <a:pt x="1233" y="696"/>
                  </a:cubicBezTo>
                  <a:cubicBezTo>
                    <a:pt x="1237" y="687"/>
                    <a:pt x="1237" y="687"/>
                    <a:pt x="1237" y="687"/>
                  </a:cubicBezTo>
                  <a:cubicBezTo>
                    <a:pt x="1235" y="718"/>
                    <a:pt x="1230" y="749"/>
                    <a:pt x="1223" y="77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97" name="Rectangle 296"/>
          <p:cNvSpPr/>
          <p:nvPr/>
        </p:nvSpPr>
        <p:spPr>
          <a:xfrm>
            <a:off x="498260" y="3732502"/>
            <a:ext cx="3886200" cy="846386"/>
          </a:xfrm>
          <a:prstGeom prst="rect">
            <a:avLst/>
          </a:prstGeom>
        </p:spPr>
        <p:txBody>
          <a:bodyPr wrap="square" lIns="0" tIns="0" rIns="0" bIns="0">
            <a:spAutoFit/>
          </a:bodyPr>
          <a:lstStyle/>
          <a:p>
            <a:pPr>
              <a:lnSpc>
                <a:spcPct val="90000"/>
              </a:lnSpc>
              <a:spcBef>
                <a:spcPts val="100"/>
              </a:spcBef>
            </a:pPr>
            <a:r>
              <a:rPr lang="en-US" sz="6000" b="1" dirty="0">
                <a:solidFill>
                  <a:srgbClr val="FFFFFF"/>
                </a:solidFill>
                <a:latin typeface="Arial"/>
                <a:cs typeface="Arial"/>
              </a:rPr>
              <a:t>4,368,723</a:t>
            </a:r>
            <a:endParaRPr lang="en-US" sz="6000" dirty="0">
              <a:solidFill>
                <a:srgbClr val="FFFFFF"/>
              </a:solidFill>
              <a:latin typeface="Arial"/>
              <a:cs typeface="Arial"/>
            </a:endParaRPr>
          </a:p>
        </p:txBody>
      </p:sp>
      <p:sp>
        <p:nvSpPr>
          <p:cNvPr id="207" name="Rectangle 206"/>
          <p:cNvSpPr/>
          <p:nvPr/>
        </p:nvSpPr>
        <p:spPr>
          <a:xfrm>
            <a:off x="498260" y="4754175"/>
            <a:ext cx="3886200" cy="1360885"/>
          </a:xfrm>
          <a:prstGeom prst="rect">
            <a:avLst/>
          </a:prstGeom>
        </p:spPr>
        <p:txBody>
          <a:bodyPr wrap="square" lIns="0" tIns="0" rIns="0" bIns="0">
            <a:spAutoFit/>
          </a:bodyPr>
          <a:lstStyle/>
          <a:p>
            <a:pPr>
              <a:lnSpc>
                <a:spcPct val="90000"/>
              </a:lnSpc>
              <a:spcBef>
                <a:spcPts val="100"/>
              </a:spcBef>
            </a:pPr>
            <a:r>
              <a:rPr lang="en-US" sz="1400" b="1" i="1" dirty="0">
                <a:solidFill>
                  <a:srgbClr val="FFFFFF"/>
                </a:solidFill>
                <a:latin typeface="Arial"/>
                <a:cs typeface="Arial"/>
              </a:rPr>
              <a:t>Place additional content here, if needed. </a:t>
            </a:r>
            <a:r>
              <a:rPr lang="en-US" sz="1400" i="1" dirty="0">
                <a:solidFill>
                  <a:srgbClr val="FFFFFF"/>
                </a:solidFill>
                <a:latin typeface="Arial"/>
                <a:cs typeface="Arial"/>
              </a:rPr>
              <a:t>Your content can be placed in this area. Place more words here, if needed. Your goal is to use less text. Place more words here, if needed. Your content can be placed in this area. Place more words here, if needed. Place additional content here. Your content can be placed in this area. </a:t>
            </a:r>
          </a:p>
        </p:txBody>
      </p:sp>
      <p:grpSp>
        <p:nvGrpSpPr>
          <p:cNvPr id="4" name="Group 3" descr="Element boxes group."/>
          <p:cNvGrpSpPr/>
          <p:nvPr/>
        </p:nvGrpSpPr>
        <p:grpSpPr>
          <a:xfrm>
            <a:off x="4715240" y="1580713"/>
            <a:ext cx="7049772" cy="4515287"/>
            <a:chOff x="4715240" y="1580713"/>
            <a:chExt cx="7049772" cy="4515287"/>
          </a:xfrm>
        </p:grpSpPr>
        <p:sp>
          <p:nvSpPr>
            <p:cNvPr id="204" name="Rectangle 203">
              <a:extLst>
                <a:ext uri="{C183D7F6-B498-43B3-948B-1728B52AA6E4}">
                  <adec:decorative xmlns:adec="http://schemas.microsoft.com/office/drawing/2017/decorative" val="1"/>
                </a:ext>
              </a:extLst>
            </p:cNvPr>
            <p:cNvSpPr/>
            <p:nvPr/>
          </p:nvSpPr>
          <p:spPr bwMode="auto">
            <a:xfrm>
              <a:off x="4715240" y="1580713"/>
              <a:ext cx="6858000" cy="38100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dirty="0">
                  <a:solidFill>
                    <a:srgbClr val="FFFFFF"/>
                  </a:solidFill>
                  <a:latin typeface="Arial"/>
                  <a:cs typeface="Arial"/>
                </a:rPr>
                <a:t>Proof…</a:t>
              </a:r>
            </a:p>
          </p:txBody>
        </p:sp>
        <p:sp>
          <p:nvSpPr>
            <p:cNvPr id="210" name="Round Diagonal Corner Rectangle 209">
              <a:extLst>
                <a:ext uri="{C183D7F6-B498-43B3-948B-1728B52AA6E4}">
                  <adec:decorative xmlns:adec="http://schemas.microsoft.com/office/drawing/2017/decorative" val="1"/>
                </a:ext>
              </a:extLst>
            </p:cNvPr>
            <p:cNvSpPr/>
            <p:nvPr/>
          </p:nvSpPr>
          <p:spPr bwMode="auto">
            <a:xfrm flipH="1">
              <a:off x="4727922"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4" name="Rectangle 253"/>
            <p:cNvSpPr/>
            <p:nvPr/>
          </p:nvSpPr>
          <p:spPr bwMode="auto">
            <a:xfrm>
              <a:off x="4727922" y="2196575"/>
              <a:ext cx="213758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One</a:t>
              </a:r>
            </a:p>
          </p:txBody>
        </p:sp>
        <p:sp>
          <p:nvSpPr>
            <p:cNvPr id="250" name="Rectangle 249"/>
            <p:cNvSpPr/>
            <p:nvPr/>
          </p:nvSpPr>
          <p:spPr bwMode="auto">
            <a:xfrm>
              <a:off x="4801632" y="2487320"/>
              <a:ext cx="658782" cy="22112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A7832"/>
                  </a:solidFill>
                  <a:effectLst/>
                  <a:latin typeface="Arial Narrow"/>
                  <a:cs typeface="Arial Narrow"/>
                </a:rPr>
                <a:t>One</a:t>
              </a:r>
            </a:p>
          </p:txBody>
        </p:sp>
        <p:sp>
          <p:nvSpPr>
            <p:cNvPr id="251" name="Rectangle 70"/>
            <p:cNvSpPr>
              <a:spLocks noChangeArrowheads="1"/>
            </p:cNvSpPr>
            <p:nvPr/>
          </p:nvSpPr>
          <p:spPr bwMode="auto">
            <a:xfrm>
              <a:off x="5451370" y="2462750"/>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14%</a:t>
              </a:r>
              <a:endParaRPr lang="en-US" sz="1200" dirty="0">
                <a:solidFill>
                  <a:srgbClr val="FFFFFF"/>
                </a:solidFill>
                <a:latin typeface="Arial Narrow" pitchFamily="112" charset="0"/>
              </a:endParaRPr>
            </a:p>
          </p:txBody>
        </p:sp>
        <p:sp>
          <p:nvSpPr>
            <p:cNvPr id="248" name="Rectangle 247"/>
            <p:cNvSpPr/>
            <p:nvPr/>
          </p:nvSpPr>
          <p:spPr bwMode="auto">
            <a:xfrm>
              <a:off x="4801632" y="2782159"/>
              <a:ext cx="1114861" cy="22112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A7832"/>
                  </a:solidFill>
                  <a:effectLst/>
                  <a:latin typeface="Arial Narrow"/>
                  <a:cs typeface="Arial Narrow"/>
                </a:rPr>
                <a:t>Two</a:t>
              </a:r>
            </a:p>
          </p:txBody>
        </p:sp>
        <p:sp>
          <p:nvSpPr>
            <p:cNvPr id="252" name="Rectangle 70"/>
            <p:cNvSpPr>
              <a:spLocks noChangeArrowheads="1"/>
            </p:cNvSpPr>
            <p:nvPr/>
          </p:nvSpPr>
          <p:spPr bwMode="auto">
            <a:xfrm>
              <a:off x="5907279" y="2757589"/>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22%</a:t>
              </a:r>
              <a:endParaRPr lang="en-US" sz="1200" dirty="0">
                <a:solidFill>
                  <a:srgbClr val="FFFFFF"/>
                </a:solidFill>
                <a:latin typeface="Arial Narrow" pitchFamily="112" charset="0"/>
              </a:endParaRPr>
            </a:p>
          </p:txBody>
        </p:sp>
        <p:sp>
          <p:nvSpPr>
            <p:cNvPr id="249" name="Rectangle 248"/>
            <p:cNvSpPr/>
            <p:nvPr/>
          </p:nvSpPr>
          <p:spPr bwMode="auto">
            <a:xfrm>
              <a:off x="4801632" y="3076998"/>
              <a:ext cx="1621616" cy="221129"/>
            </a:xfrm>
            <a:prstGeom prst="rect">
              <a:avLst/>
            </a:prstGeom>
            <a:solidFill>
              <a:srgbClr val="0A7832"/>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FFFFFF"/>
                  </a:solidFill>
                  <a:effectLst/>
                  <a:latin typeface="Arial Narrow"/>
                  <a:cs typeface="Arial Narrow"/>
                </a:rPr>
                <a:t>Three</a:t>
              </a:r>
            </a:p>
          </p:txBody>
        </p:sp>
        <p:sp>
          <p:nvSpPr>
            <p:cNvPr id="253" name="Rectangle 70"/>
            <p:cNvSpPr>
              <a:spLocks noChangeArrowheads="1"/>
            </p:cNvSpPr>
            <p:nvPr/>
          </p:nvSpPr>
          <p:spPr bwMode="auto">
            <a:xfrm>
              <a:off x="6423248" y="3064713"/>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31%</a:t>
              </a:r>
              <a:endParaRPr lang="en-US" sz="1200" dirty="0">
                <a:solidFill>
                  <a:srgbClr val="FFFFFF"/>
                </a:solidFill>
                <a:latin typeface="Arial Narrow" pitchFamily="112" charset="0"/>
              </a:endParaRPr>
            </a:p>
          </p:txBody>
        </p:sp>
        <p:sp>
          <p:nvSpPr>
            <p:cNvPr id="255" name="Rectangle 254"/>
            <p:cNvSpPr/>
            <p:nvPr/>
          </p:nvSpPr>
          <p:spPr>
            <a:xfrm>
              <a:off x="4838487"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46" name="Round Diagonal Corner Rectangle 245">
              <a:extLst>
                <a:ext uri="{C183D7F6-B498-43B3-948B-1728B52AA6E4}">
                  <adec:decorative xmlns:adec="http://schemas.microsoft.com/office/drawing/2017/decorative" val="1"/>
                </a:ext>
              </a:extLst>
            </p:cNvPr>
            <p:cNvSpPr/>
            <p:nvPr/>
          </p:nvSpPr>
          <p:spPr bwMode="auto">
            <a:xfrm flipH="1">
              <a:off x="7156671"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6" name="Rectangle 255"/>
            <p:cNvSpPr/>
            <p:nvPr/>
          </p:nvSpPr>
          <p:spPr bwMode="auto">
            <a:xfrm>
              <a:off x="7131825" y="2196575"/>
              <a:ext cx="221129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Two</a:t>
              </a:r>
            </a:p>
          </p:txBody>
        </p:sp>
        <p:sp>
          <p:nvSpPr>
            <p:cNvPr id="289" name="Freeform 25">
              <a:extLst>
                <a:ext uri="{C183D7F6-B498-43B3-948B-1728B52AA6E4}">
                  <adec:decorative xmlns:adec="http://schemas.microsoft.com/office/drawing/2017/decorative" val="1"/>
                </a:ext>
              </a:extLst>
            </p:cNvPr>
            <p:cNvSpPr>
              <a:spLocks/>
            </p:cNvSpPr>
            <p:nvPr/>
          </p:nvSpPr>
          <p:spPr bwMode="auto">
            <a:xfrm>
              <a:off x="7279244" y="2515080"/>
              <a:ext cx="986704" cy="754383"/>
            </a:xfrm>
            <a:custGeom>
              <a:avLst/>
              <a:gdLst/>
              <a:ahLst/>
              <a:cxnLst>
                <a:cxn ang="0">
                  <a:pos x="1675" y="558"/>
                </a:cxn>
                <a:cxn ang="0">
                  <a:pos x="1675" y="417"/>
                </a:cxn>
                <a:cxn ang="0">
                  <a:pos x="1150" y="417"/>
                </a:cxn>
                <a:cxn ang="0">
                  <a:pos x="1150" y="303"/>
                </a:cxn>
                <a:cxn ang="0">
                  <a:pos x="1550" y="303"/>
                </a:cxn>
                <a:cxn ang="0">
                  <a:pos x="1550" y="0"/>
                </a:cxn>
                <a:cxn ang="0">
                  <a:pos x="740" y="0"/>
                </a:cxn>
                <a:cxn ang="0">
                  <a:pos x="740" y="303"/>
                </a:cxn>
                <a:cxn ang="0">
                  <a:pos x="1106" y="303"/>
                </a:cxn>
                <a:cxn ang="0">
                  <a:pos x="1106" y="417"/>
                </a:cxn>
                <a:cxn ang="0">
                  <a:pos x="616" y="417"/>
                </a:cxn>
                <a:cxn ang="0">
                  <a:pos x="616" y="558"/>
                </a:cxn>
                <a:cxn ang="0">
                  <a:pos x="418" y="558"/>
                </a:cxn>
                <a:cxn ang="0">
                  <a:pos x="418" y="861"/>
                </a:cxn>
                <a:cxn ang="0">
                  <a:pos x="616" y="861"/>
                </a:cxn>
                <a:cxn ang="0">
                  <a:pos x="616" y="958"/>
                </a:cxn>
                <a:cxn ang="0">
                  <a:pos x="164" y="958"/>
                </a:cxn>
                <a:cxn ang="0">
                  <a:pos x="164" y="1115"/>
                </a:cxn>
                <a:cxn ang="0">
                  <a:pos x="0" y="1115"/>
                </a:cxn>
                <a:cxn ang="0">
                  <a:pos x="0" y="1419"/>
                </a:cxn>
                <a:cxn ang="0">
                  <a:pos x="354" y="1419"/>
                </a:cxn>
                <a:cxn ang="0">
                  <a:pos x="354" y="1115"/>
                </a:cxn>
                <a:cxn ang="0">
                  <a:pos x="206" y="1115"/>
                </a:cxn>
                <a:cxn ang="0">
                  <a:pos x="206" y="1002"/>
                </a:cxn>
                <a:cxn ang="0">
                  <a:pos x="620" y="1002"/>
                </a:cxn>
                <a:cxn ang="0">
                  <a:pos x="620" y="1115"/>
                </a:cxn>
                <a:cxn ang="0">
                  <a:pos x="473" y="1115"/>
                </a:cxn>
                <a:cxn ang="0">
                  <a:pos x="473" y="1419"/>
                </a:cxn>
                <a:cxn ang="0">
                  <a:pos x="828" y="1419"/>
                </a:cxn>
                <a:cxn ang="0">
                  <a:pos x="828" y="1115"/>
                </a:cxn>
                <a:cxn ang="0">
                  <a:pos x="663" y="1115"/>
                </a:cxn>
                <a:cxn ang="0">
                  <a:pos x="663" y="1002"/>
                </a:cxn>
                <a:cxn ang="0">
                  <a:pos x="1093" y="1002"/>
                </a:cxn>
                <a:cxn ang="0">
                  <a:pos x="1093" y="1115"/>
                </a:cxn>
                <a:cxn ang="0">
                  <a:pos x="945" y="1115"/>
                </a:cxn>
                <a:cxn ang="0">
                  <a:pos x="945" y="1419"/>
                </a:cxn>
                <a:cxn ang="0">
                  <a:pos x="1300" y="1419"/>
                </a:cxn>
                <a:cxn ang="0">
                  <a:pos x="1300" y="1115"/>
                </a:cxn>
                <a:cxn ang="0">
                  <a:pos x="1137" y="1115"/>
                </a:cxn>
                <a:cxn ang="0">
                  <a:pos x="1137" y="958"/>
                </a:cxn>
                <a:cxn ang="0">
                  <a:pos x="660" y="958"/>
                </a:cxn>
                <a:cxn ang="0">
                  <a:pos x="660" y="861"/>
                </a:cxn>
                <a:cxn ang="0">
                  <a:pos x="943" y="861"/>
                </a:cxn>
                <a:cxn ang="0">
                  <a:pos x="943" y="558"/>
                </a:cxn>
                <a:cxn ang="0">
                  <a:pos x="660" y="558"/>
                </a:cxn>
                <a:cxn ang="0">
                  <a:pos x="660" y="461"/>
                </a:cxn>
                <a:cxn ang="0">
                  <a:pos x="1631" y="461"/>
                </a:cxn>
                <a:cxn ang="0">
                  <a:pos x="1631" y="558"/>
                </a:cxn>
                <a:cxn ang="0">
                  <a:pos x="1331" y="558"/>
                </a:cxn>
                <a:cxn ang="0">
                  <a:pos x="1331" y="861"/>
                </a:cxn>
                <a:cxn ang="0">
                  <a:pos x="1856" y="861"/>
                </a:cxn>
                <a:cxn ang="0">
                  <a:pos x="1856" y="558"/>
                </a:cxn>
                <a:cxn ang="0">
                  <a:pos x="1675" y="558"/>
                </a:cxn>
              </a:cxnLst>
              <a:rect l="0" t="0" r="r" b="b"/>
              <a:pathLst>
                <a:path w="1856" h="1419">
                  <a:moveTo>
                    <a:pt x="1675" y="558"/>
                  </a:moveTo>
                  <a:lnTo>
                    <a:pt x="1675" y="417"/>
                  </a:lnTo>
                  <a:lnTo>
                    <a:pt x="1150" y="417"/>
                  </a:lnTo>
                  <a:lnTo>
                    <a:pt x="1150" y="303"/>
                  </a:lnTo>
                  <a:lnTo>
                    <a:pt x="1550" y="303"/>
                  </a:lnTo>
                  <a:lnTo>
                    <a:pt x="1550" y="0"/>
                  </a:lnTo>
                  <a:lnTo>
                    <a:pt x="740" y="0"/>
                  </a:lnTo>
                  <a:lnTo>
                    <a:pt x="740" y="303"/>
                  </a:lnTo>
                  <a:lnTo>
                    <a:pt x="1106" y="303"/>
                  </a:lnTo>
                  <a:lnTo>
                    <a:pt x="1106" y="417"/>
                  </a:lnTo>
                  <a:lnTo>
                    <a:pt x="616" y="417"/>
                  </a:lnTo>
                  <a:lnTo>
                    <a:pt x="616" y="558"/>
                  </a:lnTo>
                  <a:lnTo>
                    <a:pt x="418" y="558"/>
                  </a:lnTo>
                  <a:lnTo>
                    <a:pt x="418" y="861"/>
                  </a:lnTo>
                  <a:lnTo>
                    <a:pt x="616" y="861"/>
                  </a:lnTo>
                  <a:lnTo>
                    <a:pt x="616" y="958"/>
                  </a:lnTo>
                  <a:lnTo>
                    <a:pt x="164" y="958"/>
                  </a:lnTo>
                  <a:lnTo>
                    <a:pt x="164" y="1115"/>
                  </a:lnTo>
                  <a:lnTo>
                    <a:pt x="0" y="1115"/>
                  </a:lnTo>
                  <a:lnTo>
                    <a:pt x="0" y="1419"/>
                  </a:lnTo>
                  <a:lnTo>
                    <a:pt x="354" y="1419"/>
                  </a:lnTo>
                  <a:lnTo>
                    <a:pt x="354" y="1115"/>
                  </a:lnTo>
                  <a:lnTo>
                    <a:pt x="206" y="1115"/>
                  </a:lnTo>
                  <a:lnTo>
                    <a:pt x="206" y="1002"/>
                  </a:lnTo>
                  <a:lnTo>
                    <a:pt x="620" y="1002"/>
                  </a:lnTo>
                  <a:lnTo>
                    <a:pt x="620" y="1115"/>
                  </a:lnTo>
                  <a:lnTo>
                    <a:pt x="473" y="1115"/>
                  </a:lnTo>
                  <a:lnTo>
                    <a:pt x="473" y="1419"/>
                  </a:lnTo>
                  <a:lnTo>
                    <a:pt x="828" y="1419"/>
                  </a:lnTo>
                  <a:lnTo>
                    <a:pt x="828" y="1115"/>
                  </a:lnTo>
                  <a:lnTo>
                    <a:pt x="663" y="1115"/>
                  </a:lnTo>
                  <a:lnTo>
                    <a:pt x="663" y="1002"/>
                  </a:lnTo>
                  <a:lnTo>
                    <a:pt x="1093" y="1002"/>
                  </a:lnTo>
                  <a:lnTo>
                    <a:pt x="1093" y="1115"/>
                  </a:lnTo>
                  <a:lnTo>
                    <a:pt x="945" y="1115"/>
                  </a:lnTo>
                  <a:lnTo>
                    <a:pt x="945" y="1419"/>
                  </a:lnTo>
                  <a:lnTo>
                    <a:pt x="1300" y="1419"/>
                  </a:lnTo>
                  <a:lnTo>
                    <a:pt x="1300" y="1115"/>
                  </a:lnTo>
                  <a:lnTo>
                    <a:pt x="1137" y="1115"/>
                  </a:lnTo>
                  <a:lnTo>
                    <a:pt x="1137" y="958"/>
                  </a:lnTo>
                  <a:lnTo>
                    <a:pt x="660" y="958"/>
                  </a:lnTo>
                  <a:lnTo>
                    <a:pt x="660" y="861"/>
                  </a:lnTo>
                  <a:lnTo>
                    <a:pt x="943" y="861"/>
                  </a:lnTo>
                  <a:lnTo>
                    <a:pt x="943" y="558"/>
                  </a:lnTo>
                  <a:lnTo>
                    <a:pt x="660" y="558"/>
                  </a:lnTo>
                  <a:lnTo>
                    <a:pt x="660" y="461"/>
                  </a:lnTo>
                  <a:lnTo>
                    <a:pt x="1631" y="461"/>
                  </a:lnTo>
                  <a:lnTo>
                    <a:pt x="1631" y="558"/>
                  </a:lnTo>
                  <a:lnTo>
                    <a:pt x="1331" y="558"/>
                  </a:lnTo>
                  <a:lnTo>
                    <a:pt x="1331" y="861"/>
                  </a:lnTo>
                  <a:lnTo>
                    <a:pt x="1856" y="861"/>
                  </a:lnTo>
                  <a:lnTo>
                    <a:pt x="1856" y="558"/>
                  </a:lnTo>
                  <a:lnTo>
                    <a:pt x="1675" y="55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90" name="Rectangle 70"/>
            <p:cNvSpPr>
              <a:spLocks noChangeArrowheads="1"/>
            </p:cNvSpPr>
            <p:nvPr/>
          </p:nvSpPr>
          <p:spPr bwMode="auto">
            <a:xfrm>
              <a:off x="8384892" y="2644871"/>
              <a:ext cx="810808" cy="597291"/>
            </a:xfrm>
            <a:prstGeom prst="rect">
              <a:avLst/>
            </a:prstGeom>
            <a:noFill/>
            <a:ln w="9525">
              <a:noFill/>
              <a:miter lim="800000"/>
              <a:headEnd/>
              <a:tailEnd/>
            </a:ln>
          </p:spPr>
          <p:txBody>
            <a:bodyPr lIns="45720" tIns="18288" rIns="27432" bIns="0"/>
            <a:lstStyle/>
            <a:p>
              <a:pPr>
                <a:lnSpc>
                  <a:spcPct val="85000"/>
                </a:lnSpc>
                <a:spcBef>
                  <a:spcPts val="200"/>
                </a:spcBef>
              </a:pPr>
              <a:r>
                <a:rPr lang="en-US" sz="3100" b="1" dirty="0">
                  <a:solidFill>
                    <a:srgbClr val="FFFFFF"/>
                  </a:solidFill>
                  <a:latin typeface="Arial Narrow" pitchFamily="34" charset="0"/>
                </a:rPr>
                <a:t>ORG</a:t>
              </a:r>
              <a:endParaRPr lang="en-US" sz="3100" dirty="0">
                <a:solidFill>
                  <a:srgbClr val="FFFFFF"/>
                </a:solidFill>
                <a:latin typeface="Arial Narrow" pitchFamily="112" charset="0"/>
              </a:endParaRPr>
            </a:p>
          </p:txBody>
        </p:sp>
        <p:sp>
          <p:nvSpPr>
            <p:cNvPr id="257" name="Rectangle 256"/>
            <p:cNvSpPr/>
            <p:nvPr/>
          </p:nvSpPr>
          <p:spPr>
            <a:xfrm>
              <a:off x="7283340"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47" name="Round Diagonal Corner Rectangle 246">
              <a:extLst>
                <a:ext uri="{C183D7F6-B498-43B3-948B-1728B52AA6E4}">
                  <adec:decorative xmlns:adec="http://schemas.microsoft.com/office/drawing/2017/decorative" val="1"/>
                </a:ext>
              </a:extLst>
            </p:cNvPr>
            <p:cNvSpPr/>
            <p:nvPr/>
          </p:nvSpPr>
          <p:spPr bwMode="auto">
            <a:xfrm flipH="1">
              <a:off x="9592491"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8" name="Rectangle 257"/>
            <p:cNvSpPr/>
            <p:nvPr/>
          </p:nvSpPr>
          <p:spPr bwMode="auto">
            <a:xfrm>
              <a:off x="9616508" y="2196575"/>
              <a:ext cx="2137584" cy="234779"/>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Three</a:t>
              </a:r>
            </a:p>
          </p:txBody>
        </p:sp>
        <p:grpSp>
          <p:nvGrpSpPr>
            <p:cNvPr id="269" name="Group 268" descr="Bar Chart Icon"/>
            <p:cNvGrpSpPr/>
            <p:nvPr/>
          </p:nvGrpSpPr>
          <p:grpSpPr>
            <a:xfrm>
              <a:off x="9731650" y="2505065"/>
              <a:ext cx="875846" cy="750129"/>
              <a:chOff x="4276165" y="1800411"/>
              <a:chExt cx="516379" cy="442259"/>
            </a:xfrm>
            <a:solidFill>
              <a:srgbClr val="FFFFFF"/>
            </a:solidFill>
            <a:effectLst/>
          </p:grpSpPr>
          <p:sp>
            <p:nvSpPr>
              <p:cNvPr id="270" name="Rectangle 325">
                <a:extLst>
                  <a:ext uri="{C183D7F6-B498-43B3-948B-1728B52AA6E4}">
                    <adec:decorative xmlns:adec="http://schemas.microsoft.com/office/drawing/2017/decorative" val="1"/>
                  </a:ext>
                </a:extLst>
              </p:cNvPr>
              <p:cNvSpPr>
                <a:spLocks noChangeArrowheads="1"/>
              </p:cNvSpPr>
              <p:nvPr/>
            </p:nvSpPr>
            <p:spPr bwMode="auto">
              <a:xfrm>
                <a:off x="4276165" y="1928888"/>
                <a:ext cx="66710" cy="26189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1" name="Rectangle 326">
                <a:extLst>
                  <a:ext uri="{C183D7F6-B498-43B3-948B-1728B52AA6E4}">
                    <adec:decorative xmlns:adec="http://schemas.microsoft.com/office/drawing/2017/decorative" val="1"/>
                  </a:ext>
                </a:extLst>
              </p:cNvPr>
              <p:cNvSpPr>
                <a:spLocks noChangeArrowheads="1"/>
              </p:cNvSpPr>
              <p:nvPr/>
            </p:nvSpPr>
            <p:spPr bwMode="auto">
              <a:xfrm>
                <a:off x="4276165" y="2215491"/>
                <a:ext cx="66710"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2" name="Rectangle 327">
                <a:extLst>
                  <a:ext uri="{C183D7F6-B498-43B3-948B-1728B52AA6E4}">
                    <adec:decorative xmlns:adec="http://schemas.microsoft.com/office/drawing/2017/decorative" val="1"/>
                  </a:ext>
                </a:extLst>
              </p:cNvPr>
              <p:cNvSpPr>
                <a:spLocks noChangeArrowheads="1"/>
              </p:cNvSpPr>
              <p:nvPr/>
            </p:nvSpPr>
            <p:spPr bwMode="auto">
              <a:xfrm>
                <a:off x="4367581" y="1800411"/>
                <a:ext cx="64239" cy="39037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3" name="Rectangle 328">
                <a:extLst>
                  <a:ext uri="{C183D7F6-B498-43B3-948B-1728B52AA6E4}">
                    <adec:decorative xmlns:adec="http://schemas.microsoft.com/office/drawing/2017/decorative" val="1"/>
                  </a:ext>
                </a:extLst>
              </p:cNvPr>
              <p:cNvSpPr>
                <a:spLocks noChangeArrowheads="1"/>
              </p:cNvSpPr>
              <p:nvPr/>
            </p:nvSpPr>
            <p:spPr bwMode="auto">
              <a:xfrm>
                <a:off x="4367581"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4" name="Rectangle 329">
                <a:extLst>
                  <a:ext uri="{C183D7F6-B498-43B3-948B-1728B52AA6E4}">
                    <adec:decorative xmlns:adec="http://schemas.microsoft.com/office/drawing/2017/decorative" val="1"/>
                  </a:ext>
                </a:extLst>
              </p:cNvPr>
              <p:cNvSpPr>
                <a:spLocks noChangeArrowheads="1"/>
              </p:cNvSpPr>
              <p:nvPr/>
            </p:nvSpPr>
            <p:spPr bwMode="auto">
              <a:xfrm>
                <a:off x="4456527" y="1862180"/>
                <a:ext cx="66710" cy="32860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5" name="Rectangle 330">
                <a:extLst>
                  <a:ext uri="{C183D7F6-B498-43B3-948B-1728B52AA6E4}">
                    <adec:decorative xmlns:adec="http://schemas.microsoft.com/office/drawing/2017/decorative" val="1"/>
                  </a:ext>
                </a:extLst>
              </p:cNvPr>
              <p:cNvSpPr>
                <a:spLocks noChangeArrowheads="1"/>
              </p:cNvSpPr>
              <p:nvPr/>
            </p:nvSpPr>
            <p:spPr bwMode="auto">
              <a:xfrm>
                <a:off x="4456527" y="2215491"/>
                <a:ext cx="66710"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6" name="Rectangle 331">
                <a:extLst>
                  <a:ext uri="{C183D7F6-B498-43B3-948B-1728B52AA6E4}">
                    <adec:decorative xmlns:adec="http://schemas.microsoft.com/office/drawing/2017/decorative" val="1"/>
                  </a:ext>
                </a:extLst>
              </p:cNvPr>
              <p:cNvSpPr>
                <a:spLocks noChangeArrowheads="1"/>
              </p:cNvSpPr>
              <p:nvPr/>
            </p:nvSpPr>
            <p:spPr bwMode="auto">
              <a:xfrm>
                <a:off x="4547944" y="1965950"/>
                <a:ext cx="64239" cy="22483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7" name="Rectangle 332">
                <a:extLst>
                  <a:ext uri="{C183D7F6-B498-43B3-948B-1728B52AA6E4}">
                    <adec:decorative xmlns:adec="http://schemas.microsoft.com/office/drawing/2017/decorative" val="1"/>
                  </a:ext>
                </a:extLst>
              </p:cNvPr>
              <p:cNvSpPr>
                <a:spLocks noChangeArrowheads="1"/>
              </p:cNvSpPr>
              <p:nvPr/>
            </p:nvSpPr>
            <p:spPr bwMode="auto">
              <a:xfrm>
                <a:off x="4547944"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8" name="Rectangle 333">
                <a:extLst>
                  <a:ext uri="{C183D7F6-B498-43B3-948B-1728B52AA6E4}">
                    <adec:decorative xmlns:adec="http://schemas.microsoft.com/office/drawing/2017/decorative" val="1"/>
                  </a:ext>
                </a:extLst>
              </p:cNvPr>
              <p:cNvSpPr>
                <a:spLocks noChangeArrowheads="1"/>
              </p:cNvSpPr>
              <p:nvPr/>
            </p:nvSpPr>
            <p:spPr bwMode="auto">
              <a:xfrm>
                <a:off x="4639360" y="2045013"/>
                <a:ext cx="64239" cy="14824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9" name="Rectangle 334">
                <a:extLst>
                  <a:ext uri="{C183D7F6-B498-43B3-948B-1728B52AA6E4}">
                    <adec:decorative xmlns:adec="http://schemas.microsoft.com/office/drawing/2017/decorative" val="1"/>
                  </a:ext>
                </a:extLst>
              </p:cNvPr>
              <p:cNvSpPr>
                <a:spLocks noChangeArrowheads="1"/>
              </p:cNvSpPr>
              <p:nvPr/>
            </p:nvSpPr>
            <p:spPr bwMode="auto">
              <a:xfrm>
                <a:off x="4639360"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80" name="Rectangle 335">
                <a:extLst>
                  <a:ext uri="{C183D7F6-B498-43B3-948B-1728B52AA6E4}">
                    <adec:decorative xmlns:adec="http://schemas.microsoft.com/office/drawing/2017/decorative" val="1"/>
                  </a:ext>
                </a:extLst>
              </p:cNvPr>
              <p:cNvSpPr>
                <a:spLocks noChangeArrowheads="1"/>
              </p:cNvSpPr>
              <p:nvPr/>
            </p:nvSpPr>
            <p:spPr bwMode="auto">
              <a:xfrm>
                <a:off x="4728305" y="1884415"/>
                <a:ext cx="64239" cy="30389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81" name="Rectangle 336">
                <a:extLst>
                  <a:ext uri="{C183D7F6-B498-43B3-948B-1728B52AA6E4}">
                    <adec:decorative xmlns:adec="http://schemas.microsoft.com/office/drawing/2017/decorative" val="1"/>
                  </a:ext>
                </a:extLst>
              </p:cNvPr>
              <p:cNvSpPr>
                <a:spLocks noChangeArrowheads="1"/>
              </p:cNvSpPr>
              <p:nvPr/>
            </p:nvSpPr>
            <p:spPr bwMode="auto">
              <a:xfrm>
                <a:off x="4728305"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grpSp>
        <p:sp>
          <p:nvSpPr>
            <p:cNvPr id="282" name="Rectangle 70"/>
            <p:cNvSpPr>
              <a:spLocks noChangeArrowheads="1"/>
            </p:cNvSpPr>
            <p:nvPr/>
          </p:nvSpPr>
          <p:spPr bwMode="auto">
            <a:xfrm>
              <a:off x="10722156" y="2578775"/>
              <a:ext cx="1042856"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462</a:t>
              </a:r>
              <a:endParaRPr lang="en-US" sz="3600" dirty="0">
                <a:solidFill>
                  <a:srgbClr val="FFFFFF"/>
                </a:solidFill>
                <a:latin typeface="Arial Narrow" pitchFamily="112" charset="0"/>
              </a:endParaRPr>
            </a:p>
          </p:txBody>
        </p:sp>
        <p:sp>
          <p:nvSpPr>
            <p:cNvPr id="259" name="Rectangle 258"/>
            <p:cNvSpPr/>
            <p:nvPr/>
          </p:nvSpPr>
          <p:spPr>
            <a:xfrm>
              <a:off x="9705233"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0" name="Round Diagonal Corner Rectangle 259">
              <a:extLst>
                <a:ext uri="{C183D7F6-B498-43B3-948B-1728B52AA6E4}">
                  <adec:decorative xmlns:adec="http://schemas.microsoft.com/office/drawing/2017/decorative" val="1"/>
                </a:ext>
              </a:extLst>
            </p:cNvPr>
            <p:cNvSpPr/>
            <p:nvPr/>
          </p:nvSpPr>
          <p:spPr bwMode="auto">
            <a:xfrm flipH="1">
              <a:off x="4727922" y="4253254"/>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3" name="Rectangle 262"/>
            <p:cNvSpPr/>
            <p:nvPr/>
          </p:nvSpPr>
          <p:spPr bwMode="auto">
            <a:xfrm>
              <a:off x="4727922" y="4313313"/>
              <a:ext cx="213758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Four</a:t>
              </a:r>
            </a:p>
          </p:txBody>
        </p:sp>
        <p:grpSp>
          <p:nvGrpSpPr>
            <p:cNvPr id="283" name="Group 282" descr="Book Icon"/>
            <p:cNvGrpSpPr/>
            <p:nvPr/>
          </p:nvGrpSpPr>
          <p:grpSpPr>
            <a:xfrm>
              <a:off x="4853503" y="4621804"/>
              <a:ext cx="881008" cy="810808"/>
              <a:chOff x="2725738" y="1008063"/>
              <a:chExt cx="2642624" cy="2432050"/>
            </a:xfrm>
            <a:solidFill>
              <a:srgbClr val="FFFFFF"/>
            </a:solidFill>
            <a:effectLst/>
          </p:grpSpPr>
          <p:sp>
            <p:nvSpPr>
              <p:cNvPr id="284" name="Freeform 21">
                <a:extLst>
                  <a:ext uri="{C183D7F6-B498-43B3-948B-1728B52AA6E4}">
                    <adec:decorative xmlns:adec="http://schemas.microsoft.com/office/drawing/2017/decorative" val="1"/>
                  </a:ext>
                </a:extLst>
              </p:cNvPr>
              <p:cNvSpPr>
                <a:spLocks/>
              </p:cNvSpPr>
              <p:nvPr/>
            </p:nvSpPr>
            <p:spPr bwMode="auto">
              <a:xfrm>
                <a:off x="4061849" y="1028700"/>
                <a:ext cx="1306513" cy="2411413"/>
              </a:xfrm>
              <a:custGeom>
                <a:avLst/>
                <a:gdLst/>
                <a:ahLst/>
                <a:cxnLst>
                  <a:cxn ang="0">
                    <a:pos x="682" y="0"/>
                  </a:cxn>
                  <a:cxn ang="0">
                    <a:pos x="682" y="0"/>
                  </a:cxn>
                  <a:cxn ang="0">
                    <a:pos x="653" y="3"/>
                  </a:cxn>
                  <a:cxn ang="0">
                    <a:pos x="576" y="18"/>
                  </a:cxn>
                  <a:cxn ang="0">
                    <a:pos x="525" y="27"/>
                  </a:cxn>
                  <a:cxn ang="0">
                    <a:pos x="466" y="42"/>
                  </a:cxn>
                  <a:cxn ang="0">
                    <a:pos x="404" y="58"/>
                  </a:cxn>
                  <a:cxn ang="0">
                    <a:pos x="342" y="78"/>
                  </a:cxn>
                  <a:cxn ang="0">
                    <a:pos x="278" y="104"/>
                  </a:cxn>
                  <a:cxn ang="0">
                    <a:pos x="247" y="117"/>
                  </a:cxn>
                  <a:cxn ang="0">
                    <a:pos x="216" y="131"/>
                  </a:cxn>
                  <a:cxn ang="0">
                    <a:pos x="187" y="146"/>
                  </a:cxn>
                  <a:cxn ang="0">
                    <a:pos x="157" y="164"/>
                  </a:cxn>
                  <a:cxn ang="0">
                    <a:pos x="132" y="181"/>
                  </a:cxn>
                  <a:cxn ang="0">
                    <a:pos x="106" y="201"/>
                  </a:cxn>
                  <a:cxn ang="0">
                    <a:pos x="84" y="221"/>
                  </a:cxn>
                  <a:cxn ang="0">
                    <a:pos x="62" y="241"/>
                  </a:cxn>
                  <a:cxn ang="0">
                    <a:pos x="44" y="265"/>
                  </a:cxn>
                  <a:cxn ang="0">
                    <a:pos x="29" y="287"/>
                  </a:cxn>
                  <a:cxn ang="0">
                    <a:pos x="17" y="312"/>
                  </a:cxn>
                  <a:cxn ang="0">
                    <a:pos x="7" y="340"/>
                  </a:cxn>
                  <a:cxn ang="0">
                    <a:pos x="2" y="367"/>
                  </a:cxn>
                  <a:cxn ang="0">
                    <a:pos x="0" y="396"/>
                  </a:cxn>
                  <a:cxn ang="0">
                    <a:pos x="0" y="396"/>
                  </a:cxn>
                  <a:cxn ang="0">
                    <a:pos x="0" y="1519"/>
                  </a:cxn>
                  <a:cxn ang="0">
                    <a:pos x="0" y="1519"/>
                  </a:cxn>
                  <a:cxn ang="0">
                    <a:pos x="0" y="1505"/>
                  </a:cxn>
                  <a:cxn ang="0">
                    <a:pos x="2" y="1490"/>
                  </a:cxn>
                  <a:cxn ang="0">
                    <a:pos x="4" y="1477"/>
                  </a:cxn>
                  <a:cxn ang="0">
                    <a:pos x="7" y="1463"/>
                  </a:cxn>
                  <a:cxn ang="0">
                    <a:pos x="13" y="1450"/>
                  </a:cxn>
                  <a:cxn ang="0">
                    <a:pos x="18" y="1435"/>
                  </a:cxn>
                  <a:cxn ang="0">
                    <a:pos x="33" y="1411"/>
                  </a:cxn>
                  <a:cxn ang="0">
                    <a:pos x="51" y="1388"/>
                  </a:cxn>
                  <a:cxn ang="0">
                    <a:pos x="73" y="1364"/>
                  </a:cxn>
                  <a:cxn ang="0">
                    <a:pos x="99" y="1344"/>
                  </a:cxn>
                  <a:cxn ang="0">
                    <a:pos x="126" y="1324"/>
                  </a:cxn>
                  <a:cxn ang="0">
                    <a:pos x="155" y="1304"/>
                  </a:cxn>
                  <a:cxn ang="0">
                    <a:pos x="188" y="1287"/>
                  </a:cxn>
                  <a:cxn ang="0">
                    <a:pos x="221" y="1271"/>
                  </a:cxn>
                  <a:cxn ang="0">
                    <a:pos x="258" y="1254"/>
                  </a:cxn>
                  <a:cxn ang="0">
                    <a:pos x="294" y="1241"/>
                  </a:cxn>
                  <a:cxn ang="0">
                    <a:pos x="331" y="1227"/>
                  </a:cxn>
                  <a:cxn ang="0">
                    <a:pos x="410" y="1205"/>
                  </a:cxn>
                  <a:cxn ang="0">
                    <a:pos x="486" y="1185"/>
                  </a:cxn>
                  <a:cxn ang="0">
                    <a:pos x="561" y="1168"/>
                  </a:cxn>
                  <a:cxn ang="0">
                    <a:pos x="631" y="1155"/>
                  </a:cxn>
                  <a:cxn ang="0">
                    <a:pos x="693" y="1146"/>
                  </a:cxn>
                  <a:cxn ang="0">
                    <a:pos x="788" y="1133"/>
                  </a:cxn>
                  <a:cxn ang="0">
                    <a:pos x="823" y="1130"/>
                  </a:cxn>
                  <a:cxn ang="0">
                    <a:pos x="682" y="0"/>
                  </a:cxn>
                </a:cxnLst>
                <a:rect l="0" t="0" r="r" b="b"/>
                <a:pathLst>
                  <a:path w="823" h="1519">
                    <a:moveTo>
                      <a:pt x="682" y="0"/>
                    </a:moveTo>
                    <a:lnTo>
                      <a:pt x="682" y="0"/>
                    </a:lnTo>
                    <a:lnTo>
                      <a:pt x="653" y="3"/>
                    </a:lnTo>
                    <a:lnTo>
                      <a:pt x="576" y="18"/>
                    </a:lnTo>
                    <a:lnTo>
                      <a:pt x="525" y="27"/>
                    </a:lnTo>
                    <a:lnTo>
                      <a:pt x="466" y="42"/>
                    </a:lnTo>
                    <a:lnTo>
                      <a:pt x="404" y="58"/>
                    </a:lnTo>
                    <a:lnTo>
                      <a:pt x="342" y="78"/>
                    </a:lnTo>
                    <a:lnTo>
                      <a:pt x="278" y="104"/>
                    </a:lnTo>
                    <a:lnTo>
                      <a:pt x="247" y="117"/>
                    </a:lnTo>
                    <a:lnTo>
                      <a:pt x="216" y="131"/>
                    </a:lnTo>
                    <a:lnTo>
                      <a:pt x="187" y="146"/>
                    </a:lnTo>
                    <a:lnTo>
                      <a:pt x="157" y="164"/>
                    </a:lnTo>
                    <a:lnTo>
                      <a:pt x="132" y="181"/>
                    </a:lnTo>
                    <a:lnTo>
                      <a:pt x="106" y="201"/>
                    </a:lnTo>
                    <a:lnTo>
                      <a:pt x="84" y="221"/>
                    </a:lnTo>
                    <a:lnTo>
                      <a:pt x="62" y="241"/>
                    </a:lnTo>
                    <a:lnTo>
                      <a:pt x="44" y="265"/>
                    </a:lnTo>
                    <a:lnTo>
                      <a:pt x="29" y="287"/>
                    </a:lnTo>
                    <a:lnTo>
                      <a:pt x="17" y="312"/>
                    </a:lnTo>
                    <a:lnTo>
                      <a:pt x="7" y="340"/>
                    </a:lnTo>
                    <a:lnTo>
                      <a:pt x="2" y="367"/>
                    </a:lnTo>
                    <a:lnTo>
                      <a:pt x="0" y="396"/>
                    </a:lnTo>
                    <a:lnTo>
                      <a:pt x="0" y="396"/>
                    </a:lnTo>
                    <a:lnTo>
                      <a:pt x="0" y="1519"/>
                    </a:lnTo>
                    <a:lnTo>
                      <a:pt x="0" y="1519"/>
                    </a:lnTo>
                    <a:lnTo>
                      <a:pt x="0" y="1505"/>
                    </a:lnTo>
                    <a:lnTo>
                      <a:pt x="2" y="1490"/>
                    </a:lnTo>
                    <a:lnTo>
                      <a:pt x="4" y="1477"/>
                    </a:lnTo>
                    <a:lnTo>
                      <a:pt x="7" y="1463"/>
                    </a:lnTo>
                    <a:lnTo>
                      <a:pt x="13" y="1450"/>
                    </a:lnTo>
                    <a:lnTo>
                      <a:pt x="18" y="1435"/>
                    </a:lnTo>
                    <a:lnTo>
                      <a:pt x="33" y="1411"/>
                    </a:lnTo>
                    <a:lnTo>
                      <a:pt x="51" y="1388"/>
                    </a:lnTo>
                    <a:lnTo>
                      <a:pt x="73" y="1364"/>
                    </a:lnTo>
                    <a:lnTo>
                      <a:pt x="99" y="1344"/>
                    </a:lnTo>
                    <a:lnTo>
                      <a:pt x="126" y="1324"/>
                    </a:lnTo>
                    <a:lnTo>
                      <a:pt x="155" y="1304"/>
                    </a:lnTo>
                    <a:lnTo>
                      <a:pt x="188" y="1287"/>
                    </a:lnTo>
                    <a:lnTo>
                      <a:pt x="221" y="1271"/>
                    </a:lnTo>
                    <a:lnTo>
                      <a:pt x="258" y="1254"/>
                    </a:lnTo>
                    <a:lnTo>
                      <a:pt x="294" y="1241"/>
                    </a:lnTo>
                    <a:lnTo>
                      <a:pt x="331" y="1227"/>
                    </a:lnTo>
                    <a:lnTo>
                      <a:pt x="410" y="1205"/>
                    </a:lnTo>
                    <a:lnTo>
                      <a:pt x="486" y="1185"/>
                    </a:lnTo>
                    <a:lnTo>
                      <a:pt x="561" y="1168"/>
                    </a:lnTo>
                    <a:lnTo>
                      <a:pt x="631" y="1155"/>
                    </a:lnTo>
                    <a:lnTo>
                      <a:pt x="693" y="1146"/>
                    </a:lnTo>
                    <a:lnTo>
                      <a:pt x="788" y="1133"/>
                    </a:lnTo>
                    <a:lnTo>
                      <a:pt x="823" y="1130"/>
                    </a:lnTo>
                    <a:lnTo>
                      <a:pt x="68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85" name="Freeform 22">
                <a:extLst>
                  <a:ext uri="{C183D7F6-B498-43B3-948B-1728B52AA6E4}">
                    <adec:decorative xmlns:adec="http://schemas.microsoft.com/office/drawing/2017/decorative" val="1"/>
                  </a:ext>
                </a:extLst>
              </p:cNvPr>
              <p:cNvSpPr>
                <a:spLocks/>
              </p:cNvSpPr>
              <p:nvPr/>
            </p:nvSpPr>
            <p:spPr bwMode="auto">
              <a:xfrm>
                <a:off x="2725738" y="1008063"/>
                <a:ext cx="1265238" cy="2413000"/>
              </a:xfrm>
              <a:custGeom>
                <a:avLst/>
                <a:gdLst/>
                <a:ahLst/>
                <a:cxnLst>
                  <a:cxn ang="0">
                    <a:pos x="141" y="0"/>
                  </a:cxn>
                  <a:cxn ang="0">
                    <a:pos x="141" y="0"/>
                  </a:cxn>
                  <a:cxn ang="0">
                    <a:pos x="170" y="4"/>
                  </a:cxn>
                  <a:cxn ang="0">
                    <a:pos x="243" y="16"/>
                  </a:cxn>
                  <a:cxn ang="0">
                    <a:pos x="293" y="27"/>
                  </a:cxn>
                  <a:cxn ang="0">
                    <a:pos x="349" y="42"/>
                  </a:cxn>
                  <a:cxn ang="0">
                    <a:pos x="408" y="58"/>
                  </a:cxn>
                  <a:cxn ang="0">
                    <a:pos x="470" y="78"/>
                  </a:cxn>
                  <a:cxn ang="0">
                    <a:pos x="530" y="102"/>
                  </a:cxn>
                  <a:cxn ang="0">
                    <a:pos x="561" y="117"/>
                  </a:cxn>
                  <a:cxn ang="0">
                    <a:pos x="591" y="132"/>
                  </a:cxn>
                  <a:cxn ang="0">
                    <a:pos x="618" y="146"/>
                  </a:cxn>
                  <a:cxn ang="0">
                    <a:pos x="646" y="163"/>
                  </a:cxn>
                  <a:cxn ang="0">
                    <a:pos x="671" y="181"/>
                  </a:cxn>
                  <a:cxn ang="0">
                    <a:pos x="695" y="199"/>
                  </a:cxn>
                  <a:cxn ang="0">
                    <a:pos x="717" y="219"/>
                  </a:cxn>
                  <a:cxn ang="0">
                    <a:pos x="737" y="241"/>
                  </a:cxn>
                  <a:cxn ang="0">
                    <a:pos x="755" y="263"/>
                  </a:cxn>
                  <a:cxn ang="0">
                    <a:pos x="770" y="287"/>
                  </a:cxn>
                  <a:cxn ang="0">
                    <a:pos x="781" y="313"/>
                  </a:cxn>
                  <a:cxn ang="0">
                    <a:pos x="790" y="338"/>
                  </a:cxn>
                  <a:cxn ang="0">
                    <a:pos x="795" y="366"/>
                  </a:cxn>
                  <a:cxn ang="0">
                    <a:pos x="797" y="395"/>
                  </a:cxn>
                  <a:cxn ang="0">
                    <a:pos x="797" y="395"/>
                  </a:cxn>
                  <a:cxn ang="0">
                    <a:pos x="797" y="1520"/>
                  </a:cxn>
                  <a:cxn ang="0">
                    <a:pos x="797" y="1520"/>
                  </a:cxn>
                  <a:cxn ang="0">
                    <a:pos x="797" y="1505"/>
                  </a:cxn>
                  <a:cxn ang="0">
                    <a:pos x="795" y="1490"/>
                  </a:cxn>
                  <a:cxn ang="0">
                    <a:pos x="794" y="1476"/>
                  </a:cxn>
                  <a:cxn ang="0">
                    <a:pos x="790" y="1463"/>
                  </a:cxn>
                  <a:cxn ang="0">
                    <a:pos x="779" y="1435"/>
                  </a:cxn>
                  <a:cxn ang="0">
                    <a:pos x="764" y="1410"/>
                  </a:cxn>
                  <a:cxn ang="0">
                    <a:pos x="748" y="1386"/>
                  </a:cxn>
                  <a:cxn ang="0">
                    <a:pos x="726" y="1364"/>
                  </a:cxn>
                  <a:cxn ang="0">
                    <a:pos x="702" y="1342"/>
                  </a:cxn>
                  <a:cxn ang="0">
                    <a:pos x="677" y="1322"/>
                  </a:cxn>
                  <a:cxn ang="0">
                    <a:pos x="647" y="1304"/>
                  </a:cxn>
                  <a:cxn ang="0">
                    <a:pos x="616" y="1285"/>
                  </a:cxn>
                  <a:cxn ang="0">
                    <a:pos x="583" y="1269"/>
                  </a:cxn>
                  <a:cxn ang="0">
                    <a:pos x="549" y="1254"/>
                  </a:cxn>
                  <a:cxn ang="0">
                    <a:pos x="512" y="1240"/>
                  </a:cxn>
                  <a:cxn ang="0">
                    <a:pos x="475" y="1227"/>
                  </a:cxn>
                  <a:cxn ang="0">
                    <a:pos x="402" y="1203"/>
                  </a:cxn>
                  <a:cxn ang="0">
                    <a:pos x="327" y="1185"/>
                  </a:cxn>
                  <a:cxn ang="0">
                    <a:pos x="254" y="1168"/>
                  </a:cxn>
                  <a:cxn ang="0">
                    <a:pos x="187" y="1156"/>
                  </a:cxn>
                  <a:cxn ang="0">
                    <a:pos x="126" y="1145"/>
                  </a:cxn>
                  <a:cxn ang="0">
                    <a:pos x="35" y="1134"/>
                  </a:cxn>
                  <a:cxn ang="0">
                    <a:pos x="0" y="1130"/>
                  </a:cxn>
                  <a:cxn ang="0">
                    <a:pos x="141" y="0"/>
                  </a:cxn>
                </a:cxnLst>
                <a:rect l="0" t="0" r="r" b="b"/>
                <a:pathLst>
                  <a:path w="797" h="1520">
                    <a:moveTo>
                      <a:pt x="141" y="0"/>
                    </a:moveTo>
                    <a:lnTo>
                      <a:pt x="141" y="0"/>
                    </a:lnTo>
                    <a:lnTo>
                      <a:pt x="170" y="4"/>
                    </a:lnTo>
                    <a:lnTo>
                      <a:pt x="243" y="16"/>
                    </a:lnTo>
                    <a:lnTo>
                      <a:pt x="293" y="27"/>
                    </a:lnTo>
                    <a:lnTo>
                      <a:pt x="349" y="42"/>
                    </a:lnTo>
                    <a:lnTo>
                      <a:pt x="408" y="58"/>
                    </a:lnTo>
                    <a:lnTo>
                      <a:pt x="470" y="78"/>
                    </a:lnTo>
                    <a:lnTo>
                      <a:pt x="530" y="102"/>
                    </a:lnTo>
                    <a:lnTo>
                      <a:pt x="561" y="117"/>
                    </a:lnTo>
                    <a:lnTo>
                      <a:pt x="591" y="132"/>
                    </a:lnTo>
                    <a:lnTo>
                      <a:pt x="618" y="146"/>
                    </a:lnTo>
                    <a:lnTo>
                      <a:pt x="646" y="163"/>
                    </a:lnTo>
                    <a:lnTo>
                      <a:pt x="671" y="181"/>
                    </a:lnTo>
                    <a:lnTo>
                      <a:pt x="695" y="199"/>
                    </a:lnTo>
                    <a:lnTo>
                      <a:pt x="717" y="219"/>
                    </a:lnTo>
                    <a:lnTo>
                      <a:pt x="737" y="241"/>
                    </a:lnTo>
                    <a:lnTo>
                      <a:pt x="755" y="263"/>
                    </a:lnTo>
                    <a:lnTo>
                      <a:pt x="770" y="287"/>
                    </a:lnTo>
                    <a:lnTo>
                      <a:pt x="781" y="313"/>
                    </a:lnTo>
                    <a:lnTo>
                      <a:pt x="790" y="338"/>
                    </a:lnTo>
                    <a:lnTo>
                      <a:pt x="795" y="366"/>
                    </a:lnTo>
                    <a:lnTo>
                      <a:pt x="797" y="395"/>
                    </a:lnTo>
                    <a:lnTo>
                      <a:pt x="797" y="395"/>
                    </a:lnTo>
                    <a:lnTo>
                      <a:pt x="797" y="1520"/>
                    </a:lnTo>
                    <a:lnTo>
                      <a:pt x="797" y="1520"/>
                    </a:lnTo>
                    <a:lnTo>
                      <a:pt x="797" y="1505"/>
                    </a:lnTo>
                    <a:lnTo>
                      <a:pt x="795" y="1490"/>
                    </a:lnTo>
                    <a:lnTo>
                      <a:pt x="794" y="1476"/>
                    </a:lnTo>
                    <a:lnTo>
                      <a:pt x="790" y="1463"/>
                    </a:lnTo>
                    <a:lnTo>
                      <a:pt x="779" y="1435"/>
                    </a:lnTo>
                    <a:lnTo>
                      <a:pt x="764" y="1410"/>
                    </a:lnTo>
                    <a:lnTo>
                      <a:pt x="748" y="1386"/>
                    </a:lnTo>
                    <a:lnTo>
                      <a:pt x="726" y="1364"/>
                    </a:lnTo>
                    <a:lnTo>
                      <a:pt x="702" y="1342"/>
                    </a:lnTo>
                    <a:lnTo>
                      <a:pt x="677" y="1322"/>
                    </a:lnTo>
                    <a:lnTo>
                      <a:pt x="647" y="1304"/>
                    </a:lnTo>
                    <a:lnTo>
                      <a:pt x="616" y="1285"/>
                    </a:lnTo>
                    <a:lnTo>
                      <a:pt x="583" y="1269"/>
                    </a:lnTo>
                    <a:lnTo>
                      <a:pt x="549" y="1254"/>
                    </a:lnTo>
                    <a:lnTo>
                      <a:pt x="512" y="1240"/>
                    </a:lnTo>
                    <a:lnTo>
                      <a:pt x="475" y="1227"/>
                    </a:lnTo>
                    <a:lnTo>
                      <a:pt x="402" y="1203"/>
                    </a:lnTo>
                    <a:lnTo>
                      <a:pt x="327" y="1185"/>
                    </a:lnTo>
                    <a:lnTo>
                      <a:pt x="254" y="1168"/>
                    </a:lnTo>
                    <a:lnTo>
                      <a:pt x="187" y="1156"/>
                    </a:lnTo>
                    <a:lnTo>
                      <a:pt x="126" y="1145"/>
                    </a:lnTo>
                    <a:lnTo>
                      <a:pt x="35" y="1134"/>
                    </a:lnTo>
                    <a:lnTo>
                      <a:pt x="0" y="1130"/>
                    </a:lnTo>
                    <a:lnTo>
                      <a:pt x="14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286" name="Rectangle 70"/>
            <p:cNvSpPr>
              <a:spLocks noChangeArrowheads="1"/>
            </p:cNvSpPr>
            <p:nvPr/>
          </p:nvSpPr>
          <p:spPr bwMode="auto">
            <a:xfrm>
              <a:off x="5787159" y="4621803"/>
              <a:ext cx="110564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43%</a:t>
              </a:r>
              <a:endParaRPr lang="en-US" sz="3600" dirty="0">
                <a:solidFill>
                  <a:srgbClr val="FFFFFF"/>
                </a:solidFill>
                <a:latin typeface="Arial Narrow" pitchFamily="112" charset="0"/>
              </a:endParaRPr>
            </a:p>
          </p:txBody>
        </p:sp>
        <p:sp>
          <p:nvSpPr>
            <p:cNvPr id="264" name="Rectangle 263"/>
            <p:cNvSpPr/>
            <p:nvPr/>
          </p:nvSpPr>
          <p:spPr>
            <a:xfrm>
              <a:off x="4838487" y="5506321"/>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1" name="Round Diagonal Corner Rectangle 260">
              <a:extLst>
                <a:ext uri="{C183D7F6-B498-43B3-948B-1728B52AA6E4}">
                  <adec:decorative xmlns:adec="http://schemas.microsoft.com/office/drawing/2017/decorative" val="1"/>
                </a:ext>
              </a:extLst>
            </p:cNvPr>
            <p:cNvSpPr/>
            <p:nvPr/>
          </p:nvSpPr>
          <p:spPr bwMode="auto">
            <a:xfrm flipH="1">
              <a:off x="7158292" y="4253255"/>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5" name="Rectangle 264"/>
            <p:cNvSpPr/>
            <p:nvPr/>
          </p:nvSpPr>
          <p:spPr bwMode="auto">
            <a:xfrm>
              <a:off x="7133446" y="4313314"/>
              <a:ext cx="221129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Five</a:t>
              </a:r>
            </a:p>
          </p:txBody>
        </p:sp>
        <p:grpSp>
          <p:nvGrpSpPr>
            <p:cNvPr id="291" name="Group 290" descr="Pie Chart Icon"/>
            <p:cNvGrpSpPr/>
            <p:nvPr/>
          </p:nvGrpSpPr>
          <p:grpSpPr>
            <a:xfrm>
              <a:off x="7280866" y="4594503"/>
              <a:ext cx="771838" cy="810808"/>
              <a:chOff x="6808344" y="2256539"/>
              <a:chExt cx="2335656" cy="2453575"/>
            </a:xfrm>
            <a:solidFill>
              <a:srgbClr val="FFFFFF"/>
            </a:solidFill>
          </p:grpSpPr>
          <p:sp>
            <p:nvSpPr>
              <p:cNvPr id="292"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93"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solidFill>
                <a:srgbClr val="0A7832"/>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294" name="Rectangle 70"/>
            <p:cNvSpPr>
              <a:spLocks noChangeArrowheads="1"/>
            </p:cNvSpPr>
            <p:nvPr/>
          </p:nvSpPr>
          <p:spPr bwMode="auto">
            <a:xfrm>
              <a:off x="8165384" y="4668213"/>
              <a:ext cx="117935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28%</a:t>
              </a:r>
              <a:endParaRPr lang="en-US" sz="3600" dirty="0">
                <a:solidFill>
                  <a:srgbClr val="FFFFFF"/>
                </a:solidFill>
                <a:latin typeface="Arial Narrow" pitchFamily="112" charset="0"/>
              </a:endParaRPr>
            </a:p>
          </p:txBody>
        </p:sp>
        <p:sp>
          <p:nvSpPr>
            <p:cNvPr id="266" name="Rectangle 265"/>
            <p:cNvSpPr/>
            <p:nvPr/>
          </p:nvSpPr>
          <p:spPr>
            <a:xfrm>
              <a:off x="7284961" y="5506322"/>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2" name="Round Diagonal Corner Rectangle 261">
              <a:extLst>
                <a:ext uri="{C183D7F6-B498-43B3-948B-1728B52AA6E4}">
                  <adec:decorative xmlns:adec="http://schemas.microsoft.com/office/drawing/2017/decorative" val="1"/>
                </a:ext>
              </a:extLst>
            </p:cNvPr>
            <p:cNvSpPr/>
            <p:nvPr/>
          </p:nvSpPr>
          <p:spPr bwMode="auto">
            <a:xfrm flipH="1">
              <a:off x="9592491" y="4253254"/>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7" name="Rectangle 266"/>
            <p:cNvSpPr/>
            <p:nvPr/>
          </p:nvSpPr>
          <p:spPr bwMode="auto">
            <a:xfrm>
              <a:off x="9616508" y="4313313"/>
              <a:ext cx="2137584" cy="234779"/>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Six</a:t>
              </a:r>
            </a:p>
          </p:txBody>
        </p:sp>
        <p:sp>
          <p:nvSpPr>
            <p:cNvPr id="287" name="Freeform 24" descr="Line Chart Icon"/>
            <p:cNvSpPr>
              <a:spLocks/>
            </p:cNvSpPr>
            <p:nvPr/>
          </p:nvSpPr>
          <p:spPr bwMode="auto">
            <a:xfrm>
              <a:off x="9690219" y="4621804"/>
              <a:ext cx="947199" cy="663388"/>
            </a:xfrm>
            <a:custGeom>
              <a:avLst/>
              <a:gdLst/>
              <a:ahLst/>
              <a:cxnLst>
                <a:cxn ang="0">
                  <a:pos x="1863" y="1284"/>
                </a:cxn>
                <a:cxn ang="0">
                  <a:pos x="1863" y="40"/>
                </a:cxn>
                <a:cxn ang="0">
                  <a:pos x="1715" y="298"/>
                </a:cxn>
                <a:cxn ang="0">
                  <a:pos x="1379" y="594"/>
                </a:cxn>
                <a:cxn ang="0">
                  <a:pos x="1040" y="558"/>
                </a:cxn>
                <a:cxn ang="0">
                  <a:pos x="700" y="852"/>
                </a:cxn>
                <a:cxn ang="0">
                  <a:pos x="368" y="775"/>
                </a:cxn>
                <a:cxn ang="0">
                  <a:pos x="53" y="1011"/>
                </a:cxn>
                <a:cxn ang="0">
                  <a:pos x="53" y="0"/>
                </a:cxn>
                <a:cxn ang="0">
                  <a:pos x="0" y="0"/>
                </a:cxn>
                <a:cxn ang="0">
                  <a:pos x="0" y="1337"/>
                </a:cxn>
                <a:cxn ang="0">
                  <a:pos x="1909" y="1337"/>
                </a:cxn>
                <a:cxn ang="0">
                  <a:pos x="1909" y="1284"/>
                </a:cxn>
                <a:cxn ang="0">
                  <a:pos x="1863" y="1284"/>
                </a:cxn>
              </a:cxnLst>
              <a:rect l="0" t="0" r="r" b="b"/>
              <a:pathLst>
                <a:path w="1909" h="1337">
                  <a:moveTo>
                    <a:pt x="1863" y="1284"/>
                  </a:moveTo>
                  <a:lnTo>
                    <a:pt x="1863" y="40"/>
                  </a:lnTo>
                  <a:lnTo>
                    <a:pt x="1715" y="298"/>
                  </a:lnTo>
                  <a:lnTo>
                    <a:pt x="1379" y="594"/>
                  </a:lnTo>
                  <a:lnTo>
                    <a:pt x="1040" y="558"/>
                  </a:lnTo>
                  <a:lnTo>
                    <a:pt x="700" y="852"/>
                  </a:lnTo>
                  <a:lnTo>
                    <a:pt x="368" y="775"/>
                  </a:lnTo>
                  <a:lnTo>
                    <a:pt x="53" y="1011"/>
                  </a:lnTo>
                  <a:lnTo>
                    <a:pt x="53" y="0"/>
                  </a:lnTo>
                  <a:lnTo>
                    <a:pt x="0" y="0"/>
                  </a:lnTo>
                  <a:lnTo>
                    <a:pt x="0" y="1337"/>
                  </a:lnTo>
                  <a:lnTo>
                    <a:pt x="1909" y="1337"/>
                  </a:lnTo>
                  <a:lnTo>
                    <a:pt x="1909" y="1284"/>
                  </a:lnTo>
                  <a:lnTo>
                    <a:pt x="1863" y="128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88" name="Rectangle 70"/>
            <p:cNvSpPr>
              <a:spLocks noChangeArrowheads="1"/>
            </p:cNvSpPr>
            <p:nvPr/>
          </p:nvSpPr>
          <p:spPr bwMode="auto">
            <a:xfrm>
              <a:off x="10648446" y="4621803"/>
              <a:ext cx="110564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82%</a:t>
              </a:r>
              <a:endParaRPr lang="en-US" sz="3600" dirty="0">
                <a:solidFill>
                  <a:srgbClr val="FFFFFF"/>
                </a:solidFill>
                <a:latin typeface="Arial Narrow" pitchFamily="112" charset="0"/>
              </a:endParaRPr>
            </a:p>
          </p:txBody>
        </p:sp>
        <p:sp>
          <p:nvSpPr>
            <p:cNvPr id="268" name="Rectangle 267"/>
            <p:cNvSpPr/>
            <p:nvPr/>
          </p:nvSpPr>
          <p:spPr>
            <a:xfrm>
              <a:off x="9705233" y="5506321"/>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grpSp>
    </p:spTree>
    <p:extLst>
      <p:ext uri="{BB962C8B-B14F-4D97-AF65-F5344CB8AC3E}">
        <p14:creationId xmlns:p14="http://schemas.microsoft.com/office/powerpoint/2010/main" val="42727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2" presetClass="entr" presetSubtype="8" fill="hold" grpId="0" nodeType="withEffect">
                                  <p:stCondLst>
                                    <p:cond delay="500"/>
                                  </p:stCondLst>
                                  <p:childTnLst>
                                    <p:set>
                                      <p:cBhvr>
                                        <p:cTn id="12" dur="1" fill="hold">
                                          <p:stCondLst>
                                            <p:cond delay="0"/>
                                          </p:stCondLst>
                                        </p:cTn>
                                        <p:tgtEl>
                                          <p:spTgt spid="297"/>
                                        </p:tgtEl>
                                        <p:attrNameLst>
                                          <p:attrName>style.visibility</p:attrName>
                                        </p:attrNameLst>
                                      </p:cBhvr>
                                      <p:to>
                                        <p:strVal val="visible"/>
                                      </p:to>
                                    </p:set>
                                    <p:anim calcmode="lin" valueType="num">
                                      <p:cBhvr additive="base">
                                        <p:cTn id="13" dur="1000" fill="hold"/>
                                        <p:tgtEl>
                                          <p:spTgt spid="297"/>
                                        </p:tgtEl>
                                        <p:attrNameLst>
                                          <p:attrName>ppt_x</p:attrName>
                                        </p:attrNameLst>
                                      </p:cBhvr>
                                      <p:tavLst>
                                        <p:tav tm="0">
                                          <p:val>
                                            <p:strVal val="0-#ppt_w/2"/>
                                          </p:val>
                                        </p:tav>
                                        <p:tav tm="100000">
                                          <p:val>
                                            <p:strVal val="#ppt_x"/>
                                          </p:val>
                                        </p:tav>
                                      </p:tavLst>
                                    </p:anim>
                                    <p:anim calcmode="lin" valueType="num">
                                      <p:cBhvr additive="base">
                                        <p:cTn id="14" dur="1000" fill="hold"/>
                                        <p:tgtEl>
                                          <p:spTgt spid="297"/>
                                        </p:tgtEl>
                                        <p:attrNameLst>
                                          <p:attrName>ppt_y</p:attrName>
                                        </p:attrNameLst>
                                      </p:cBhvr>
                                      <p:tavLst>
                                        <p:tav tm="0">
                                          <p:val>
                                            <p:strVal val="#ppt_y"/>
                                          </p:val>
                                        </p:tav>
                                        <p:tav tm="100000">
                                          <p:val>
                                            <p:strVal val="#ppt_y"/>
                                          </p:val>
                                        </p:tav>
                                      </p:tavLst>
                                    </p:anim>
                                  </p:childTnLst>
                                </p:cTn>
                              </p:par>
                              <p:par>
                                <p:cTn id="15" presetID="2" presetClass="entr" presetSubtype="4" fill="hold" grpId="0" nodeType="withEffect">
                                  <p:stCondLst>
                                    <p:cond delay="500"/>
                                  </p:stCondLst>
                                  <p:childTnLst>
                                    <p:set>
                                      <p:cBhvr>
                                        <p:cTn id="16" dur="1" fill="hold">
                                          <p:stCondLst>
                                            <p:cond delay="0"/>
                                          </p:stCondLst>
                                        </p:cTn>
                                        <p:tgtEl>
                                          <p:spTgt spid="207"/>
                                        </p:tgtEl>
                                        <p:attrNameLst>
                                          <p:attrName>style.visibility</p:attrName>
                                        </p:attrNameLst>
                                      </p:cBhvr>
                                      <p:to>
                                        <p:strVal val="visible"/>
                                      </p:to>
                                    </p:set>
                                    <p:anim calcmode="lin" valueType="num">
                                      <p:cBhvr additive="base">
                                        <p:cTn id="17" dur="1000" fill="hold"/>
                                        <p:tgtEl>
                                          <p:spTgt spid="207"/>
                                        </p:tgtEl>
                                        <p:attrNameLst>
                                          <p:attrName>ppt_x</p:attrName>
                                        </p:attrNameLst>
                                      </p:cBhvr>
                                      <p:tavLst>
                                        <p:tav tm="0">
                                          <p:val>
                                            <p:strVal val="#ppt_x"/>
                                          </p:val>
                                        </p:tav>
                                        <p:tav tm="100000">
                                          <p:val>
                                            <p:strVal val="#ppt_x"/>
                                          </p:val>
                                        </p:tav>
                                      </p:tavLst>
                                    </p:anim>
                                    <p:anim calcmode="lin" valueType="num">
                                      <p:cBhvr additive="base">
                                        <p:cTn id="18" dur="1000" fill="hold"/>
                                        <p:tgtEl>
                                          <p:spTgt spid="20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99"/>
                                        </p:tgtEl>
                                        <p:attrNameLst>
                                          <p:attrName>style.visibility</p:attrName>
                                        </p:attrNameLst>
                                      </p:cBhvr>
                                      <p:to>
                                        <p:strVal val="visible"/>
                                      </p:to>
                                    </p:set>
                                    <p:animEffect transition="in" filter="fade">
                                      <p:cBhvr>
                                        <p:cTn id="22" dur="1000"/>
                                        <p:tgtEl>
                                          <p:spTgt spid="29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8"/>
                                        </p:tgtEl>
                                        <p:attrNameLst>
                                          <p:attrName>style.visibility</p:attrName>
                                        </p:attrNameLst>
                                      </p:cBhvr>
                                      <p:to>
                                        <p:strVal val="visible"/>
                                      </p:to>
                                    </p:set>
                                    <p:animEffect transition="in" filter="fade">
                                      <p:cBhvr>
                                        <p:cTn id="25" dur="1000"/>
                                        <p:tgtEl>
                                          <p:spTgt spid="298"/>
                                        </p:tgtEl>
                                      </p:cBhvr>
                                    </p:animEffect>
                                  </p:childTnLst>
                                </p:cTn>
                              </p:par>
                              <p:par>
                                <p:cTn id="26" presetID="53" presetClass="entr" presetSubtype="16"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1000" fill="hold"/>
                                        <p:tgtEl>
                                          <p:spTgt spid="4"/>
                                        </p:tgtEl>
                                        <p:attrNameLst>
                                          <p:attrName>ppt_w</p:attrName>
                                        </p:attrNameLst>
                                      </p:cBhvr>
                                      <p:tavLst>
                                        <p:tav tm="0">
                                          <p:val>
                                            <p:fltVal val="0"/>
                                          </p:val>
                                        </p:tav>
                                        <p:tav tm="100000">
                                          <p:val>
                                            <p:strVal val="#ppt_w"/>
                                          </p:val>
                                        </p:tav>
                                      </p:tavLst>
                                    </p:anim>
                                    <p:anim calcmode="lin" valueType="num">
                                      <p:cBhvr>
                                        <p:cTn id="29" dur="1000" fill="hold"/>
                                        <p:tgtEl>
                                          <p:spTgt spid="4"/>
                                        </p:tgtEl>
                                        <p:attrNameLst>
                                          <p:attrName>ppt_h</p:attrName>
                                        </p:attrNameLst>
                                      </p:cBhvr>
                                      <p:tavLst>
                                        <p:tav tm="0">
                                          <p:val>
                                            <p:fltVal val="0"/>
                                          </p:val>
                                        </p:tav>
                                        <p:tav tm="100000">
                                          <p:val>
                                            <p:strVal val="#ppt_h"/>
                                          </p:val>
                                        </p:tav>
                                      </p:tavLst>
                                    </p:anim>
                                    <p:animEffect transition="in" filter="fade">
                                      <p:cBhvr>
                                        <p:cTn id="3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animBg="1"/>
      <p:bldP spid="298" grpId="0" animBg="1"/>
      <p:bldP spid="297" grpId="0"/>
      <p:bldP spid="20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4</a:t>
            </a:r>
          </a:p>
        </p:txBody>
      </p:sp>
      <p:sp>
        <p:nvSpPr>
          <p:cNvPr id="299" name="Rectangle 298">
            <a:extLst>
              <a:ext uri="{C183D7F6-B498-43B3-948B-1728B52AA6E4}">
                <adec:decorative xmlns:adec="http://schemas.microsoft.com/office/drawing/2017/decorative" val="1"/>
              </a:ext>
            </a:extLst>
          </p:cNvPr>
          <p:cNvSpPr/>
          <p:nvPr/>
        </p:nvSpPr>
        <p:spPr bwMode="auto">
          <a:xfrm rot="5400000">
            <a:off x="5589060" y="-5609165"/>
            <a:ext cx="1010704" cy="12188825"/>
          </a:xfrm>
          <a:prstGeom prst="rect">
            <a:avLst/>
          </a:prstGeom>
          <a:gradFill flip="none" rotWithShape="1">
            <a:gsLst>
              <a:gs pos="12000">
                <a:srgbClr val="FFDA70"/>
              </a:gs>
              <a:gs pos="100000">
                <a:srgbClr val="FFAA00"/>
              </a:gs>
              <a:gs pos="52000">
                <a:srgbClr val="FFC800"/>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189" name="TextBox 188"/>
          <p:cNvSpPr txBox="1"/>
          <p:nvPr/>
        </p:nvSpPr>
        <p:spPr>
          <a:xfrm>
            <a:off x="0" y="102676"/>
            <a:ext cx="12192000" cy="830997"/>
          </a:xfrm>
          <a:prstGeom prst="rect">
            <a:avLst/>
          </a:prstGeom>
          <a:noFill/>
        </p:spPr>
        <p:txBody>
          <a:bodyPr wrap="square" lIns="0" tIns="0" rIns="0" bIns="0" rtlCol="0" anchor="ctr" anchorCtr="0">
            <a:spAutoFit/>
          </a:bodyPr>
          <a:lstStyle/>
          <a:p>
            <a:pPr algn="ctr"/>
            <a:r>
              <a:rPr lang="en-US" sz="5400" b="1" dirty="0">
                <a:solidFill>
                  <a:schemeClr val="bg1"/>
                </a:solidFill>
                <a:latin typeface="Arial"/>
                <a:cs typeface="Arial"/>
              </a:rPr>
              <a:t>YOUR TITLE HERE</a:t>
            </a:r>
          </a:p>
        </p:txBody>
      </p:sp>
      <p:sp>
        <p:nvSpPr>
          <p:cNvPr id="302" name="Rectangle 301">
            <a:extLst>
              <a:ext uri="{C183D7F6-B498-43B3-948B-1728B52AA6E4}">
                <adec:decorative xmlns:adec="http://schemas.microsoft.com/office/drawing/2017/decorative" val="1"/>
              </a:ext>
            </a:extLst>
          </p:cNvPr>
          <p:cNvSpPr/>
          <p:nvPr/>
        </p:nvSpPr>
        <p:spPr bwMode="auto">
          <a:xfrm rot="5400000">
            <a:off x="5980112" y="649287"/>
            <a:ext cx="228602" cy="12188825"/>
          </a:xfrm>
          <a:prstGeom prst="rect">
            <a:avLst/>
          </a:prstGeom>
          <a:gradFill flip="none" rotWithShape="1">
            <a:gsLst>
              <a:gs pos="12000">
                <a:srgbClr val="FFDA70"/>
              </a:gs>
              <a:gs pos="100000">
                <a:srgbClr val="FFAA00"/>
              </a:gs>
              <a:gs pos="52000">
                <a:srgbClr val="FFC800"/>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grpSp>
        <p:nvGrpSpPr>
          <p:cNvPr id="6" name="Group 5">
            <a:extLst>
              <a:ext uri="{C183D7F6-B498-43B3-948B-1728B52AA6E4}">
                <adec:decorative xmlns:adec="http://schemas.microsoft.com/office/drawing/2017/decorative" val="1"/>
              </a:ext>
            </a:extLst>
          </p:cNvPr>
          <p:cNvGrpSpPr/>
          <p:nvPr/>
        </p:nvGrpSpPr>
        <p:grpSpPr>
          <a:xfrm>
            <a:off x="379412" y="1776924"/>
            <a:ext cx="11430000" cy="4485252"/>
            <a:chOff x="379412" y="1776924"/>
            <a:chExt cx="11430000" cy="4485252"/>
          </a:xfrm>
        </p:grpSpPr>
        <p:grpSp>
          <p:nvGrpSpPr>
            <p:cNvPr id="204" name="Group 203" descr="Vertical Divider Line"/>
            <p:cNvGrpSpPr/>
            <p:nvPr/>
          </p:nvGrpSpPr>
          <p:grpSpPr>
            <a:xfrm rot="10800000">
              <a:off x="1766228" y="3176323"/>
              <a:ext cx="146520" cy="1363517"/>
              <a:chOff x="8686801" y="5596154"/>
              <a:chExt cx="187327" cy="490400"/>
            </a:xfrm>
          </p:grpSpPr>
          <p:cxnSp>
            <p:nvCxnSpPr>
              <p:cNvPr id="205" name="Straight Arrow Connector 204"/>
              <p:cNvCxnSpPr/>
              <p:nvPr/>
            </p:nvCxnSpPr>
            <p:spPr>
              <a:xfrm flipH="1">
                <a:off x="8686801" y="5841354"/>
                <a:ext cx="185102" cy="0"/>
              </a:xfrm>
              <a:prstGeom prst="straightConnector1">
                <a:avLst/>
              </a:prstGeom>
              <a:ln w="12700">
                <a:solidFill>
                  <a:srgbClr val="9B9B9B"/>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5400000">
                <a:off x="8628134" y="5840560"/>
                <a:ext cx="490400" cy="1588"/>
              </a:xfrm>
              <a:prstGeom prst="line">
                <a:avLst/>
              </a:prstGeom>
              <a:ln w="3175" cap="flat" cmpd="sng" algn="ctr">
                <a:solidFill>
                  <a:srgbClr val="9B9B9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13" name="Group 212" descr="Vertical Divider Line"/>
            <p:cNvGrpSpPr/>
            <p:nvPr/>
          </p:nvGrpSpPr>
          <p:grpSpPr>
            <a:xfrm rot="10800000" flipH="1">
              <a:off x="10330078" y="3176323"/>
              <a:ext cx="146520" cy="1363517"/>
              <a:chOff x="8686801" y="5596154"/>
              <a:chExt cx="187327" cy="490400"/>
            </a:xfrm>
          </p:grpSpPr>
          <p:cxnSp>
            <p:nvCxnSpPr>
              <p:cNvPr id="214" name="Straight Arrow Connector 213"/>
              <p:cNvCxnSpPr/>
              <p:nvPr/>
            </p:nvCxnSpPr>
            <p:spPr>
              <a:xfrm flipH="1">
                <a:off x="8686801" y="5841354"/>
                <a:ext cx="185102" cy="0"/>
              </a:xfrm>
              <a:prstGeom prst="straightConnector1">
                <a:avLst/>
              </a:prstGeom>
              <a:ln w="12700">
                <a:solidFill>
                  <a:srgbClr val="9B9B9B"/>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8628134" y="5840560"/>
                <a:ext cx="490400" cy="1588"/>
              </a:xfrm>
              <a:prstGeom prst="line">
                <a:avLst/>
              </a:prstGeom>
              <a:ln w="3175" cap="flat" cmpd="sng" algn="ctr">
                <a:solidFill>
                  <a:srgbClr val="9B9B9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379412" y="1776924"/>
              <a:ext cx="11430000" cy="4485252"/>
              <a:chOff x="379412" y="1776924"/>
              <a:chExt cx="11430000" cy="4485252"/>
            </a:xfrm>
          </p:grpSpPr>
          <p:cxnSp>
            <p:nvCxnSpPr>
              <p:cNvPr id="187" name="Straight Connector 186" descr="Horizontal Divider Line"/>
              <p:cNvCxnSpPr/>
              <p:nvPr/>
            </p:nvCxnSpPr>
            <p:spPr>
              <a:xfrm>
                <a:off x="379412" y="1776924"/>
                <a:ext cx="3994251"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88" name="Straight Connector 187" descr="Horizontal Divider Line"/>
              <p:cNvCxnSpPr/>
              <p:nvPr/>
            </p:nvCxnSpPr>
            <p:spPr>
              <a:xfrm>
                <a:off x="8213039" y="1776924"/>
                <a:ext cx="3596373"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0" name="Straight Connector 189" descr="Horizontal Divider Line"/>
              <p:cNvCxnSpPr/>
              <p:nvPr/>
            </p:nvCxnSpPr>
            <p:spPr>
              <a:xfrm>
                <a:off x="379412" y="2817502"/>
                <a:ext cx="4424835"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1" name="Straight Connector 190" descr="Horizontal Divider Line"/>
              <p:cNvCxnSpPr/>
              <p:nvPr/>
            </p:nvCxnSpPr>
            <p:spPr>
              <a:xfrm>
                <a:off x="7387753" y="2817502"/>
                <a:ext cx="4421659"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2" name="Straight Connector 191" descr="Horizontal Divider Line"/>
              <p:cNvCxnSpPr/>
              <p:nvPr/>
            </p:nvCxnSpPr>
            <p:spPr>
              <a:xfrm>
                <a:off x="379412" y="4898659"/>
                <a:ext cx="4424835"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3" name="Straight Connector 192" descr="Horizontal Divider Line"/>
              <p:cNvCxnSpPr/>
              <p:nvPr/>
            </p:nvCxnSpPr>
            <p:spPr>
              <a:xfrm>
                <a:off x="7387753" y="4898659"/>
                <a:ext cx="4421659"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262" name="Straight Connector 261" descr="Vertical Divider Line"/>
              <p:cNvCxnSpPr/>
              <p:nvPr/>
            </p:nvCxnSpPr>
            <p:spPr>
              <a:xfrm rot="5400000">
                <a:off x="2471916" y="5580418"/>
                <a:ext cx="1363517"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256" name="Straight Connector 255" descr="Vertical Divider Line"/>
              <p:cNvCxnSpPr/>
              <p:nvPr/>
            </p:nvCxnSpPr>
            <p:spPr>
              <a:xfrm rot="5400000">
                <a:off x="8213039" y="5580418"/>
                <a:ext cx="1363517"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grpSp>
      </p:grpSp>
      <p:grpSp>
        <p:nvGrpSpPr>
          <p:cNvPr id="4" name="Group 3" descr="Pink group."/>
          <p:cNvGrpSpPr/>
          <p:nvPr/>
        </p:nvGrpSpPr>
        <p:grpSpPr>
          <a:xfrm>
            <a:off x="6121400" y="1295400"/>
            <a:ext cx="5826375" cy="5125813"/>
            <a:chOff x="6121400" y="1295400"/>
            <a:chExt cx="5826375" cy="5125813"/>
          </a:xfrm>
        </p:grpSpPr>
        <p:sp>
          <p:nvSpPr>
            <p:cNvPr id="165" name="TextBox 164"/>
            <p:cNvSpPr txBox="1"/>
            <p:nvPr/>
          </p:nvSpPr>
          <p:spPr>
            <a:xfrm>
              <a:off x="6622198" y="1400252"/>
              <a:ext cx="1828800" cy="523220"/>
            </a:xfrm>
            <a:prstGeom prst="rect">
              <a:avLst/>
            </a:prstGeom>
            <a:noFill/>
          </p:spPr>
          <p:txBody>
            <a:bodyPr wrap="square" rtlCol="0">
              <a:spAutoFit/>
            </a:bodyPr>
            <a:lstStyle/>
            <a:p>
              <a:r>
                <a:rPr lang="en-US" sz="2800" dirty="0">
                  <a:solidFill>
                    <a:srgbClr val="CD28A5"/>
                  </a:solidFill>
                  <a:latin typeface="Arial"/>
                  <a:cs typeface="Arial"/>
                </a:rPr>
                <a:t>Females</a:t>
              </a:r>
            </a:p>
          </p:txBody>
        </p:sp>
        <p:grpSp>
          <p:nvGrpSpPr>
            <p:cNvPr id="166" name="Group 165" descr="Female Half Icon"/>
            <p:cNvGrpSpPr/>
            <p:nvPr/>
          </p:nvGrpSpPr>
          <p:grpSpPr>
            <a:xfrm>
              <a:off x="6121400" y="1295400"/>
              <a:ext cx="1155700" cy="5125813"/>
              <a:chOff x="6083300" y="990600"/>
              <a:chExt cx="1155700" cy="5125813"/>
            </a:xfrm>
          </p:grpSpPr>
          <p:sp>
            <p:nvSpPr>
              <p:cNvPr id="167" name="Freeform 54">
                <a:extLst>
                  <a:ext uri="{C183D7F6-B498-43B3-948B-1728B52AA6E4}">
                    <adec:decorative xmlns:adec="http://schemas.microsoft.com/office/drawing/2017/decorative" val="1"/>
                  </a:ext>
                </a:extLst>
              </p:cNvPr>
              <p:cNvSpPr>
                <a:spLocks/>
              </p:cNvSpPr>
              <p:nvPr/>
            </p:nvSpPr>
            <p:spPr bwMode="auto">
              <a:xfrm flipH="1">
                <a:off x="6096000" y="1905001"/>
                <a:ext cx="1143000" cy="4211412"/>
              </a:xfrm>
              <a:custGeom>
                <a:avLst/>
                <a:gdLst>
                  <a:gd name="T0" fmla="*/ 45 w 45"/>
                  <a:gd name="T1" fmla="*/ 99 h 165"/>
                  <a:gd name="T2" fmla="*/ 45 w 45"/>
                  <a:gd name="T3" fmla="*/ 1 h 165"/>
                  <a:gd name="T4" fmla="*/ 19 w 45"/>
                  <a:gd name="T5" fmla="*/ 6 h 165"/>
                  <a:gd name="T6" fmla="*/ 8 w 45"/>
                  <a:gd name="T7" fmla="*/ 35 h 165"/>
                  <a:gd name="T8" fmla="*/ 0 w 45"/>
                  <a:gd name="T9" fmla="*/ 65 h 165"/>
                  <a:gd name="T10" fmla="*/ 13 w 45"/>
                  <a:gd name="T11" fmla="*/ 66 h 165"/>
                  <a:gd name="T12" fmla="*/ 26 w 45"/>
                  <a:gd name="T13" fmla="*/ 25 h 165"/>
                  <a:gd name="T14" fmla="*/ 28 w 45"/>
                  <a:gd name="T15" fmla="*/ 23 h 165"/>
                  <a:gd name="T16" fmla="*/ 9 w 45"/>
                  <a:gd name="T17" fmla="*/ 99 h 165"/>
                  <a:gd name="T18" fmla="*/ 29 w 45"/>
                  <a:gd name="T19" fmla="*/ 99 h 165"/>
                  <a:gd name="T20" fmla="*/ 29 w 45"/>
                  <a:gd name="T21" fmla="*/ 157 h 165"/>
                  <a:gd name="T22" fmla="*/ 43 w 45"/>
                  <a:gd name="T23" fmla="*/ 157 h 165"/>
                  <a:gd name="T24" fmla="*/ 44 w 45"/>
                  <a:gd name="T25" fmla="*/ 99 h 165"/>
                  <a:gd name="T26" fmla="*/ 45 w 45"/>
                  <a:gd name="T27" fmla="*/ 9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165">
                    <a:moveTo>
                      <a:pt x="45" y="99"/>
                    </a:moveTo>
                    <a:cubicBezTo>
                      <a:pt x="45" y="1"/>
                      <a:pt x="45" y="1"/>
                      <a:pt x="45" y="1"/>
                    </a:cubicBezTo>
                    <a:cubicBezTo>
                      <a:pt x="36" y="1"/>
                      <a:pt x="26" y="0"/>
                      <a:pt x="19" y="6"/>
                    </a:cubicBezTo>
                    <a:cubicBezTo>
                      <a:pt x="12" y="14"/>
                      <a:pt x="12" y="25"/>
                      <a:pt x="8" y="35"/>
                    </a:cubicBezTo>
                    <a:cubicBezTo>
                      <a:pt x="6" y="45"/>
                      <a:pt x="1" y="55"/>
                      <a:pt x="0" y="65"/>
                    </a:cubicBezTo>
                    <a:cubicBezTo>
                      <a:pt x="0" y="72"/>
                      <a:pt x="12" y="73"/>
                      <a:pt x="13" y="66"/>
                    </a:cubicBezTo>
                    <a:cubicBezTo>
                      <a:pt x="18" y="53"/>
                      <a:pt x="21" y="38"/>
                      <a:pt x="26" y="25"/>
                    </a:cubicBezTo>
                    <a:cubicBezTo>
                      <a:pt x="26" y="24"/>
                      <a:pt x="28" y="23"/>
                      <a:pt x="28" y="23"/>
                    </a:cubicBezTo>
                    <a:cubicBezTo>
                      <a:pt x="22" y="48"/>
                      <a:pt x="15" y="74"/>
                      <a:pt x="9" y="99"/>
                    </a:cubicBezTo>
                    <a:cubicBezTo>
                      <a:pt x="16" y="99"/>
                      <a:pt x="22" y="99"/>
                      <a:pt x="29" y="99"/>
                    </a:cubicBezTo>
                    <a:cubicBezTo>
                      <a:pt x="29" y="118"/>
                      <a:pt x="28" y="138"/>
                      <a:pt x="29" y="157"/>
                    </a:cubicBezTo>
                    <a:cubicBezTo>
                      <a:pt x="30" y="165"/>
                      <a:pt x="43" y="165"/>
                      <a:pt x="43" y="157"/>
                    </a:cubicBezTo>
                    <a:cubicBezTo>
                      <a:pt x="44" y="138"/>
                      <a:pt x="43" y="118"/>
                      <a:pt x="44" y="99"/>
                    </a:cubicBezTo>
                    <a:cubicBezTo>
                      <a:pt x="44" y="99"/>
                      <a:pt x="45" y="99"/>
                      <a:pt x="45" y="99"/>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8" name="Oval 17">
                <a:extLst>
                  <a:ext uri="{C183D7F6-B498-43B3-948B-1728B52AA6E4}">
                    <adec:decorative xmlns:adec="http://schemas.microsoft.com/office/drawing/2017/decorative" val="1"/>
                  </a:ext>
                </a:extLst>
              </p:cNvPr>
              <p:cNvSpPr/>
              <p:nvPr/>
            </p:nvSpPr>
            <p:spPr bwMode="auto">
              <a:xfrm flipH="1">
                <a:off x="6083300" y="990600"/>
                <a:ext cx="431800" cy="838200"/>
              </a:xfrm>
              <a:custGeom>
                <a:avLst/>
                <a:gdLst/>
                <a:ahLst/>
                <a:cxnLst/>
                <a:rect l="l" t="t" r="r" b="b"/>
                <a:pathLst>
                  <a:path w="431800" h="838200">
                    <a:moveTo>
                      <a:pt x="419100" y="0"/>
                    </a:moveTo>
                    <a:lnTo>
                      <a:pt x="431800" y="1280"/>
                    </a:lnTo>
                    <a:lnTo>
                      <a:pt x="431800" y="836920"/>
                    </a:lnTo>
                    <a:lnTo>
                      <a:pt x="419100" y="838200"/>
                    </a:lnTo>
                    <a:cubicBezTo>
                      <a:pt x="187637" y="838200"/>
                      <a:pt x="0" y="650563"/>
                      <a:pt x="0" y="419100"/>
                    </a:cubicBezTo>
                    <a:cubicBezTo>
                      <a:pt x="0" y="187637"/>
                      <a:pt x="187637" y="0"/>
                      <a:pt x="419100" y="0"/>
                    </a:cubicBezTo>
                    <a:close/>
                  </a:path>
                </a:pathLst>
              </a:custGeom>
              <a:solidFill>
                <a:srgbClr val="CD28A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198" name="Rectangle 70"/>
            <p:cNvSpPr>
              <a:spLocks noChangeArrowheads="1"/>
            </p:cNvSpPr>
            <p:nvPr/>
          </p:nvSpPr>
          <p:spPr bwMode="auto">
            <a:xfrm>
              <a:off x="7963355" y="1976592"/>
              <a:ext cx="2438488" cy="647393"/>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1800" b="1" dirty="0">
                  <a:solidFill>
                    <a:srgbClr val="CD28A5"/>
                  </a:solidFill>
                  <a:latin typeface="Arial Narrow" pitchFamily="34" charset="0"/>
                </a:rPr>
                <a:t>43% </a:t>
              </a:r>
              <a:r>
                <a:rPr lang="en-US" sz="1800" dirty="0">
                  <a:solidFill>
                    <a:srgbClr val="CD28A5"/>
                  </a:solidFill>
                  <a:latin typeface="Arial Narrow" pitchFamily="34" charset="0"/>
                </a:rPr>
                <a:t>Element One</a:t>
              </a:r>
              <a:endParaRPr lang="en-US" sz="1800" dirty="0">
                <a:solidFill>
                  <a:srgbClr val="CD28A5"/>
                </a:solidFill>
                <a:latin typeface="Arial Narrow" pitchFamily="112" charset="0"/>
              </a:endParaRPr>
            </a:p>
            <a:p>
              <a:pPr algn="r">
                <a:lnSpc>
                  <a:spcPct val="85000"/>
                </a:lnSpc>
                <a:spcBef>
                  <a:spcPts val="200"/>
                </a:spcBef>
              </a:pPr>
              <a:r>
                <a:rPr lang="en-US" sz="1400" dirty="0">
                  <a:solidFill>
                    <a:srgbClr val="CD28A5"/>
                  </a:solidFill>
                  <a:latin typeface="Arial Narrow" pitchFamily="112" charset="0"/>
                </a:rPr>
                <a:t>Place additional content here. Your content can be placed in this area. </a:t>
              </a:r>
            </a:p>
          </p:txBody>
        </p:sp>
        <p:sp>
          <p:nvSpPr>
            <p:cNvPr id="196" name="Freeform 12">
              <a:extLst>
                <a:ext uri="{C183D7F6-B498-43B3-948B-1728B52AA6E4}">
                  <adec:decorative xmlns:adec="http://schemas.microsoft.com/office/drawing/2017/decorative" val="1"/>
                </a:ext>
              </a:extLst>
            </p:cNvPr>
            <p:cNvSpPr>
              <a:spLocks noEditPoints="1"/>
            </p:cNvSpPr>
            <p:nvPr/>
          </p:nvSpPr>
          <p:spPr bwMode="auto">
            <a:xfrm>
              <a:off x="10545370" y="2028098"/>
              <a:ext cx="798764" cy="574112"/>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2" name="Rectangle 70"/>
            <p:cNvSpPr>
              <a:spLocks noChangeArrowheads="1"/>
            </p:cNvSpPr>
            <p:nvPr/>
          </p:nvSpPr>
          <p:spPr bwMode="auto">
            <a:xfrm>
              <a:off x="8894797" y="3152401"/>
              <a:ext cx="502349"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14%</a:t>
              </a:r>
              <a:endParaRPr lang="en-US" sz="1400" dirty="0">
                <a:solidFill>
                  <a:srgbClr val="CD28A5"/>
                </a:solidFill>
                <a:latin typeface="Arial Narrow" pitchFamily="112" charset="0"/>
              </a:endParaRPr>
            </a:p>
          </p:txBody>
        </p:sp>
        <p:sp>
          <p:nvSpPr>
            <p:cNvPr id="212" name="Rectangle 211"/>
            <p:cNvSpPr/>
            <p:nvPr/>
          </p:nvSpPr>
          <p:spPr bwMode="auto">
            <a:xfrm>
              <a:off x="9397146" y="3176323"/>
              <a:ext cx="932932"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One</a:t>
              </a:r>
            </a:p>
          </p:txBody>
        </p:sp>
        <p:sp>
          <p:nvSpPr>
            <p:cNvPr id="223" name="Rectangle 70"/>
            <p:cNvSpPr>
              <a:spLocks noChangeArrowheads="1"/>
            </p:cNvSpPr>
            <p:nvPr/>
          </p:nvSpPr>
          <p:spPr bwMode="auto">
            <a:xfrm>
              <a:off x="8274333" y="3439457"/>
              <a:ext cx="47693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22%</a:t>
              </a:r>
              <a:endParaRPr lang="en-US" sz="1400" dirty="0">
                <a:solidFill>
                  <a:srgbClr val="CD28A5"/>
                </a:solidFill>
                <a:latin typeface="Arial Narrow" pitchFamily="112" charset="0"/>
              </a:endParaRPr>
            </a:p>
          </p:txBody>
        </p:sp>
        <p:sp>
          <p:nvSpPr>
            <p:cNvPr id="208" name="Rectangle 207"/>
            <p:cNvSpPr/>
            <p:nvPr/>
          </p:nvSpPr>
          <p:spPr bwMode="auto">
            <a:xfrm>
              <a:off x="8751269" y="3463379"/>
              <a:ext cx="1578809"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Two</a:t>
              </a:r>
            </a:p>
          </p:txBody>
        </p:sp>
        <p:sp>
          <p:nvSpPr>
            <p:cNvPr id="224" name="Rectangle 70"/>
            <p:cNvSpPr>
              <a:spLocks noChangeArrowheads="1"/>
            </p:cNvSpPr>
            <p:nvPr/>
          </p:nvSpPr>
          <p:spPr bwMode="auto">
            <a:xfrm>
              <a:off x="7536598" y="3738474"/>
              <a:ext cx="497031"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31%</a:t>
              </a:r>
              <a:endParaRPr lang="en-US" sz="1400" dirty="0">
                <a:solidFill>
                  <a:srgbClr val="CD28A5"/>
                </a:solidFill>
                <a:latin typeface="Arial Narrow" pitchFamily="112" charset="0"/>
              </a:endParaRPr>
            </a:p>
          </p:txBody>
        </p:sp>
        <p:sp>
          <p:nvSpPr>
            <p:cNvPr id="209" name="Rectangle 208"/>
            <p:cNvSpPr/>
            <p:nvPr/>
          </p:nvSpPr>
          <p:spPr bwMode="auto">
            <a:xfrm>
              <a:off x="8033629" y="3750435"/>
              <a:ext cx="2296449"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Three</a:t>
              </a:r>
            </a:p>
          </p:txBody>
        </p:sp>
        <p:sp>
          <p:nvSpPr>
            <p:cNvPr id="225" name="Rectangle 70"/>
            <p:cNvSpPr>
              <a:spLocks noChangeArrowheads="1"/>
            </p:cNvSpPr>
            <p:nvPr/>
          </p:nvSpPr>
          <p:spPr bwMode="auto">
            <a:xfrm>
              <a:off x="7345872" y="4025530"/>
              <a:ext cx="472465"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34%</a:t>
              </a:r>
              <a:endParaRPr lang="en-US" sz="1400" dirty="0">
                <a:solidFill>
                  <a:srgbClr val="CD28A5"/>
                </a:solidFill>
                <a:latin typeface="Arial Narrow" pitchFamily="112" charset="0"/>
              </a:endParaRPr>
            </a:p>
          </p:txBody>
        </p:sp>
        <p:sp>
          <p:nvSpPr>
            <p:cNvPr id="210" name="Rectangle 209"/>
            <p:cNvSpPr/>
            <p:nvPr/>
          </p:nvSpPr>
          <p:spPr bwMode="auto">
            <a:xfrm>
              <a:off x="7818337" y="4037491"/>
              <a:ext cx="2511741"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Four</a:t>
              </a:r>
            </a:p>
          </p:txBody>
        </p:sp>
        <p:sp>
          <p:nvSpPr>
            <p:cNvPr id="226" name="Rectangle 70"/>
            <p:cNvSpPr>
              <a:spLocks noChangeArrowheads="1"/>
            </p:cNvSpPr>
            <p:nvPr/>
          </p:nvSpPr>
          <p:spPr bwMode="auto">
            <a:xfrm>
              <a:off x="6992230" y="4312586"/>
              <a:ext cx="46728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39%</a:t>
              </a:r>
              <a:endParaRPr lang="en-US" sz="1400" dirty="0">
                <a:solidFill>
                  <a:srgbClr val="CD28A5"/>
                </a:solidFill>
                <a:latin typeface="Arial Narrow" pitchFamily="112" charset="0"/>
              </a:endParaRPr>
            </a:p>
          </p:txBody>
        </p:sp>
        <p:sp>
          <p:nvSpPr>
            <p:cNvPr id="211" name="Rectangle 210"/>
            <p:cNvSpPr/>
            <p:nvPr/>
          </p:nvSpPr>
          <p:spPr bwMode="auto">
            <a:xfrm>
              <a:off x="7459517" y="4324547"/>
              <a:ext cx="2870562"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Five</a:t>
              </a:r>
            </a:p>
          </p:txBody>
        </p:sp>
        <p:sp>
          <p:nvSpPr>
            <p:cNvPr id="216" name="Rectangle 70"/>
            <p:cNvSpPr>
              <a:spLocks noChangeArrowheads="1"/>
            </p:cNvSpPr>
            <p:nvPr/>
          </p:nvSpPr>
          <p:spPr bwMode="auto">
            <a:xfrm>
              <a:off x="10545370" y="3236126"/>
              <a:ext cx="1402405" cy="1219989"/>
            </a:xfrm>
            <a:prstGeom prst="rect">
              <a:avLst/>
            </a:prstGeom>
            <a:noFill/>
            <a:ln w="9525">
              <a:noFill/>
              <a:miter lim="800000"/>
              <a:headEnd/>
              <a:tailEnd/>
            </a:ln>
          </p:spPr>
          <p:txBody>
            <a:bodyPr lIns="45720" tIns="18288" rIns="27432" bIns="18288"/>
            <a:lstStyle/>
            <a:p>
              <a:pPr>
                <a:lnSpc>
                  <a:spcPct val="85000"/>
                </a:lnSpc>
                <a:spcBef>
                  <a:spcPts val="200"/>
                </a:spcBef>
              </a:pPr>
              <a:r>
                <a:rPr lang="en-US" sz="4000" b="1" dirty="0">
                  <a:solidFill>
                    <a:srgbClr val="CD28A5"/>
                  </a:solidFill>
                  <a:latin typeface="Arial Narrow" pitchFamily="34" charset="0"/>
                </a:rPr>
                <a:t>2 in 5</a:t>
              </a:r>
            </a:p>
            <a:p>
              <a:pPr>
                <a:lnSpc>
                  <a:spcPct val="85000"/>
                </a:lnSpc>
                <a:spcBef>
                  <a:spcPts val="200"/>
                </a:spcBef>
              </a:pPr>
              <a:r>
                <a:rPr lang="en-US" sz="1400" dirty="0">
                  <a:solidFill>
                    <a:srgbClr val="CD28A5"/>
                  </a:solidFill>
                  <a:latin typeface="Arial Narrow" pitchFamily="112" charset="0"/>
                </a:rPr>
                <a:t>Place additional content here. Your content can be placed in this area. </a:t>
              </a:r>
            </a:p>
          </p:txBody>
        </p:sp>
        <p:grpSp>
          <p:nvGrpSpPr>
            <p:cNvPr id="227" name="Group 226" descr="Pink Pie Chart Icon"/>
            <p:cNvGrpSpPr/>
            <p:nvPr/>
          </p:nvGrpSpPr>
          <p:grpSpPr>
            <a:xfrm>
              <a:off x="6779817" y="5142938"/>
              <a:ext cx="928815" cy="975710"/>
              <a:chOff x="6808344" y="2256539"/>
              <a:chExt cx="2335656" cy="2453575"/>
            </a:xfrm>
            <a:solidFill>
              <a:srgbClr val="E83CC9"/>
            </a:solidFill>
          </p:grpSpPr>
          <p:sp>
            <p:nvSpPr>
              <p:cNvPr id="228"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solidFill>
                <a:srgbClr val="CD28A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7" name="Rectangle 70"/>
            <p:cNvSpPr>
              <a:spLocks noChangeArrowheads="1"/>
            </p:cNvSpPr>
            <p:nvPr/>
          </p:nvSpPr>
          <p:spPr bwMode="auto">
            <a:xfrm>
              <a:off x="7746573" y="5185716"/>
              <a:ext cx="1148225" cy="932932"/>
            </a:xfrm>
            <a:prstGeom prst="rect">
              <a:avLst/>
            </a:prstGeom>
            <a:noFill/>
            <a:ln w="9525">
              <a:noFill/>
              <a:miter lim="800000"/>
              <a:headEnd/>
              <a:tailEnd/>
            </a:ln>
          </p:spPr>
          <p:txBody>
            <a:bodyPr lIns="45720" tIns="18288" rIns="27432" bIns="18288"/>
            <a:lstStyle/>
            <a:p>
              <a:pPr>
                <a:lnSpc>
                  <a:spcPct val="85000"/>
                </a:lnSpc>
                <a:spcBef>
                  <a:spcPts val="200"/>
                </a:spcBef>
              </a:pPr>
              <a:r>
                <a:rPr lang="en-US" sz="4000" b="1" dirty="0">
                  <a:solidFill>
                    <a:srgbClr val="CD28A5"/>
                  </a:solidFill>
                  <a:latin typeface="Arial Narrow" pitchFamily="34" charset="0"/>
                </a:rPr>
                <a:t>80%</a:t>
              </a:r>
            </a:p>
            <a:p>
              <a:pPr>
                <a:lnSpc>
                  <a:spcPct val="85000"/>
                </a:lnSpc>
                <a:spcBef>
                  <a:spcPts val="200"/>
                </a:spcBef>
              </a:pPr>
              <a:r>
                <a:rPr lang="en-US" sz="1400" dirty="0">
                  <a:solidFill>
                    <a:srgbClr val="CD28A5"/>
                  </a:solidFill>
                  <a:latin typeface="Arial Narrow" pitchFamily="112" charset="0"/>
                </a:rPr>
                <a:t>Place additional content here. </a:t>
              </a:r>
            </a:p>
          </p:txBody>
        </p:sp>
        <p:sp>
          <p:nvSpPr>
            <p:cNvPr id="298" name="Rectangle 70"/>
            <p:cNvSpPr>
              <a:spLocks noChangeArrowheads="1"/>
            </p:cNvSpPr>
            <p:nvPr/>
          </p:nvSpPr>
          <p:spPr bwMode="auto">
            <a:xfrm>
              <a:off x="8894797" y="5042187"/>
              <a:ext cx="1580061" cy="1219989"/>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2000" b="1" dirty="0">
                  <a:solidFill>
                    <a:srgbClr val="CD28A5"/>
                  </a:solidFill>
                  <a:latin typeface="Arial Narrow" pitchFamily="34" charset="0"/>
                </a:rPr>
                <a:t>450 </a:t>
              </a:r>
              <a:r>
                <a:rPr lang="en-US" sz="2000" dirty="0">
                  <a:solidFill>
                    <a:srgbClr val="CD28A5"/>
                  </a:solidFill>
                  <a:latin typeface="Arial Narrow" pitchFamily="34" charset="0"/>
                </a:rPr>
                <a:t>Element</a:t>
              </a:r>
              <a:endParaRPr lang="en-US" sz="2000" dirty="0">
                <a:solidFill>
                  <a:srgbClr val="CD28A5"/>
                </a:solidFill>
                <a:latin typeface="Arial Narrow" pitchFamily="112" charset="0"/>
              </a:endParaRPr>
            </a:p>
            <a:p>
              <a:pPr algn="r">
                <a:lnSpc>
                  <a:spcPct val="85000"/>
                </a:lnSpc>
                <a:spcBef>
                  <a:spcPts val="200"/>
                </a:spcBef>
              </a:pPr>
              <a:r>
                <a:rPr lang="en-US" sz="1600" dirty="0">
                  <a:solidFill>
                    <a:srgbClr val="CD28A5"/>
                  </a:solidFill>
                  <a:latin typeface="Arial Narrow" pitchFamily="112" charset="0"/>
                </a:rPr>
                <a:t>Place additional content here. Your content can be placed in this area. </a:t>
              </a:r>
            </a:p>
          </p:txBody>
        </p:sp>
        <p:grpSp>
          <p:nvGrpSpPr>
            <p:cNvPr id="277" name="Group 276" descr="Family Icon Gray and Pink"/>
            <p:cNvGrpSpPr/>
            <p:nvPr/>
          </p:nvGrpSpPr>
          <p:grpSpPr>
            <a:xfrm>
              <a:off x="10744223" y="5185716"/>
              <a:ext cx="1004697" cy="757932"/>
              <a:chOff x="4191000" y="685800"/>
              <a:chExt cx="719451" cy="542746"/>
            </a:xfrm>
            <a:solidFill>
              <a:srgbClr val="E83CC9"/>
            </a:solidFill>
          </p:grpSpPr>
          <p:grpSp>
            <p:nvGrpSpPr>
              <p:cNvPr id="278" name="Group 277"/>
              <p:cNvGrpSpPr/>
              <p:nvPr/>
            </p:nvGrpSpPr>
            <p:grpSpPr>
              <a:xfrm>
                <a:off x="4549596" y="685800"/>
                <a:ext cx="199086" cy="523785"/>
                <a:chOff x="4305301" y="4281488"/>
                <a:chExt cx="266700" cy="701675"/>
              </a:xfrm>
              <a:grpFill/>
            </p:grpSpPr>
            <p:sp>
              <p:nvSpPr>
                <p:cNvPr id="296" name="Freeform 6">
                  <a:extLst>
                    <a:ext uri="{C183D7F6-B498-43B3-948B-1728B52AA6E4}">
                      <adec:decorative xmlns:adec="http://schemas.microsoft.com/office/drawing/2017/decorative" val="1"/>
                    </a:ext>
                  </a:extLst>
                </p:cNvPr>
                <p:cNvSpPr>
                  <a:spLocks/>
                </p:cNvSpPr>
                <p:nvPr/>
              </p:nvSpPr>
              <p:spPr bwMode="auto">
                <a:xfrm>
                  <a:off x="4373563" y="4281488"/>
                  <a:ext cx="136525" cy="133350"/>
                </a:xfrm>
                <a:custGeom>
                  <a:avLst/>
                  <a:gdLst>
                    <a:gd name="T0" fmla="*/ 15 w 40"/>
                    <a:gd name="T1" fmla="*/ 4 h 39"/>
                    <a:gd name="T2" fmla="*/ 34 w 40"/>
                    <a:gd name="T3" fmla="*/ 25 h 39"/>
                    <a:gd name="T4" fmla="*/ 7 w 40"/>
                    <a:gd name="T5" fmla="*/ 30 h 39"/>
                    <a:gd name="T6" fmla="*/ 15 w 40"/>
                    <a:gd name="T7" fmla="*/ 4 h 39"/>
                  </a:gdLst>
                  <a:ahLst/>
                  <a:cxnLst>
                    <a:cxn ang="0">
                      <a:pos x="T0" y="T1"/>
                    </a:cxn>
                    <a:cxn ang="0">
                      <a:pos x="T2" y="T3"/>
                    </a:cxn>
                    <a:cxn ang="0">
                      <a:pos x="T4" y="T5"/>
                    </a:cxn>
                    <a:cxn ang="0">
                      <a:pos x="T6" y="T7"/>
                    </a:cxn>
                  </a:cxnLst>
                  <a:rect l="0" t="0" r="r" b="b"/>
                  <a:pathLst>
                    <a:path w="40" h="39">
                      <a:moveTo>
                        <a:pt x="15" y="4"/>
                      </a:moveTo>
                      <a:cubicBezTo>
                        <a:pt x="27" y="0"/>
                        <a:pt x="40" y="14"/>
                        <a:pt x="34" y="25"/>
                      </a:cubicBezTo>
                      <a:cubicBezTo>
                        <a:pt x="31" y="36"/>
                        <a:pt x="14" y="39"/>
                        <a:pt x="7" y="30"/>
                      </a:cubicBezTo>
                      <a:cubicBezTo>
                        <a:pt x="0" y="22"/>
                        <a:pt x="4" y="6"/>
                        <a:pt x="15" y="4"/>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7" name="Freeform 7">
                  <a:extLst>
                    <a:ext uri="{C183D7F6-B498-43B3-948B-1728B52AA6E4}">
                      <adec:decorative xmlns:adec="http://schemas.microsoft.com/office/drawing/2017/decorative" val="1"/>
                    </a:ext>
                  </a:extLst>
                </p:cNvPr>
                <p:cNvSpPr>
                  <a:spLocks/>
                </p:cNvSpPr>
                <p:nvPr/>
              </p:nvSpPr>
              <p:spPr bwMode="auto">
                <a:xfrm>
                  <a:off x="4305301" y="4406900"/>
                  <a:ext cx="266700" cy="576263"/>
                </a:xfrm>
                <a:custGeom>
                  <a:avLst/>
                  <a:gdLst>
                    <a:gd name="T0" fmla="*/ 10 w 78"/>
                    <a:gd name="T1" fmla="*/ 4 h 168"/>
                    <a:gd name="T2" fmla="*/ 43 w 78"/>
                    <a:gd name="T3" fmla="*/ 2 h 168"/>
                    <a:gd name="T4" fmla="*/ 71 w 78"/>
                    <a:gd name="T5" fmla="*/ 7 h 168"/>
                    <a:gd name="T6" fmla="*/ 78 w 78"/>
                    <a:gd name="T7" fmla="*/ 27 h 168"/>
                    <a:gd name="T8" fmla="*/ 78 w 78"/>
                    <a:gd name="T9" fmla="*/ 73 h 168"/>
                    <a:gd name="T10" fmla="*/ 72 w 78"/>
                    <a:gd name="T11" fmla="*/ 81 h 168"/>
                    <a:gd name="T12" fmla="*/ 64 w 78"/>
                    <a:gd name="T13" fmla="*/ 73 h 168"/>
                    <a:gd name="T14" fmla="*/ 64 w 78"/>
                    <a:gd name="T15" fmla="*/ 28 h 168"/>
                    <a:gd name="T16" fmla="*/ 59 w 78"/>
                    <a:gd name="T17" fmla="*/ 28 h 168"/>
                    <a:gd name="T18" fmla="*/ 59 w 78"/>
                    <a:gd name="T19" fmla="*/ 156 h 168"/>
                    <a:gd name="T20" fmla="*/ 41 w 78"/>
                    <a:gd name="T21" fmla="*/ 158 h 168"/>
                    <a:gd name="T22" fmla="*/ 41 w 78"/>
                    <a:gd name="T23" fmla="*/ 81 h 168"/>
                    <a:gd name="T24" fmla="*/ 37 w 78"/>
                    <a:gd name="T25" fmla="*/ 81 h 168"/>
                    <a:gd name="T26" fmla="*/ 37 w 78"/>
                    <a:gd name="T27" fmla="*/ 148 h 168"/>
                    <a:gd name="T28" fmla="*/ 35 w 78"/>
                    <a:gd name="T29" fmla="*/ 162 h 168"/>
                    <a:gd name="T30" fmla="*/ 18 w 78"/>
                    <a:gd name="T31" fmla="*/ 156 h 168"/>
                    <a:gd name="T32" fmla="*/ 18 w 78"/>
                    <a:gd name="T33" fmla="*/ 28 h 168"/>
                    <a:gd name="T34" fmla="*/ 14 w 78"/>
                    <a:gd name="T35" fmla="*/ 28 h 168"/>
                    <a:gd name="T36" fmla="*/ 14 w 78"/>
                    <a:gd name="T37" fmla="*/ 71 h 168"/>
                    <a:gd name="T38" fmla="*/ 6 w 78"/>
                    <a:gd name="T39" fmla="*/ 81 h 168"/>
                    <a:gd name="T40" fmla="*/ 0 w 78"/>
                    <a:gd name="T41" fmla="*/ 74 h 168"/>
                    <a:gd name="T42" fmla="*/ 0 w 78"/>
                    <a:gd name="T43" fmla="*/ 21 h 168"/>
                    <a:gd name="T44" fmla="*/ 10 w 78"/>
                    <a:gd name="T45"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168">
                      <a:moveTo>
                        <a:pt x="10" y="4"/>
                      </a:moveTo>
                      <a:cubicBezTo>
                        <a:pt x="21" y="0"/>
                        <a:pt x="32" y="2"/>
                        <a:pt x="43" y="2"/>
                      </a:cubicBezTo>
                      <a:cubicBezTo>
                        <a:pt x="53" y="2"/>
                        <a:pt x="64" y="0"/>
                        <a:pt x="71" y="7"/>
                      </a:cubicBezTo>
                      <a:cubicBezTo>
                        <a:pt x="77" y="12"/>
                        <a:pt x="78" y="20"/>
                        <a:pt x="78" y="27"/>
                      </a:cubicBezTo>
                      <a:cubicBezTo>
                        <a:pt x="78" y="42"/>
                        <a:pt x="78" y="57"/>
                        <a:pt x="78" y="73"/>
                      </a:cubicBezTo>
                      <a:cubicBezTo>
                        <a:pt x="78" y="76"/>
                        <a:pt x="78" y="81"/>
                        <a:pt x="72" y="81"/>
                      </a:cubicBezTo>
                      <a:cubicBezTo>
                        <a:pt x="67" y="81"/>
                        <a:pt x="64" y="77"/>
                        <a:pt x="64" y="73"/>
                      </a:cubicBezTo>
                      <a:cubicBezTo>
                        <a:pt x="64" y="58"/>
                        <a:pt x="64" y="43"/>
                        <a:pt x="64" y="28"/>
                      </a:cubicBezTo>
                      <a:cubicBezTo>
                        <a:pt x="63" y="28"/>
                        <a:pt x="60" y="28"/>
                        <a:pt x="59" y="28"/>
                      </a:cubicBezTo>
                      <a:cubicBezTo>
                        <a:pt x="59" y="71"/>
                        <a:pt x="59" y="113"/>
                        <a:pt x="59" y="156"/>
                      </a:cubicBezTo>
                      <a:cubicBezTo>
                        <a:pt x="60" y="166"/>
                        <a:pt x="42" y="168"/>
                        <a:pt x="41" y="158"/>
                      </a:cubicBezTo>
                      <a:cubicBezTo>
                        <a:pt x="41" y="132"/>
                        <a:pt x="41" y="107"/>
                        <a:pt x="41" y="81"/>
                      </a:cubicBezTo>
                      <a:cubicBezTo>
                        <a:pt x="40" y="81"/>
                        <a:pt x="38" y="81"/>
                        <a:pt x="37" y="81"/>
                      </a:cubicBezTo>
                      <a:cubicBezTo>
                        <a:pt x="37" y="103"/>
                        <a:pt x="37" y="126"/>
                        <a:pt x="37" y="148"/>
                      </a:cubicBezTo>
                      <a:cubicBezTo>
                        <a:pt x="37" y="153"/>
                        <a:pt x="37" y="160"/>
                        <a:pt x="35" y="162"/>
                      </a:cubicBezTo>
                      <a:cubicBezTo>
                        <a:pt x="29" y="167"/>
                        <a:pt x="18" y="164"/>
                        <a:pt x="18" y="156"/>
                      </a:cubicBezTo>
                      <a:cubicBezTo>
                        <a:pt x="18" y="113"/>
                        <a:pt x="18" y="71"/>
                        <a:pt x="18" y="28"/>
                      </a:cubicBezTo>
                      <a:cubicBezTo>
                        <a:pt x="17" y="28"/>
                        <a:pt x="15" y="28"/>
                        <a:pt x="14" y="28"/>
                      </a:cubicBezTo>
                      <a:cubicBezTo>
                        <a:pt x="14" y="43"/>
                        <a:pt x="14" y="57"/>
                        <a:pt x="14" y="71"/>
                      </a:cubicBezTo>
                      <a:cubicBezTo>
                        <a:pt x="14" y="75"/>
                        <a:pt x="12" y="81"/>
                        <a:pt x="6" y="81"/>
                      </a:cubicBezTo>
                      <a:cubicBezTo>
                        <a:pt x="2" y="81"/>
                        <a:pt x="0" y="77"/>
                        <a:pt x="0" y="74"/>
                      </a:cubicBezTo>
                      <a:cubicBezTo>
                        <a:pt x="0" y="57"/>
                        <a:pt x="0" y="39"/>
                        <a:pt x="0" y="21"/>
                      </a:cubicBezTo>
                      <a:cubicBezTo>
                        <a:pt x="0" y="14"/>
                        <a:pt x="3" y="7"/>
                        <a:pt x="10" y="4"/>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9" name="Group 278"/>
              <p:cNvGrpSpPr/>
              <p:nvPr/>
            </p:nvGrpSpPr>
            <p:grpSpPr>
              <a:xfrm>
                <a:off x="4343400" y="692910"/>
                <a:ext cx="238192" cy="520230"/>
                <a:chOff x="4752976" y="4278313"/>
                <a:chExt cx="319088" cy="696912"/>
              </a:xfrm>
              <a:grpFill/>
            </p:grpSpPr>
            <p:sp>
              <p:nvSpPr>
                <p:cNvPr id="294" name="Freeform 5">
                  <a:extLst>
                    <a:ext uri="{C183D7F6-B498-43B3-948B-1728B52AA6E4}">
                      <adec:decorative xmlns:adec="http://schemas.microsoft.com/office/drawing/2017/decorative" val="1"/>
                    </a:ext>
                  </a:extLst>
                </p:cNvPr>
                <p:cNvSpPr>
                  <a:spLocks/>
                </p:cNvSpPr>
                <p:nvPr/>
              </p:nvSpPr>
              <p:spPr bwMode="auto">
                <a:xfrm>
                  <a:off x="4835526" y="4278313"/>
                  <a:ext cx="133350" cy="133350"/>
                </a:xfrm>
                <a:custGeom>
                  <a:avLst/>
                  <a:gdLst>
                    <a:gd name="T0" fmla="*/ 17 w 39"/>
                    <a:gd name="T1" fmla="*/ 3 h 39"/>
                    <a:gd name="T2" fmla="*/ 37 w 39"/>
                    <a:gd name="T3" fmla="*/ 21 h 39"/>
                    <a:gd name="T4" fmla="*/ 8 w 39"/>
                    <a:gd name="T5" fmla="*/ 28 h 39"/>
                    <a:gd name="T6" fmla="*/ 17 w 39"/>
                    <a:gd name="T7" fmla="*/ 3 h 39"/>
                  </a:gdLst>
                  <a:ahLst/>
                  <a:cxnLst>
                    <a:cxn ang="0">
                      <a:pos x="T0" y="T1"/>
                    </a:cxn>
                    <a:cxn ang="0">
                      <a:pos x="T2" y="T3"/>
                    </a:cxn>
                    <a:cxn ang="0">
                      <a:pos x="T4" y="T5"/>
                    </a:cxn>
                    <a:cxn ang="0">
                      <a:pos x="T6" y="T7"/>
                    </a:cxn>
                  </a:cxnLst>
                  <a:rect l="0" t="0" r="r" b="b"/>
                  <a:pathLst>
                    <a:path w="39" h="39">
                      <a:moveTo>
                        <a:pt x="17" y="3"/>
                      </a:moveTo>
                      <a:cubicBezTo>
                        <a:pt x="28" y="0"/>
                        <a:pt x="39" y="10"/>
                        <a:pt x="37" y="21"/>
                      </a:cubicBezTo>
                      <a:cubicBezTo>
                        <a:pt x="36" y="35"/>
                        <a:pt x="15" y="39"/>
                        <a:pt x="8" y="28"/>
                      </a:cubicBezTo>
                      <a:cubicBezTo>
                        <a:pt x="0" y="19"/>
                        <a:pt x="6" y="5"/>
                        <a:pt x="17" y="3"/>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5" name="Freeform 10">
                  <a:extLst>
                    <a:ext uri="{C183D7F6-B498-43B3-948B-1728B52AA6E4}">
                      <adec:decorative xmlns:adec="http://schemas.microsoft.com/office/drawing/2017/decorative" val="1"/>
                    </a:ext>
                  </a:extLst>
                </p:cNvPr>
                <p:cNvSpPr>
                  <a:spLocks/>
                </p:cNvSpPr>
                <p:nvPr/>
              </p:nvSpPr>
              <p:spPr bwMode="auto">
                <a:xfrm>
                  <a:off x="4752976" y="4406900"/>
                  <a:ext cx="319088" cy="568325"/>
                </a:xfrm>
                <a:custGeom>
                  <a:avLst/>
                  <a:gdLst>
                    <a:gd name="T0" fmla="*/ 19 w 93"/>
                    <a:gd name="T1" fmla="*/ 7 h 166"/>
                    <a:gd name="T2" fmla="*/ 49 w 93"/>
                    <a:gd name="T3" fmla="*/ 2 h 166"/>
                    <a:gd name="T4" fmla="*/ 72 w 93"/>
                    <a:gd name="T5" fmla="*/ 10 h 166"/>
                    <a:gd name="T6" fmla="*/ 84 w 93"/>
                    <a:gd name="T7" fmla="*/ 43 h 166"/>
                    <a:gd name="T8" fmla="*/ 89 w 93"/>
                    <a:gd name="T9" fmla="*/ 71 h 166"/>
                    <a:gd name="T10" fmla="*/ 77 w 93"/>
                    <a:gd name="T11" fmla="*/ 67 h 166"/>
                    <a:gd name="T12" fmla="*/ 65 w 93"/>
                    <a:gd name="T13" fmla="*/ 28 h 166"/>
                    <a:gd name="T14" fmla="*/ 61 w 93"/>
                    <a:gd name="T15" fmla="*/ 23 h 166"/>
                    <a:gd name="T16" fmla="*/ 82 w 93"/>
                    <a:gd name="T17" fmla="*/ 100 h 166"/>
                    <a:gd name="T18" fmla="*/ 63 w 93"/>
                    <a:gd name="T19" fmla="*/ 100 h 166"/>
                    <a:gd name="T20" fmla="*/ 63 w 93"/>
                    <a:gd name="T21" fmla="*/ 156 h 166"/>
                    <a:gd name="T22" fmla="*/ 55 w 93"/>
                    <a:gd name="T23" fmla="*/ 164 h 166"/>
                    <a:gd name="T24" fmla="*/ 48 w 93"/>
                    <a:gd name="T25" fmla="*/ 156 h 166"/>
                    <a:gd name="T26" fmla="*/ 48 w 93"/>
                    <a:gd name="T27" fmla="*/ 100 h 166"/>
                    <a:gd name="T28" fmla="*/ 43 w 93"/>
                    <a:gd name="T29" fmla="*/ 100 h 166"/>
                    <a:gd name="T30" fmla="*/ 43 w 93"/>
                    <a:gd name="T31" fmla="*/ 158 h 166"/>
                    <a:gd name="T32" fmla="*/ 29 w 93"/>
                    <a:gd name="T33" fmla="*/ 158 h 166"/>
                    <a:gd name="T34" fmla="*/ 28 w 93"/>
                    <a:gd name="T35" fmla="*/ 100 h 166"/>
                    <a:gd name="T36" fmla="*/ 9 w 93"/>
                    <a:gd name="T37" fmla="*/ 100 h 166"/>
                    <a:gd name="T38" fmla="*/ 28 w 93"/>
                    <a:gd name="T39" fmla="*/ 24 h 166"/>
                    <a:gd name="T40" fmla="*/ 25 w 93"/>
                    <a:gd name="T41" fmla="*/ 26 h 166"/>
                    <a:gd name="T42" fmla="*/ 13 w 93"/>
                    <a:gd name="T43" fmla="*/ 67 h 166"/>
                    <a:gd name="T44" fmla="*/ 0 w 93"/>
                    <a:gd name="T45" fmla="*/ 66 h 166"/>
                    <a:gd name="T46" fmla="*/ 8 w 93"/>
                    <a:gd name="T47" fmla="*/ 36 h 166"/>
                    <a:gd name="T48" fmla="*/ 19 w 93"/>
                    <a:gd name="T49" fmla="*/ 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 h="166">
                      <a:moveTo>
                        <a:pt x="19" y="7"/>
                      </a:moveTo>
                      <a:cubicBezTo>
                        <a:pt x="27" y="0"/>
                        <a:pt x="39" y="3"/>
                        <a:pt x="49" y="2"/>
                      </a:cubicBezTo>
                      <a:cubicBezTo>
                        <a:pt x="58" y="1"/>
                        <a:pt x="68" y="2"/>
                        <a:pt x="72" y="10"/>
                      </a:cubicBezTo>
                      <a:cubicBezTo>
                        <a:pt x="78" y="20"/>
                        <a:pt x="80" y="32"/>
                        <a:pt x="84" y="43"/>
                      </a:cubicBezTo>
                      <a:cubicBezTo>
                        <a:pt x="90" y="59"/>
                        <a:pt x="93" y="68"/>
                        <a:pt x="89" y="71"/>
                      </a:cubicBezTo>
                      <a:cubicBezTo>
                        <a:pt x="85" y="73"/>
                        <a:pt x="79" y="72"/>
                        <a:pt x="77" y="67"/>
                      </a:cubicBezTo>
                      <a:cubicBezTo>
                        <a:pt x="72" y="54"/>
                        <a:pt x="69" y="41"/>
                        <a:pt x="65" y="28"/>
                      </a:cubicBezTo>
                      <a:cubicBezTo>
                        <a:pt x="64" y="25"/>
                        <a:pt x="62" y="24"/>
                        <a:pt x="61" y="23"/>
                      </a:cubicBezTo>
                      <a:cubicBezTo>
                        <a:pt x="67" y="49"/>
                        <a:pt x="75" y="74"/>
                        <a:pt x="82" y="100"/>
                      </a:cubicBezTo>
                      <a:cubicBezTo>
                        <a:pt x="76" y="100"/>
                        <a:pt x="69" y="100"/>
                        <a:pt x="63" y="100"/>
                      </a:cubicBezTo>
                      <a:cubicBezTo>
                        <a:pt x="63" y="119"/>
                        <a:pt x="63" y="137"/>
                        <a:pt x="63" y="156"/>
                      </a:cubicBezTo>
                      <a:cubicBezTo>
                        <a:pt x="63" y="160"/>
                        <a:pt x="60" y="165"/>
                        <a:pt x="55" y="164"/>
                      </a:cubicBezTo>
                      <a:cubicBezTo>
                        <a:pt x="51" y="165"/>
                        <a:pt x="47" y="160"/>
                        <a:pt x="48" y="156"/>
                      </a:cubicBezTo>
                      <a:cubicBezTo>
                        <a:pt x="48" y="137"/>
                        <a:pt x="48" y="119"/>
                        <a:pt x="48" y="100"/>
                      </a:cubicBezTo>
                      <a:cubicBezTo>
                        <a:pt x="47" y="100"/>
                        <a:pt x="44" y="100"/>
                        <a:pt x="43" y="100"/>
                      </a:cubicBezTo>
                      <a:cubicBezTo>
                        <a:pt x="43" y="119"/>
                        <a:pt x="44" y="139"/>
                        <a:pt x="43" y="158"/>
                      </a:cubicBezTo>
                      <a:cubicBezTo>
                        <a:pt x="42" y="166"/>
                        <a:pt x="29" y="166"/>
                        <a:pt x="29" y="158"/>
                      </a:cubicBezTo>
                      <a:cubicBezTo>
                        <a:pt x="28" y="139"/>
                        <a:pt x="29" y="119"/>
                        <a:pt x="28" y="100"/>
                      </a:cubicBezTo>
                      <a:cubicBezTo>
                        <a:pt x="22" y="100"/>
                        <a:pt x="15" y="100"/>
                        <a:pt x="9" y="100"/>
                      </a:cubicBezTo>
                      <a:cubicBezTo>
                        <a:pt x="15" y="75"/>
                        <a:pt x="22" y="49"/>
                        <a:pt x="28" y="24"/>
                      </a:cubicBezTo>
                      <a:cubicBezTo>
                        <a:pt x="27" y="24"/>
                        <a:pt x="26" y="25"/>
                        <a:pt x="25" y="26"/>
                      </a:cubicBezTo>
                      <a:cubicBezTo>
                        <a:pt x="20" y="39"/>
                        <a:pt x="18" y="54"/>
                        <a:pt x="13" y="67"/>
                      </a:cubicBezTo>
                      <a:cubicBezTo>
                        <a:pt x="11" y="74"/>
                        <a:pt x="0" y="73"/>
                        <a:pt x="0" y="66"/>
                      </a:cubicBezTo>
                      <a:cubicBezTo>
                        <a:pt x="1" y="56"/>
                        <a:pt x="5" y="46"/>
                        <a:pt x="8" y="36"/>
                      </a:cubicBezTo>
                      <a:cubicBezTo>
                        <a:pt x="11" y="26"/>
                        <a:pt x="12" y="15"/>
                        <a:pt x="19" y="7"/>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86" name="Group 285"/>
              <p:cNvGrpSpPr/>
              <p:nvPr/>
            </p:nvGrpSpPr>
            <p:grpSpPr>
              <a:xfrm>
                <a:off x="4191000" y="895551"/>
                <a:ext cx="145760" cy="321145"/>
                <a:chOff x="3541713" y="4346575"/>
                <a:chExt cx="195263" cy="430213"/>
              </a:xfrm>
              <a:grpFill/>
            </p:grpSpPr>
            <p:sp>
              <p:nvSpPr>
                <p:cNvPr id="292" name="Freeform 8">
                  <a:extLst>
                    <a:ext uri="{C183D7F6-B498-43B3-948B-1728B52AA6E4}">
                      <adec:decorative xmlns:adec="http://schemas.microsoft.com/office/drawing/2017/decorative" val="1"/>
                    </a:ext>
                  </a:extLst>
                </p:cNvPr>
                <p:cNvSpPr>
                  <a:spLocks/>
                </p:cNvSpPr>
                <p:nvPr/>
              </p:nvSpPr>
              <p:spPr bwMode="auto">
                <a:xfrm>
                  <a:off x="3571876" y="4346575"/>
                  <a:ext cx="138113" cy="133350"/>
                </a:xfrm>
                <a:custGeom>
                  <a:avLst/>
                  <a:gdLst>
                    <a:gd name="T0" fmla="*/ 16 w 40"/>
                    <a:gd name="T1" fmla="*/ 3 h 39"/>
                    <a:gd name="T2" fmla="*/ 35 w 40"/>
                    <a:gd name="T3" fmla="*/ 24 h 39"/>
                    <a:gd name="T4" fmla="*/ 8 w 40"/>
                    <a:gd name="T5" fmla="*/ 29 h 39"/>
                    <a:gd name="T6" fmla="*/ 16 w 40"/>
                    <a:gd name="T7" fmla="*/ 3 h 39"/>
                  </a:gdLst>
                  <a:ahLst/>
                  <a:cxnLst>
                    <a:cxn ang="0">
                      <a:pos x="T0" y="T1"/>
                    </a:cxn>
                    <a:cxn ang="0">
                      <a:pos x="T2" y="T3"/>
                    </a:cxn>
                    <a:cxn ang="0">
                      <a:pos x="T4" y="T5"/>
                    </a:cxn>
                    <a:cxn ang="0">
                      <a:pos x="T6" y="T7"/>
                    </a:cxn>
                  </a:cxnLst>
                  <a:rect l="0" t="0" r="r" b="b"/>
                  <a:pathLst>
                    <a:path w="40" h="39">
                      <a:moveTo>
                        <a:pt x="16" y="3"/>
                      </a:moveTo>
                      <a:cubicBezTo>
                        <a:pt x="28" y="0"/>
                        <a:pt x="40" y="13"/>
                        <a:pt x="35" y="24"/>
                      </a:cubicBezTo>
                      <a:cubicBezTo>
                        <a:pt x="32" y="36"/>
                        <a:pt x="15" y="39"/>
                        <a:pt x="8" y="29"/>
                      </a:cubicBezTo>
                      <a:cubicBezTo>
                        <a:pt x="0" y="21"/>
                        <a:pt x="5" y="6"/>
                        <a:pt x="16"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3" name="Freeform 9">
                  <a:extLst>
                    <a:ext uri="{C183D7F6-B498-43B3-948B-1728B52AA6E4}">
                      <adec:decorative xmlns:adec="http://schemas.microsoft.com/office/drawing/2017/decorative" val="1"/>
                    </a:ext>
                  </a:extLst>
                </p:cNvPr>
                <p:cNvSpPr>
                  <a:spLocks/>
                </p:cNvSpPr>
                <p:nvPr/>
              </p:nvSpPr>
              <p:spPr bwMode="auto">
                <a:xfrm>
                  <a:off x="3541713" y="4471988"/>
                  <a:ext cx="195263" cy="304800"/>
                </a:xfrm>
                <a:custGeom>
                  <a:avLst/>
                  <a:gdLst>
                    <a:gd name="T0" fmla="*/ 7 w 57"/>
                    <a:gd name="T1" fmla="*/ 3 h 89"/>
                    <a:gd name="T2" fmla="*/ 32 w 57"/>
                    <a:gd name="T3" fmla="*/ 1 h 89"/>
                    <a:gd name="T4" fmla="*/ 53 w 57"/>
                    <a:gd name="T5" fmla="*/ 5 h 89"/>
                    <a:gd name="T6" fmla="*/ 57 w 57"/>
                    <a:gd name="T7" fmla="*/ 20 h 89"/>
                    <a:gd name="T8" fmla="*/ 57 w 57"/>
                    <a:gd name="T9" fmla="*/ 40 h 89"/>
                    <a:gd name="T10" fmla="*/ 53 w 57"/>
                    <a:gd name="T11" fmla="*/ 46 h 89"/>
                    <a:gd name="T12" fmla="*/ 47 w 57"/>
                    <a:gd name="T13" fmla="*/ 40 h 89"/>
                    <a:gd name="T14" fmla="*/ 47 w 57"/>
                    <a:gd name="T15" fmla="*/ 21 h 89"/>
                    <a:gd name="T16" fmla="*/ 43 w 57"/>
                    <a:gd name="T17" fmla="*/ 21 h 89"/>
                    <a:gd name="T18" fmla="*/ 43 w 57"/>
                    <a:gd name="T19" fmla="*/ 80 h 89"/>
                    <a:gd name="T20" fmla="*/ 30 w 57"/>
                    <a:gd name="T21" fmla="*/ 81 h 89"/>
                    <a:gd name="T22" fmla="*/ 30 w 57"/>
                    <a:gd name="T23" fmla="*/ 46 h 89"/>
                    <a:gd name="T24" fmla="*/ 27 w 57"/>
                    <a:gd name="T25" fmla="*/ 46 h 89"/>
                    <a:gd name="T26" fmla="*/ 27 w 57"/>
                    <a:gd name="T27" fmla="*/ 68 h 89"/>
                    <a:gd name="T28" fmla="*/ 25 w 57"/>
                    <a:gd name="T29" fmla="*/ 84 h 89"/>
                    <a:gd name="T30" fmla="*/ 13 w 57"/>
                    <a:gd name="T31" fmla="*/ 80 h 89"/>
                    <a:gd name="T32" fmla="*/ 13 w 57"/>
                    <a:gd name="T33" fmla="*/ 21 h 89"/>
                    <a:gd name="T34" fmla="*/ 10 w 57"/>
                    <a:gd name="T35" fmla="*/ 21 h 89"/>
                    <a:gd name="T36" fmla="*/ 10 w 57"/>
                    <a:gd name="T37" fmla="*/ 39 h 89"/>
                    <a:gd name="T38" fmla="*/ 4 w 57"/>
                    <a:gd name="T39" fmla="*/ 46 h 89"/>
                    <a:gd name="T40" fmla="*/ 0 w 57"/>
                    <a:gd name="T41" fmla="*/ 41 h 89"/>
                    <a:gd name="T42" fmla="*/ 0 w 57"/>
                    <a:gd name="T43" fmla="*/ 15 h 89"/>
                    <a:gd name="T44" fmla="*/ 7 w 57"/>
                    <a:gd name="T45" fmla="*/ 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7" y="3"/>
                      </a:moveTo>
                      <a:cubicBezTo>
                        <a:pt x="15" y="0"/>
                        <a:pt x="23" y="1"/>
                        <a:pt x="32" y="1"/>
                      </a:cubicBezTo>
                      <a:cubicBezTo>
                        <a:pt x="39" y="1"/>
                        <a:pt x="47" y="0"/>
                        <a:pt x="53" y="5"/>
                      </a:cubicBezTo>
                      <a:cubicBezTo>
                        <a:pt x="57" y="9"/>
                        <a:pt x="57" y="15"/>
                        <a:pt x="57" y="20"/>
                      </a:cubicBezTo>
                      <a:cubicBezTo>
                        <a:pt x="57" y="31"/>
                        <a:pt x="57" y="29"/>
                        <a:pt x="57" y="40"/>
                      </a:cubicBezTo>
                      <a:cubicBezTo>
                        <a:pt x="57" y="43"/>
                        <a:pt x="57" y="45"/>
                        <a:pt x="53" y="46"/>
                      </a:cubicBezTo>
                      <a:cubicBezTo>
                        <a:pt x="49" y="47"/>
                        <a:pt x="47" y="43"/>
                        <a:pt x="47" y="40"/>
                      </a:cubicBezTo>
                      <a:cubicBezTo>
                        <a:pt x="47" y="29"/>
                        <a:pt x="47" y="32"/>
                        <a:pt x="47" y="21"/>
                      </a:cubicBezTo>
                      <a:cubicBezTo>
                        <a:pt x="46" y="21"/>
                        <a:pt x="44" y="21"/>
                        <a:pt x="43" y="21"/>
                      </a:cubicBezTo>
                      <a:cubicBezTo>
                        <a:pt x="43" y="52"/>
                        <a:pt x="44" y="48"/>
                        <a:pt x="43" y="80"/>
                      </a:cubicBezTo>
                      <a:cubicBezTo>
                        <a:pt x="44" y="87"/>
                        <a:pt x="31" y="89"/>
                        <a:pt x="30" y="81"/>
                      </a:cubicBezTo>
                      <a:cubicBezTo>
                        <a:pt x="30" y="62"/>
                        <a:pt x="30" y="65"/>
                        <a:pt x="30" y="46"/>
                      </a:cubicBezTo>
                      <a:cubicBezTo>
                        <a:pt x="29" y="46"/>
                        <a:pt x="28" y="46"/>
                        <a:pt x="27" y="46"/>
                      </a:cubicBezTo>
                      <a:cubicBezTo>
                        <a:pt x="27" y="63"/>
                        <a:pt x="27" y="52"/>
                        <a:pt x="27" y="68"/>
                      </a:cubicBezTo>
                      <a:cubicBezTo>
                        <a:pt x="27" y="72"/>
                        <a:pt x="27" y="83"/>
                        <a:pt x="25" y="84"/>
                      </a:cubicBezTo>
                      <a:cubicBezTo>
                        <a:pt x="21" y="88"/>
                        <a:pt x="13" y="86"/>
                        <a:pt x="13" y="80"/>
                      </a:cubicBezTo>
                      <a:cubicBezTo>
                        <a:pt x="13" y="48"/>
                        <a:pt x="13" y="53"/>
                        <a:pt x="13" y="21"/>
                      </a:cubicBezTo>
                      <a:cubicBezTo>
                        <a:pt x="12" y="21"/>
                        <a:pt x="11" y="21"/>
                        <a:pt x="10" y="21"/>
                      </a:cubicBezTo>
                      <a:cubicBezTo>
                        <a:pt x="10" y="31"/>
                        <a:pt x="10" y="28"/>
                        <a:pt x="10" y="39"/>
                      </a:cubicBezTo>
                      <a:cubicBezTo>
                        <a:pt x="10" y="42"/>
                        <a:pt x="9" y="46"/>
                        <a:pt x="4" y="46"/>
                      </a:cubicBezTo>
                      <a:cubicBezTo>
                        <a:pt x="1" y="46"/>
                        <a:pt x="0" y="44"/>
                        <a:pt x="0" y="41"/>
                      </a:cubicBezTo>
                      <a:cubicBezTo>
                        <a:pt x="0" y="28"/>
                        <a:pt x="0" y="29"/>
                        <a:pt x="0" y="15"/>
                      </a:cubicBezTo>
                      <a:cubicBezTo>
                        <a:pt x="0" y="10"/>
                        <a:pt x="2" y="5"/>
                        <a:pt x="7"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87" name="Group 286"/>
              <p:cNvGrpSpPr/>
              <p:nvPr/>
            </p:nvGrpSpPr>
            <p:grpSpPr>
              <a:xfrm>
                <a:off x="4724400" y="907401"/>
                <a:ext cx="186051" cy="321145"/>
                <a:chOff x="3757613" y="4349750"/>
                <a:chExt cx="249238" cy="430213"/>
              </a:xfrm>
              <a:grpFill/>
            </p:grpSpPr>
            <p:sp>
              <p:nvSpPr>
                <p:cNvPr id="290" name="Freeform 11">
                  <a:extLst>
                    <a:ext uri="{C183D7F6-B498-43B3-948B-1728B52AA6E4}">
                      <adec:decorative xmlns:adec="http://schemas.microsoft.com/office/drawing/2017/decorative" val="1"/>
                    </a:ext>
                  </a:extLst>
                </p:cNvPr>
                <p:cNvSpPr>
                  <a:spLocks/>
                </p:cNvSpPr>
                <p:nvPr/>
              </p:nvSpPr>
              <p:spPr bwMode="auto">
                <a:xfrm>
                  <a:off x="3808413" y="4349750"/>
                  <a:ext cx="133350" cy="133350"/>
                </a:xfrm>
                <a:custGeom>
                  <a:avLst/>
                  <a:gdLst>
                    <a:gd name="T0" fmla="*/ 18 w 39"/>
                    <a:gd name="T1" fmla="*/ 2 h 39"/>
                    <a:gd name="T2" fmla="*/ 37 w 39"/>
                    <a:gd name="T3" fmla="*/ 21 h 39"/>
                    <a:gd name="T4" fmla="*/ 8 w 39"/>
                    <a:gd name="T5" fmla="*/ 28 h 39"/>
                    <a:gd name="T6" fmla="*/ 18 w 39"/>
                    <a:gd name="T7" fmla="*/ 2 h 39"/>
                  </a:gdLst>
                  <a:ahLst/>
                  <a:cxnLst>
                    <a:cxn ang="0">
                      <a:pos x="T0" y="T1"/>
                    </a:cxn>
                    <a:cxn ang="0">
                      <a:pos x="T2" y="T3"/>
                    </a:cxn>
                    <a:cxn ang="0">
                      <a:pos x="T4" y="T5"/>
                    </a:cxn>
                    <a:cxn ang="0">
                      <a:pos x="T6" y="T7"/>
                    </a:cxn>
                  </a:cxnLst>
                  <a:rect l="0" t="0" r="r" b="b"/>
                  <a:pathLst>
                    <a:path w="39" h="39">
                      <a:moveTo>
                        <a:pt x="18" y="2"/>
                      </a:moveTo>
                      <a:cubicBezTo>
                        <a:pt x="28" y="0"/>
                        <a:pt x="39" y="10"/>
                        <a:pt x="37" y="21"/>
                      </a:cubicBezTo>
                      <a:cubicBezTo>
                        <a:pt x="36" y="35"/>
                        <a:pt x="16" y="39"/>
                        <a:pt x="8" y="28"/>
                      </a:cubicBezTo>
                      <a:cubicBezTo>
                        <a:pt x="0" y="19"/>
                        <a:pt x="7" y="4"/>
                        <a:pt x="18" y="2"/>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1" name="Freeform 12">
                  <a:extLst>
                    <a:ext uri="{C183D7F6-B498-43B3-948B-1728B52AA6E4}">
                      <adec:decorative xmlns:adec="http://schemas.microsoft.com/office/drawing/2017/decorative" val="1"/>
                    </a:ext>
                  </a:extLst>
                </p:cNvPr>
                <p:cNvSpPr>
                  <a:spLocks/>
                </p:cNvSpPr>
                <p:nvPr/>
              </p:nvSpPr>
              <p:spPr bwMode="auto">
                <a:xfrm>
                  <a:off x="3757613" y="4468813"/>
                  <a:ext cx="249238" cy="311150"/>
                </a:xfrm>
                <a:custGeom>
                  <a:avLst/>
                  <a:gdLst>
                    <a:gd name="T0" fmla="*/ 14 w 73"/>
                    <a:gd name="T1" fmla="*/ 7 h 91"/>
                    <a:gd name="T2" fmla="*/ 39 w 73"/>
                    <a:gd name="T3" fmla="*/ 2 h 91"/>
                    <a:gd name="T4" fmla="*/ 59 w 73"/>
                    <a:gd name="T5" fmla="*/ 9 h 91"/>
                    <a:gd name="T6" fmla="*/ 69 w 73"/>
                    <a:gd name="T7" fmla="*/ 37 h 91"/>
                    <a:gd name="T8" fmla="*/ 70 w 73"/>
                    <a:gd name="T9" fmla="*/ 51 h 91"/>
                    <a:gd name="T10" fmla="*/ 60 w 73"/>
                    <a:gd name="T11" fmla="*/ 48 h 91"/>
                    <a:gd name="T12" fmla="*/ 52 w 73"/>
                    <a:gd name="T13" fmla="*/ 24 h 91"/>
                    <a:gd name="T14" fmla="*/ 49 w 73"/>
                    <a:gd name="T15" fmla="*/ 20 h 91"/>
                    <a:gd name="T16" fmla="*/ 60 w 73"/>
                    <a:gd name="T17" fmla="*/ 57 h 91"/>
                    <a:gd name="T18" fmla="*/ 51 w 73"/>
                    <a:gd name="T19" fmla="*/ 57 h 91"/>
                    <a:gd name="T20" fmla="*/ 51 w 73"/>
                    <a:gd name="T21" fmla="*/ 81 h 91"/>
                    <a:gd name="T22" fmla="*/ 45 w 73"/>
                    <a:gd name="T23" fmla="*/ 89 h 91"/>
                    <a:gd name="T24" fmla="*/ 38 w 73"/>
                    <a:gd name="T25" fmla="*/ 82 h 91"/>
                    <a:gd name="T26" fmla="*/ 38 w 73"/>
                    <a:gd name="T27" fmla="*/ 57 h 91"/>
                    <a:gd name="T28" fmla="*/ 34 w 73"/>
                    <a:gd name="T29" fmla="*/ 57 h 91"/>
                    <a:gd name="T30" fmla="*/ 34 w 73"/>
                    <a:gd name="T31" fmla="*/ 83 h 91"/>
                    <a:gd name="T32" fmla="*/ 22 w 73"/>
                    <a:gd name="T33" fmla="*/ 83 h 91"/>
                    <a:gd name="T34" fmla="*/ 22 w 73"/>
                    <a:gd name="T35" fmla="*/ 57 h 91"/>
                    <a:gd name="T36" fmla="*/ 12 w 73"/>
                    <a:gd name="T37" fmla="*/ 57 h 91"/>
                    <a:gd name="T38" fmla="*/ 21 w 73"/>
                    <a:gd name="T39" fmla="*/ 21 h 91"/>
                    <a:gd name="T40" fmla="*/ 19 w 73"/>
                    <a:gd name="T41" fmla="*/ 22 h 91"/>
                    <a:gd name="T42" fmla="*/ 12 w 73"/>
                    <a:gd name="T43" fmla="*/ 48 h 91"/>
                    <a:gd name="T44" fmla="*/ 1 w 73"/>
                    <a:gd name="T45" fmla="*/ 47 h 91"/>
                    <a:gd name="T46" fmla="*/ 4 w 73"/>
                    <a:gd name="T47" fmla="*/ 31 h 91"/>
                    <a:gd name="T48" fmla="*/ 14 w 73"/>
                    <a:gd name="T49"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91">
                      <a:moveTo>
                        <a:pt x="14" y="7"/>
                      </a:moveTo>
                      <a:cubicBezTo>
                        <a:pt x="21" y="0"/>
                        <a:pt x="31" y="3"/>
                        <a:pt x="39" y="2"/>
                      </a:cubicBezTo>
                      <a:cubicBezTo>
                        <a:pt x="46" y="2"/>
                        <a:pt x="55" y="3"/>
                        <a:pt x="59" y="9"/>
                      </a:cubicBezTo>
                      <a:cubicBezTo>
                        <a:pt x="64" y="18"/>
                        <a:pt x="65" y="27"/>
                        <a:pt x="69" y="37"/>
                      </a:cubicBezTo>
                      <a:cubicBezTo>
                        <a:pt x="71" y="43"/>
                        <a:pt x="73" y="48"/>
                        <a:pt x="70" y="51"/>
                      </a:cubicBezTo>
                      <a:cubicBezTo>
                        <a:pt x="67" y="53"/>
                        <a:pt x="62" y="52"/>
                        <a:pt x="60" y="48"/>
                      </a:cubicBezTo>
                      <a:cubicBezTo>
                        <a:pt x="56" y="37"/>
                        <a:pt x="56" y="35"/>
                        <a:pt x="52" y="24"/>
                      </a:cubicBezTo>
                      <a:cubicBezTo>
                        <a:pt x="52" y="22"/>
                        <a:pt x="50" y="21"/>
                        <a:pt x="49" y="20"/>
                      </a:cubicBezTo>
                      <a:cubicBezTo>
                        <a:pt x="60" y="57"/>
                        <a:pt x="60" y="57"/>
                        <a:pt x="60" y="57"/>
                      </a:cubicBezTo>
                      <a:cubicBezTo>
                        <a:pt x="60" y="57"/>
                        <a:pt x="56" y="57"/>
                        <a:pt x="51" y="57"/>
                      </a:cubicBezTo>
                      <a:cubicBezTo>
                        <a:pt x="51" y="73"/>
                        <a:pt x="51" y="66"/>
                        <a:pt x="51" y="81"/>
                      </a:cubicBezTo>
                      <a:cubicBezTo>
                        <a:pt x="51" y="85"/>
                        <a:pt x="48" y="89"/>
                        <a:pt x="45" y="89"/>
                      </a:cubicBezTo>
                      <a:cubicBezTo>
                        <a:pt x="41" y="89"/>
                        <a:pt x="38" y="85"/>
                        <a:pt x="38" y="82"/>
                      </a:cubicBezTo>
                      <a:cubicBezTo>
                        <a:pt x="38" y="66"/>
                        <a:pt x="38" y="73"/>
                        <a:pt x="38" y="57"/>
                      </a:cubicBezTo>
                      <a:cubicBezTo>
                        <a:pt x="37" y="57"/>
                        <a:pt x="35" y="57"/>
                        <a:pt x="34" y="57"/>
                      </a:cubicBezTo>
                      <a:cubicBezTo>
                        <a:pt x="34" y="74"/>
                        <a:pt x="35" y="67"/>
                        <a:pt x="34" y="83"/>
                      </a:cubicBezTo>
                      <a:cubicBezTo>
                        <a:pt x="33" y="91"/>
                        <a:pt x="22" y="90"/>
                        <a:pt x="22" y="83"/>
                      </a:cubicBezTo>
                      <a:cubicBezTo>
                        <a:pt x="21" y="67"/>
                        <a:pt x="22" y="74"/>
                        <a:pt x="22" y="57"/>
                      </a:cubicBezTo>
                      <a:cubicBezTo>
                        <a:pt x="16" y="57"/>
                        <a:pt x="12" y="57"/>
                        <a:pt x="12" y="57"/>
                      </a:cubicBezTo>
                      <a:cubicBezTo>
                        <a:pt x="21" y="21"/>
                        <a:pt x="21" y="21"/>
                        <a:pt x="21" y="21"/>
                      </a:cubicBezTo>
                      <a:cubicBezTo>
                        <a:pt x="21" y="21"/>
                        <a:pt x="20" y="22"/>
                        <a:pt x="19" y="22"/>
                      </a:cubicBezTo>
                      <a:cubicBezTo>
                        <a:pt x="15" y="34"/>
                        <a:pt x="16" y="36"/>
                        <a:pt x="12" y="48"/>
                      </a:cubicBezTo>
                      <a:cubicBezTo>
                        <a:pt x="10" y="53"/>
                        <a:pt x="0" y="52"/>
                        <a:pt x="1" y="47"/>
                      </a:cubicBezTo>
                      <a:cubicBezTo>
                        <a:pt x="2" y="39"/>
                        <a:pt x="3" y="36"/>
                        <a:pt x="4" y="31"/>
                      </a:cubicBezTo>
                      <a:cubicBezTo>
                        <a:pt x="7" y="23"/>
                        <a:pt x="8" y="13"/>
                        <a:pt x="14" y="7"/>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8" name="Group 7" descr="Blue shapes group."/>
          <p:cNvGrpSpPr/>
          <p:nvPr/>
        </p:nvGrpSpPr>
        <p:grpSpPr>
          <a:xfrm>
            <a:off x="290319" y="1295400"/>
            <a:ext cx="5830584" cy="5138214"/>
            <a:chOff x="290319" y="1295400"/>
            <a:chExt cx="5830584" cy="5138214"/>
          </a:xfrm>
        </p:grpSpPr>
        <p:grpSp>
          <p:nvGrpSpPr>
            <p:cNvPr id="3" name="Group 2" descr="Blue group."/>
            <p:cNvGrpSpPr/>
            <p:nvPr/>
          </p:nvGrpSpPr>
          <p:grpSpPr>
            <a:xfrm>
              <a:off x="290319" y="1295400"/>
              <a:ext cx="5821322" cy="5138214"/>
              <a:chOff x="290319" y="1295400"/>
              <a:chExt cx="5821322" cy="5138214"/>
            </a:xfrm>
          </p:grpSpPr>
          <p:sp>
            <p:nvSpPr>
              <p:cNvPr id="164" name="TextBox 163"/>
              <p:cNvSpPr txBox="1"/>
              <p:nvPr/>
            </p:nvSpPr>
            <p:spPr>
              <a:xfrm>
                <a:off x="4159013" y="1400252"/>
                <a:ext cx="1447800" cy="523220"/>
              </a:xfrm>
              <a:prstGeom prst="rect">
                <a:avLst/>
              </a:prstGeom>
              <a:noFill/>
            </p:spPr>
            <p:txBody>
              <a:bodyPr wrap="square" rtlCol="0">
                <a:spAutoFit/>
              </a:bodyPr>
              <a:lstStyle/>
              <a:p>
                <a:pPr algn="r"/>
                <a:r>
                  <a:rPr lang="en-US" sz="2800" dirty="0">
                    <a:solidFill>
                      <a:srgbClr val="2E76D4"/>
                    </a:solidFill>
                    <a:latin typeface="Arial"/>
                    <a:cs typeface="Arial"/>
                  </a:rPr>
                  <a:t>Males</a:t>
                </a:r>
              </a:p>
            </p:txBody>
          </p:sp>
          <p:grpSp>
            <p:nvGrpSpPr>
              <p:cNvPr id="175" name="Group 174" descr="Male Half Icon"/>
              <p:cNvGrpSpPr/>
              <p:nvPr/>
            </p:nvGrpSpPr>
            <p:grpSpPr>
              <a:xfrm>
                <a:off x="5103812" y="1295400"/>
                <a:ext cx="1007829" cy="5138214"/>
                <a:chOff x="5065712" y="990600"/>
                <a:chExt cx="1007829" cy="5138214"/>
              </a:xfrm>
            </p:grpSpPr>
            <p:sp>
              <p:nvSpPr>
                <p:cNvPr id="185" name="Freeform 16">
                  <a:extLst>
                    <a:ext uri="{C183D7F6-B498-43B3-948B-1728B52AA6E4}">
                      <adec:decorative xmlns:adec="http://schemas.microsoft.com/office/drawing/2017/decorative" val="1"/>
                    </a:ext>
                  </a:extLst>
                </p:cNvPr>
                <p:cNvSpPr>
                  <a:spLocks/>
                </p:cNvSpPr>
                <p:nvPr/>
              </p:nvSpPr>
              <p:spPr bwMode="auto">
                <a:xfrm>
                  <a:off x="5065712" y="1905001"/>
                  <a:ext cx="1007829" cy="4223813"/>
                </a:xfrm>
                <a:custGeom>
                  <a:avLst/>
                  <a:gdLst>
                    <a:gd name="T0" fmla="*/ 10 w 41"/>
                    <a:gd name="T1" fmla="*/ 4 h 173"/>
                    <a:gd name="T2" fmla="*/ 40 w 41"/>
                    <a:gd name="T3" fmla="*/ 1 h 173"/>
                    <a:gd name="T4" fmla="*/ 41 w 41"/>
                    <a:gd name="T5" fmla="*/ 81 h 173"/>
                    <a:gd name="T6" fmla="*/ 38 w 41"/>
                    <a:gd name="T7" fmla="*/ 84 h 173"/>
                    <a:gd name="T8" fmla="*/ 38 w 41"/>
                    <a:gd name="T9" fmla="*/ 162 h 173"/>
                    <a:gd name="T10" fmla="*/ 20 w 41"/>
                    <a:gd name="T11" fmla="*/ 165 h 173"/>
                    <a:gd name="T12" fmla="*/ 19 w 41"/>
                    <a:gd name="T13" fmla="*/ 155 h 173"/>
                    <a:gd name="T14" fmla="*/ 19 w 41"/>
                    <a:gd name="T15" fmla="*/ 28 h 173"/>
                    <a:gd name="T16" fmla="*/ 15 w 41"/>
                    <a:gd name="T17" fmla="*/ 28 h 173"/>
                    <a:gd name="T18" fmla="*/ 15 w 41"/>
                    <a:gd name="T19" fmla="*/ 74 h 173"/>
                    <a:gd name="T20" fmla="*/ 7 w 41"/>
                    <a:gd name="T21" fmla="*/ 83 h 173"/>
                    <a:gd name="T22" fmla="*/ 1 w 41"/>
                    <a:gd name="T23" fmla="*/ 76 h 173"/>
                    <a:gd name="T24" fmla="*/ 0 w 41"/>
                    <a:gd name="T25" fmla="*/ 22 h 173"/>
                    <a:gd name="T26" fmla="*/ 10 w 41"/>
                    <a:gd name="T27" fmla="*/ 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173">
                      <a:moveTo>
                        <a:pt x="10" y="4"/>
                      </a:moveTo>
                      <a:cubicBezTo>
                        <a:pt x="19" y="0"/>
                        <a:pt x="30" y="1"/>
                        <a:pt x="40" y="1"/>
                      </a:cubicBezTo>
                      <a:cubicBezTo>
                        <a:pt x="41" y="27"/>
                        <a:pt x="40" y="54"/>
                        <a:pt x="41" y="81"/>
                      </a:cubicBezTo>
                      <a:cubicBezTo>
                        <a:pt x="40" y="82"/>
                        <a:pt x="39" y="84"/>
                        <a:pt x="38" y="84"/>
                      </a:cubicBezTo>
                      <a:cubicBezTo>
                        <a:pt x="38" y="110"/>
                        <a:pt x="38" y="136"/>
                        <a:pt x="38" y="162"/>
                      </a:cubicBezTo>
                      <a:cubicBezTo>
                        <a:pt x="38" y="171"/>
                        <a:pt x="23" y="173"/>
                        <a:pt x="20" y="165"/>
                      </a:cubicBezTo>
                      <a:cubicBezTo>
                        <a:pt x="19" y="162"/>
                        <a:pt x="19" y="158"/>
                        <a:pt x="19" y="155"/>
                      </a:cubicBezTo>
                      <a:cubicBezTo>
                        <a:pt x="19" y="113"/>
                        <a:pt x="19" y="71"/>
                        <a:pt x="19" y="28"/>
                      </a:cubicBezTo>
                      <a:cubicBezTo>
                        <a:pt x="18" y="28"/>
                        <a:pt x="16" y="28"/>
                        <a:pt x="15" y="28"/>
                      </a:cubicBezTo>
                      <a:cubicBezTo>
                        <a:pt x="15" y="44"/>
                        <a:pt x="15" y="59"/>
                        <a:pt x="15" y="74"/>
                      </a:cubicBezTo>
                      <a:cubicBezTo>
                        <a:pt x="15" y="79"/>
                        <a:pt x="12" y="84"/>
                        <a:pt x="7" y="83"/>
                      </a:cubicBezTo>
                      <a:cubicBezTo>
                        <a:pt x="3" y="84"/>
                        <a:pt x="0" y="80"/>
                        <a:pt x="1" y="76"/>
                      </a:cubicBezTo>
                      <a:cubicBezTo>
                        <a:pt x="0" y="58"/>
                        <a:pt x="0" y="40"/>
                        <a:pt x="0" y="22"/>
                      </a:cubicBezTo>
                      <a:cubicBezTo>
                        <a:pt x="0" y="15"/>
                        <a:pt x="3" y="7"/>
                        <a:pt x="10" y="4"/>
                      </a:cubicBezTo>
                      <a:close/>
                    </a:path>
                  </a:pathLst>
                </a:custGeom>
                <a:solidFill>
                  <a:srgbClr val="2E76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Oval 17">
                  <a:extLst>
                    <a:ext uri="{C183D7F6-B498-43B3-948B-1728B52AA6E4}">
                      <adec:decorative xmlns:adec="http://schemas.microsoft.com/office/drawing/2017/decorative" val="1"/>
                    </a:ext>
                  </a:extLst>
                </p:cNvPr>
                <p:cNvSpPr/>
                <p:nvPr/>
              </p:nvSpPr>
              <p:spPr bwMode="auto">
                <a:xfrm>
                  <a:off x="5575300" y="990600"/>
                  <a:ext cx="431800" cy="838200"/>
                </a:xfrm>
                <a:custGeom>
                  <a:avLst/>
                  <a:gdLst/>
                  <a:ahLst/>
                  <a:cxnLst/>
                  <a:rect l="l" t="t" r="r" b="b"/>
                  <a:pathLst>
                    <a:path w="431800" h="838200">
                      <a:moveTo>
                        <a:pt x="419100" y="0"/>
                      </a:moveTo>
                      <a:lnTo>
                        <a:pt x="431800" y="1280"/>
                      </a:lnTo>
                      <a:lnTo>
                        <a:pt x="431800" y="836920"/>
                      </a:lnTo>
                      <a:lnTo>
                        <a:pt x="419100" y="838200"/>
                      </a:lnTo>
                      <a:cubicBezTo>
                        <a:pt x="187637" y="838200"/>
                        <a:pt x="0" y="650563"/>
                        <a:pt x="0" y="419100"/>
                      </a:cubicBezTo>
                      <a:cubicBezTo>
                        <a:pt x="0" y="187637"/>
                        <a:pt x="187637" y="0"/>
                        <a:pt x="419100" y="0"/>
                      </a:cubicBezTo>
                      <a:close/>
                    </a:path>
                  </a:pathLst>
                </a:custGeom>
                <a:solidFill>
                  <a:srgbClr val="2E76D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194" name="Freeform 12">
                <a:extLst>
                  <a:ext uri="{C183D7F6-B498-43B3-948B-1728B52AA6E4}">
                    <adec:decorative xmlns:adec="http://schemas.microsoft.com/office/drawing/2017/decorative" val="1"/>
                  </a:ext>
                </a:extLst>
              </p:cNvPr>
              <p:cNvSpPr>
                <a:spLocks noEditPoints="1"/>
              </p:cNvSpPr>
              <p:nvPr/>
            </p:nvSpPr>
            <p:spPr bwMode="auto">
              <a:xfrm>
                <a:off x="928989" y="2028098"/>
                <a:ext cx="798764" cy="574112"/>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solidFill>
                <a:srgbClr val="2E76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7" name="Rectangle 70"/>
              <p:cNvSpPr>
                <a:spLocks noChangeArrowheads="1"/>
              </p:cNvSpPr>
              <p:nvPr/>
            </p:nvSpPr>
            <p:spPr bwMode="auto">
              <a:xfrm>
                <a:off x="1861922" y="1976593"/>
                <a:ext cx="2344291" cy="647393"/>
              </a:xfrm>
              <a:prstGeom prst="rect">
                <a:avLst/>
              </a:prstGeom>
              <a:noFill/>
              <a:ln w="9525">
                <a:noFill/>
                <a:miter lim="800000"/>
                <a:headEnd/>
                <a:tailEnd/>
              </a:ln>
            </p:spPr>
            <p:txBody>
              <a:bodyPr lIns="45720" tIns="18288" rIns="27432" bIns="18288"/>
              <a:lstStyle/>
              <a:p>
                <a:pPr>
                  <a:lnSpc>
                    <a:spcPct val="85000"/>
                  </a:lnSpc>
                  <a:spcBef>
                    <a:spcPts val="200"/>
                  </a:spcBef>
                </a:pPr>
                <a:r>
                  <a:rPr lang="en-US" sz="1800" b="1" dirty="0">
                    <a:solidFill>
                      <a:srgbClr val="2E76D4"/>
                    </a:solidFill>
                    <a:latin typeface="Arial Narrow" pitchFamily="34" charset="0"/>
                  </a:rPr>
                  <a:t>22% </a:t>
                </a:r>
                <a:r>
                  <a:rPr lang="en-US" sz="1800" dirty="0">
                    <a:solidFill>
                      <a:srgbClr val="2E76D4"/>
                    </a:solidFill>
                    <a:latin typeface="Arial Narrow" pitchFamily="34" charset="0"/>
                  </a:rPr>
                  <a:t>Element One</a:t>
                </a:r>
                <a:endParaRPr lang="en-US" sz="1800" dirty="0">
                  <a:solidFill>
                    <a:srgbClr val="2E76D4"/>
                  </a:solidFill>
                  <a:latin typeface="Arial Narrow" pitchFamily="112" charset="0"/>
                </a:endParaRPr>
              </a:p>
              <a:p>
                <a:pPr>
                  <a:lnSpc>
                    <a:spcPct val="85000"/>
                  </a:lnSpc>
                  <a:spcBef>
                    <a:spcPts val="200"/>
                  </a:spcBef>
                </a:pPr>
                <a:r>
                  <a:rPr lang="en-US" sz="1400" dirty="0">
                    <a:solidFill>
                      <a:srgbClr val="2E76D4"/>
                    </a:solidFill>
                    <a:latin typeface="Arial Narrow" pitchFamily="112" charset="0"/>
                  </a:rPr>
                  <a:t>Place additional content here. Your content can be placed in this area. </a:t>
                </a:r>
              </a:p>
            </p:txBody>
          </p:sp>
          <p:sp>
            <p:nvSpPr>
              <p:cNvPr id="207" name="Rectangle 70"/>
              <p:cNvSpPr>
                <a:spLocks noChangeArrowheads="1"/>
              </p:cNvSpPr>
              <p:nvPr/>
            </p:nvSpPr>
            <p:spPr bwMode="auto">
              <a:xfrm>
                <a:off x="290319" y="3236126"/>
                <a:ext cx="1356312" cy="1219989"/>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4000" b="1" dirty="0">
                    <a:solidFill>
                      <a:srgbClr val="2E76D4"/>
                    </a:solidFill>
                    <a:latin typeface="Arial Narrow" pitchFamily="34" charset="0"/>
                  </a:rPr>
                  <a:t>3 in 5</a:t>
                </a:r>
              </a:p>
              <a:p>
                <a:pPr algn="r">
                  <a:lnSpc>
                    <a:spcPct val="85000"/>
                  </a:lnSpc>
                  <a:spcBef>
                    <a:spcPts val="200"/>
                  </a:spcBef>
                </a:pPr>
                <a:r>
                  <a:rPr lang="en-US" sz="1400" dirty="0">
                    <a:solidFill>
                      <a:srgbClr val="2E76D4"/>
                    </a:solidFill>
                    <a:latin typeface="Arial Narrow" pitchFamily="112" charset="0"/>
                  </a:rPr>
                  <a:t>Place additional content here. Your content can be placed in this area. </a:t>
                </a:r>
              </a:p>
            </p:txBody>
          </p:sp>
          <p:sp>
            <p:nvSpPr>
              <p:cNvPr id="203" name="Rectangle 202"/>
              <p:cNvSpPr/>
              <p:nvPr/>
            </p:nvSpPr>
            <p:spPr bwMode="auto">
              <a:xfrm>
                <a:off x="1909764" y="3176323"/>
                <a:ext cx="932932"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One</a:t>
                </a:r>
              </a:p>
            </p:txBody>
          </p:sp>
          <p:sp>
            <p:nvSpPr>
              <p:cNvPr id="217" name="Rectangle 70"/>
              <p:cNvSpPr>
                <a:spLocks noChangeArrowheads="1"/>
              </p:cNvSpPr>
              <p:nvPr/>
            </p:nvSpPr>
            <p:spPr bwMode="auto">
              <a:xfrm>
                <a:off x="2842697" y="3152401"/>
                <a:ext cx="737734"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14%</a:t>
                </a:r>
                <a:endParaRPr lang="en-US" sz="1400" dirty="0">
                  <a:solidFill>
                    <a:srgbClr val="2E76D4"/>
                  </a:solidFill>
                  <a:latin typeface="Arial Narrow" pitchFamily="112" charset="0"/>
                </a:endParaRPr>
              </a:p>
            </p:txBody>
          </p:sp>
          <p:sp>
            <p:nvSpPr>
              <p:cNvPr id="199" name="Rectangle 198"/>
              <p:cNvSpPr/>
              <p:nvPr/>
            </p:nvSpPr>
            <p:spPr bwMode="auto">
              <a:xfrm>
                <a:off x="1909764" y="3463379"/>
                <a:ext cx="1578809"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Two</a:t>
                </a:r>
              </a:p>
            </p:txBody>
          </p:sp>
          <p:sp>
            <p:nvSpPr>
              <p:cNvPr id="218" name="Rectangle 70"/>
              <p:cNvSpPr>
                <a:spLocks noChangeArrowheads="1"/>
              </p:cNvSpPr>
              <p:nvPr/>
            </p:nvSpPr>
            <p:spPr bwMode="auto">
              <a:xfrm>
                <a:off x="3488573" y="3439457"/>
                <a:ext cx="717640"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22%</a:t>
                </a:r>
                <a:endParaRPr lang="en-US" sz="1400" dirty="0">
                  <a:solidFill>
                    <a:srgbClr val="2E76D4"/>
                  </a:solidFill>
                  <a:latin typeface="Arial Narrow" pitchFamily="112" charset="0"/>
                </a:endParaRPr>
              </a:p>
            </p:txBody>
          </p:sp>
          <p:sp>
            <p:nvSpPr>
              <p:cNvPr id="200" name="Rectangle 199"/>
              <p:cNvSpPr/>
              <p:nvPr/>
            </p:nvSpPr>
            <p:spPr bwMode="auto">
              <a:xfrm>
                <a:off x="1909764" y="3750435"/>
                <a:ext cx="2296449"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Three</a:t>
                </a:r>
              </a:p>
            </p:txBody>
          </p:sp>
          <p:sp>
            <p:nvSpPr>
              <p:cNvPr id="219" name="Rectangle 70"/>
              <p:cNvSpPr>
                <a:spLocks noChangeArrowheads="1"/>
              </p:cNvSpPr>
              <p:nvPr/>
            </p:nvSpPr>
            <p:spPr bwMode="auto">
              <a:xfrm>
                <a:off x="4206214" y="3738474"/>
                <a:ext cx="517392"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31%</a:t>
                </a:r>
                <a:endParaRPr lang="en-US" sz="1400" dirty="0">
                  <a:solidFill>
                    <a:srgbClr val="2E76D4"/>
                  </a:solidFill>
                  <a:latin typeface="Arial Narrow" pitchFamily="112" charset="0"/>
                </a:endParaRPr>
              </a:p>
            </p:txBody>
          </p:sp>
          <p:sp>
            <p:nvSpPr>
              <p:cNvPr id="201" name="Rectangle 200"/>
              <p:cNvSpPr/>
              <p:nvPr/>
            </p:nvSpPr>
            <p:spPr bwMode="auto">
              <a:xfrm>
                <a:off x="1909764" y="4037491"/>
                <a:ext cx="2511741"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r>
                  <a:rPr lang="en-US" sz="1200" dirty="0">
                    <a:solidFill>
                      <a:srgbClr val="FFFFFF"/>
                    </a:solidFill>
                    <a:latin typeface="Arial Narrow"/>
                    <a:cs typeface="Arial Narrow"/>
                  </a:rPr>
                  <a:t>Variable Four</a:t>
                </a:r>
              </a:p>
            </p:txBody>
          </p:sp>
          <p:sp>
            <p:nvSpPr>
              <p:cNvPr id="220" name="Rectangle 70"/>
              <p:cNvSpPr>
                <a:spLocks noChangeArrowheads="1"/>
              </p:cNvSpPr>
              <p:nvPr/>
            </p:nvSpPr>
            <p:spPr bwMode="auto">
              <a:xfrm>
                <a:off x="4427486" y="4025530"/>
                <a:ext cx="538240"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34%</a:t>
                </a:r>
                <a:endParaRPr lang="en-US" sz="1400" dirty="0">
                  <a:solidFill>
                    <a:srgbClr val="2E76D4"/>
                  </a:solidFill>
                  <a:latin typeface="Arial Narrow" pitchFamily="112" charset="0"/>
                </a:endParaRPr>
              </a:p>
            </p:txBody>
          </p:sp>
          <p:sp>
            <p:nvSpPr>
              <p:cNvPr id="202" name="Rectangle 201"/>
              <p:cNvSpPr/>
              <p:nvPr/>
            </p:nvSpPr>
            <p:spPr bwMode="auto">
              <a:xfrm>
                <a:off x="1909764" y="4324547"/>
                <a:ext cx="2870562"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r>
                  <a:rPr lang="en-US" sz="1200" dirty="0">
                    <a:solidFill>
                      <a:srgbClr val="FFFFFF"/>
                    </a:solidFill>
                    <a:latin typeface="Arial Narrow"/>
                    <a:cs typeface="Arial Narrow"/>
                  </a:rPr>
                  <a:t>Variable Five</a:t>
                </a:r>
              </a:p>
            </p:txBody>
          </p:sp>
          <p:sp>
            <p:nvSpPr>
              <p:cNvPr id="221" name="Rectangle 70"/>
              <p:cNvSpPr>
                <a:spLocks noChangeArrowheads="1"/>
              </p:cNvSpPr>
              <p:nvPr/>
            </p:nvSpPr>
            <p:spPr bwMode="auto">
              <a:xfrm>
                <a:off x="4786306" y="4312586"/>
                <a:ext cx="54610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39%</a:t>
                </a:r>
                <a:endParaRPr lang="en-US" sz="1400" dirty="0">
                  <a:solidFill>
                    <a:srgbClr val="2E76D4"/>
                  </a:solidFill>
                  <a:latin typeface="Arial Narrow" pitchFamily="112" charset="0"/>
                </a:endParaRPr>
              </a:p>
            </p:txBody>
          </p:sp>
          <p:grpSp>
            <p:nvGrpSpPr>
              <p:cNvPr id="263" name="Group 262" descr="Family Icon Gray and Blue"/>
              <p:cNvGrpSpPr/>
              <p:nvPr/>
            </p:nvGrpSpPr>
            <p:grpSpPr>
              <a:xfrm>
                <a:off x="455612" y="5185716"/>
                <a:ext cx="1004697" cy="757932"/>
                <a:chOff x="4191000" y="685800"/>
                <a:chExt cx="719451" cy="542746"/>
              </a:xfrm>
              <a:solidFill>
                <a:srgbClr val="2E76D4"/>
              </a:solidFill>
            </p:grpSpPr>
            <p:grpSp>
              <p:nvGrpSpPr>
                <p:cNvPr id="264" name="Group 263"/>
                <p:cNvGrpSpPr/>
                <p:nvPr/>
              </p:nvGrpSpPr>
              <p:grpSpPr>
                <a:xfrm>
                  <a:off x="4549596" y="685800"/>
                  <a:ext cx="199086" cy="523785"/>
                  <a:chOff x="4305301" y="4281488"/>
                  <a:chExt cx="266700" cy="701675"/>
                </a:xfrm>
                <a:grpFill/>
              </p:grpSpPr>
              <p:sp>
                <p:nvSpPr>
                  <p:cNvPr id="274" name="Freeform 6">
                    <a:extLst>
                      <a:ext uri="{C183D7F6-B498-43B3-948B-1728B52AA6E4}">
                        <adec:decorative xmlns:adec="http://schemas.microsoft.com/office/drawing/2017/decorative" val="1"/>
                      </a:ext>
                    </a:extLst>
                  </p:cNvPr>
                  <p:cNvSpPr>
                    <a:spLocks/>
                  </p:cNvSpPr>
                  <p:nvPr/>
                </p:nvSpPr>
                <p:spPr bwMode="auto">
                  <a:xfrm>
                    <a:off x="4373563" y="4281488"/>
                    <a:ext cx="136525" cy="133350"/>
                  </a:xfrm>
                  <a:custGeom>
                    <a:avLst/>
                    <a:gdLst>
                      <a:gd name="T0" fmla="*/ 15 w 40"/>
                      <a:gd name="T1" fmla="*/ 4 h 39"/>
                      <a:gd name="T2" fmla="*/ 34 w 40"/>
                      <a:gd name="T3" fmla="*/ 25 h 39"/>
                      <a:gd name="T4" fmla="*/ 7 w 40"/>
                      <a:gd name="T5" fmla="*/ 30 h 39"/>
                      <a:gd name="T6" fmla="*/ 15 w 40"/>
                      <a:gd name="T7" fmla="*/ 4 h 39"/>
                    </a:gdLst>
                    <a:ahLst/>
                    <a:cxnLst>
                      <a:cxn ang="0">
                        <a:pos x="T0" y="T1"/>
                      </a:cxn>
                      <a:cxn ang="0">
                        <a:pos x="T2" y="T3"/>
                      </a:cxn>
                      <a:cxn ang="0">
                        <a:pos x="T4" y="T5"/>
                      </a:cxn>
                      <a:cxn ang="0">
                        <a:pos x="T6" y="T7"/>
                      </a:cxn>
                    </a:cxnLst>
                    <a:rect l="0" t="0" r="r" b="b"/>
                    <a:pathLst>
                      <a:path w="40" h="39">
                        <a:moveTo>
                          <a:pt x="15" y="4"/>
                        </a:moveTo>
                        <a:cubicBezTo>
                          <a:pt x="27" y="0"/>
                          <a:pt x="40" y="14"/>
                          <a:pt x="34" y="25"/>
                        </a:cubicBezTo>
                        <a:cubicBezTo>
                          <a:pt x="31" y="36"/>
                          <a:pt x="14" y="39"/>
                          <a:pt x="7" y="30"/>
                        </a:cubicBezTo>
                        <a:cubicBezTo>
                          <a:pt x="0" y="22"/>
                          <a:pt x="4" y="6"/>
                          <a:pt x="15"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5" name="Freeform 7">
                    <a:extLst>
                      <a:ext uri="{C183D7F6-B498-43B3-948B-1728B52AA6E4}">
                        <adec:decorative xmlns:adec="http://schemas.microsoft.com/office/drawing/2017/decorative" val="1"/>
                      </a:ext>
                    </a:extLst>
                  </p:cNvPr>
                  <p:cNvSpPr>
                    <a:spLocks/>
                  </p:cNvSpPr>
                  <p:nvPr/>
                </p:nvSpPr>
                <p:spPr bwMode="auto">
                  <a:xfrm>
                    <a:off x="4305301" y="4406900"/>
                    <a:ext cx="266700" cy="576263"/>
                  </a:xfrm>
                  <a:custGeom>
                    <a:avLst/>
                    <a:gdLst>
                      <a:gd name="T0" fmla="*/ 10 w 78"/>
                      <a:gd name="T1" fmla="*/ 4 h 168"/>
                      <a:gd name="T2" fmla="*/ 43 w 78"/>
                      <a:gd name="T3" fmla="*/ 2 h 168"/>
                      <a:gd name="T4" fmla="*/ 71 w 78"/>
                      <a:gd name="T5" fmla="*/ 7 h 168"/>
                      <a:gd name="T6" fmla="*/ 78 w 78"/>
                      <a:gd name="T7" fmla="*/ 27 h 168"/>
                      <a:gd name="T8" fmla="*/ 78 w 78"/>
                      <a:gd name="T9" fmla="*/ 73 h 168"/>
                      <a:gd name="T10" fmla="*/ 72 w 78"/>
                      <a:gd name="T11" fmla="*/ 81 h 168"/>
                      <a:gd name="T12" fmla="*/ 64 w 78"/>
                      <a:gd name="T13" fmla="*/ 73 h 168"/>
                      <a:gd name="T14" fmla="*/ 64 w 78"/>
                      <a:gd name="T15" fmla="*/ 28 h 168"/>
                      <a:gd name="T16" fmla="*/ 59 w 78"/>
                      <a:gd name="T17" fmla="*/ 28 h 168"/>
                      <a:gd name="T18" fmla="*/ 59 w 78"/>
                      <a:gd name="T19" fmla="*/ 156 h 168"/>
                      <a:gd name="T20" fmla="*/ 41 w 78"/>
                      <a:gd name="T21" fmla="*/ 158 h 168"/>
                      <a:gd name="T22" fmla="*/ 41 w 78"/>
                      <a:gd name="T23" fmla="*/ 81 h 168"/>
                      <a:gd name="T24" fmla="*/ 37 w 78"/>
                      <a:gd name="T25" fmla="*/ 81 h 168"/>
                      <a:gd name="T26" fmla="*/ 37 w 78"/>
                      <a:gd name="T27" fmla="*/ 148 h 168"/>
                      <a:gd name="T28" fmla="*/ 35 w 78"/>
                      <a:gd name="T29" fmla="*/ 162 h 168"/>
                      <a:gd name="T30" fmla="*/ 18 w 78"/>
                      <a:gd name="T31" fmla="*/ 156 h 168"/>
                      <a:gd name="T32" fmla="*/ 18 w 78"/>
                      <a:gd name="T33" fmla="*/ 28 h 168"/>
                      <a:gd name="T34" fmla="*/ 14 w 78"/>
                      <a:gd name="T35" fmla="*/ 28 h 168"/>
                      <a:gd name="T36" fmla="*/ 14 w 78"/>
                      <a:gd name="T37" fmla="*/ 71 h 168"/>
                      <a:gd name="T38" fmla="*/ 6 w 78"/>
                      <a:gd name="T39" fmla="*/ 81 h 168"/>
                      <a:gd name="T40" fmla="*/ 0 w 78"/>
                      <a:gd name="T41" fmla="*/ 74 h 168"/>
                      <a:gd name="T42" fmla="*/ 0 w 78"/>
                      <a:gd name="T43" fmla="*/ 21 h 168"/>
                      <a:gd name="T44" fmla="*/ 10 w 78"/>
                      <a:gd name="T45"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168">
                        <a:moveTo>
                          <a:pt x="10" y="4"/>
                        </a:moveTo>
                        <a:cubicBezTo>
                          <a:pt x="21" y="0"/>
                          <a:pt x="32" y="2"/>
                          <a:pt x="43" y="2"/>
                        </a:cubicBezTo>
                        <a:cubicBezTo>
                          <a:pt x="53" y="2"/>
                          <a:pt x="64" y="0"/>
                          <a:pt x="71" y="7"/>
                        </a:cubicBezTo>
                        <a:cubicBezTo>
                          <a:pt x="77" y="12"/>
                          <a:pt x="78" y="20"/>
                          <a:pt x="78" y="27"/>
                        </a:cubicBezTo>
                        <a:cubicBezTo>
                          <a:pt x="78" y="42"/>
                          <a:pt x="78" y="57"/>
                          <a:pt x="78" y="73"/>
                        </a:cubicBezTo>
                        <a:cubicBezTo>
                          <a:pt x="78" y="76"/>
                          <a:pt x="78" y="81"/>
                          <a:pt x="72" y="81"/>
                        </a:cubicBezTo>
                        <a:cubicBezTo>
                          <a:pt x="67" y="81"/>
                          <a:pt x="64" y="77"/>
                          <a:pt x="64" y="73"/>
                        </a:cubicBezTo>
                        <a:cubicBezTo>
                          <a:pt x="64" y="58"/>
                          <a:pt x="64" y="43"/>
                          <a:pt x="64" y="28"/>
                        </a:cubicBezTo>
                        <a:cubicBezTo>
                          <a:pt x="63" y="28"/>
                          <a:pt x="60" y="28"/>
                          <a:pt x="59" y="28"/>
                        </a:cubicBezTo>
                        <a:cubicBezTo>
                          <a:pt x="59" y="71"/>
                          <a:pt x="59" y="113"/>
                          <a:pt x="59" y="156"/>
                        </a:cubicBezTo>
                        <a:cubicBezTo>
                          <a:pt x="60" y="166"/>
                          <a:pt x="42" y="168"/>
                          <a:pt x="41" y="158"/>
                        </a:cubicBezTo>
                        <a:cubicBezTo>
                          <a:pt x="41" y="132"/>
                          <a:pt x="41" y="107"/>
                          <a:pt x="41" y="81"/>
                        </a:cubicBezTo>
                        <a:cubicBezTo>
                          <a:pt x="40" y="81"/>
                          <a:pt x="38" y="81"/>
                          <a:pt x="37" y="81"/>
                        </a:cubicBezTo>
                        <a:cubicBezTo>
                          <a:pt x="37" y="103"/>
                          <a:pt x="37" y="126"/>
                          <a:pt x="37" y="148"/>
                        </a:cubicBezTo>
                        <a:cubicBezTo>
                          <a:pt x="37" y="153"/>
                          <a:pt x="37" y="160"/>
                          <a:pt x="35" y="162"/>
                        </a:cubicBezTo>
                        <a:cubicBezTo>
                          <a:pt x="29" y="167"/>
                          <a:pt x="18" y="164"/>
                          <a:pt x="18" y="156"/>
                        </a:cubicBezTo>
                        <a:cubicBezTo>
                          <a:pt x="18" y="113"/>
                          <a:pt x="18" y="71"/>
                          <a:pt x="18" y="28"/>
                        </a:cubicBezTo>
                        <a:cubicBezTo>
                          <a:pt x="17" y="28"/>
                          <a:pt x="15" y="28"/>
                          <a:pt x="14" y="28"/>
                        </a:cubicBezTo>
                        <a:cubicBezTo>
                          <a:pt x="14" y="43"/>
                          <a:pt x="14" y="57"/>
                          <a:pt x="14" y="71"/>
                        </a:cubicBezTo>
                        <a:cubicBezTo>
                          <a:pt x="14" y="75"/>
                          <a:pt x="12" y="81"/>
                          <a:pt x="6" y="81"/>
                        </a:cubicBezTo>
                        <a:cubicBezTo>
                          <a:pt x="2" y="81"/>
                          <a:pt x="0" y="77"/>
                          <a:pt x="0" y="74"/>
                        </a:cubicBezTo>
                        <a:cubicBezTo>
                          <a:pt x="0" y="57"/>
                          <a:pt x="0" y="39"/>
                          <a:pt x="0" y="21"/>
                        </a:cubicBezTo>
                        <a:cubicBezTo>
                          <a:pt x="0" y="14"/>
                          <a:pt x="3" y="7"/>
                          <a:pt x="10"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5" name="Group 264"/>
                <p:cNvGrpSpPr/>
                <p:nvPr/>
              </p:nvGrpSpPr>
              <p:grpSpPr>
                <a:xfrm>
                  <a:off x="4343400" y="692910"/>
                  <a:ext cx="238192" cy="520230"/>
                  <a:chOff x="4752976" y="4278313"/>
                  <a:chExt cx="319088" cy="696912"/>
                </a:xfrm>
                <a:grpFill/>
              </p:grpSpPr>
              <p:sp>
                <p:nvSpPr>
                  <p:cNvPr id="272" name="Freeform 5">
                    <a:extLst>
                      <a:ext uri="{C183D7F6-B498-43B3-948B-1728B52AA6E4}">
                        <adec:decorative xmlns:adec="http://schemas.microsoft.com/office/drawing/2017/decorative" val="1"/>
                      </a:ext>
                    </a:extLst>
                  </p:cNvPr>
                  <p:cNvSpPr>
                    <a:spLocks/>
                  </p:cNvSpPr>
                  <p:nvPr/>
                </p:nvSpPr>
                <p:spPr bwMode="auto">
                  <a:xfrm>
                    <a:off x="4835526" y="4278313"/>
                    <a:ext cx="133350" cy="133350"/>
                  </a:xfrm>
                  <a:custGeom>
                    <a:avLst/>
                    <a:gdLst>
                      <a:gd name="T0" fmla="*/ 17 w 39"/>
                      <a:gd name="T1" fmla="*/ 3 h 39"/>
                      <a:gd name="T2" fmla="*/ 37 w 39"/>
                      <a:gd name="T3" fmla="*/ 21 h 39"/>
                      <a:gd name="T4" fmla="*/ 8 w 39"/>
                      <a:gd name="T5" fmla="*/ 28 h 39"/>
                      <a:gd name="T6" fmla="*/ 17 w 39"/>
                      <a:gd name="T7" fmla="*/ 3 h 39"/>
                    </a:gdLst>
                    <a:ahLst/>
                    <a:cxnLst>
                      <a:cxn ang="0">
                        <a:pos x="T0" y="T1"/>
                      </a:cxn>
                      <a:cxn ang="0">
                        <a:pos x="T2" y="T3"/>
                      </a:cxn>
                      <a:cxn ang="0">
                        <a:pos x="T4" y="T5"/>
                      </a:cxn>
                      <a:cxn ang="0">
                        <a:pos x="T6" y="T7"/>
                      </a:cxn>
                    </a:cxnLst>
                    <a:rect l="0" t="0" r="r" b="b"/>
                    <a:pathLst>
                      <a:path w="39" h="39">
                        <a:moveTo>
                          <a:pt x="17" y="3"/>
                        </a:moveTo>
                        <a:cubicBezTo>
                          <a:pt x="28" y="0"/>
                          <a:pt x="39" y="10"/>
                          <a:pt x="37" y="21"/>
                        </a:cubicBezTo>
                        <a:cubicBezTo>
                          <a:pt x="36" y="35"/>
                          <a:pt x="15" y="39"/>
                          <a:pt x="8" y="28"/>
                        </a:cubicBezTo>
                        <a:cubicBezTo>
                          <a:pt x="0" y="19"/>
                          <a:pt x="6" y="5"/>
                          <a:pt x="17"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3" name="Freeform 10">
                    <a:extLst>
                      <a:ext uri="{C183D7F6-B498-43B3-948B-1728B52AA6E4}">
                        <adec:decorative xmlns:adec="http://schemas.microsoft.com/office/drawing/2017/decorative" val="1"/>
                      </a:ext>
                    </a:extLst>
                  </p:cNvPr>
                  <p:cNvSpPr>
                    <a:spLocks/>
                  </p:cNvSpPr>
                  <p:nvPr/>
                </p:nvSpPr>
                <p:spPr bwMode="auto">
                  <a:xfrm>
                    <a:off x="4752976" y="4406900"/>
                    <a:ext cx="319088" cy="568325"/>
                  </a:xfrm>
                  <a:custGeom>
                    <a:avLst/>
                    <a:gdLst>
                      <a:gd name="T0" fmla="*/ 19 w 93"/>
                      <a:gd name="T1" fmla="*/ 7 h 166"/>
                      <a:gd name="T2" fmla="*/ 49 w 93"/>
                      <a:gd name="T3" fmla="*/ 2 h 166"/>
                      <a:gd name="T4" fmla="*/ 72 w 93"/>
                      <a:gd name="T5" fmla="*/ 10 h 166"/>
                      <a:gd name="T6" fmla="*/ 84 w 93"/>
                      <a:gd name="T7" fmla="*/ 43 h 166"/>
                      <a:gd name="T8" fmla="*/ 89 w 93"/>
                      <a:gd name="T9" fmla="*/ 71 h 166"/>
                      <a:gd name="T10" fmla="*/ 77 w 93"/>
                      <a:gd name="T11" fmla="*/ 67 h 166"/>
                      <a:gd name="T12" fmla="*/ 65 w 93"/>
                      <a:gd name="T13" fmla="*/ 28 h 166"/>
                      <a:gd name="T14" fmla="*/ 61 w 93"/>
                      <a:gd name="T15" fmla="*/ 23 h 166"/>
                      <a:gd name="T16" fmla="*/ 82 w 93"/>
                      <a:gd name="T17" fmla="*/ 100 h 166"/>
                      <a:gd name="T18" fmla="*/ 63 w 93"/>
                      <a:gd name="T19" fmla="*/ 100 h 166"/>
                      <a:gd name="T20" fmla="*/ 63 w 93"/>
                      <a:gd name="T21" fmla="*/ 156 h 166"/>
                      <a:gd name="T22" fmla="*/ 55 w 93"/>
                      <a:gd name="T23" fmla="*/ 164 h 166"/>
                      <a:gd name="T24" fmla="*/ 48 w 93"/>
                      <a:gd name="T25" fmla="*/ 156 h 166"/>
                      <a:gd name="T26" fmla="*/ 48 w 93"/>
                      <a:gd name="T27" fmla="*/ 100 h 166"/>
                      <a:gd name="T28" fmla="*/ 43 w 93"/>
                      <a:gd name="T29" fmla="*/ 100 h 166"/>
                      <a:gd name="T30" fmla="*/ 43 w 93"/>
                      <a:gd name="T31" fmla="*/ 158 h 166"/>
                      <a:gd name="T32" fmla="*/ 29 w 93"/>
                      <a:gd name="T33" fmla="*/ 158 h 166"/>
                      <a:gd name="T34" fmla="*/ 28 w 93"/>
                      <a:gd name="T35" fmla="*/ 100 h 166"/>
                      <a:gd name="T36" fmla="*/ 9 w 93"/>
                      <a:gd name="T37" fmla="*/ 100 h 166"/>
                      <a:gd name="T38" fmla="*/ 28 w 93"/>
                      <a:gd name="T39" fmla="*/ 24 h 166"/>
                      <a:gd name="T40" fmla="*/ 25 w 93"/>
                      <a:gd name="T41" fmla="*/ 26 h 166"/>
                      <a:gd name="T42" fmla="*/ 13 w 93"/>
                      <a:gd name="T43" fmla="*/ 67 h 166"/>
                      <a:gd name="T44" fmla="*/ 0 w 93"/>
                      <a:gd name="T45" fmla="*/ 66 h 166"/>
                      <a:gd name="T46" fmla="*/ 8 w 93"/>
                      <a:gd name="T47" fmla="*/ 36 h 166"/>
                      <a:gd name="T48" fmla="*/ 19 w 93"/>
                      <a:gd name="T49" fmla="*/ 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 h="166">
                        <a:moveTo>
                          <a:pt x="19" y="7"/>
                        </a:moveTo>
                        <a:cubicBezTo>
                          <a:pt x="27" y="0"/>
                          <a:pt x="39" y="3"/>
                          <a:pt x="49" y="2"/>
                        </a:cubicBezTo>
                        <a:cubicBezTo>
                          <a:pt x="58" y="1"/>
                          <a:pt x="68" y="2"/>
                          <a:pt x="72" y="10"/>
                        </a:cubicBezTo>
                        <a:cubicBezTo>
                          <a:pt x="78" y="20"/>
                          <a:pt x="80" y="32"/>
                          <a:pt x="84" y="43"/>
                        </a:cubicBezTo>
                        <a:cubicBezTo>
                          <a:pt x="90" y="59"/>
                          <a:pt x="93" y="68"/>
                          <a:pt x="89" y="71"/>
                        </a:cubicBezTo>
                        <a:cubicBezTo>
                          <a:pt x="85" y="73"/>
                          <a:pt x="79" y="72"/>
                          <a:pt x="77" y="67"/>
                        </a:cubicBezTo>
                        <a:cubicBezTo>
                          <a:pt x="72" y="54"/>
                          <a:pt x="69" y="41"/>
                          <a:pt x="65" y="28"/>
                        </a:cubicBezTo>
                        <a:cubicBezTo>
                          <a:pt x="64" y="25"/>
                          <a:pt x="62" y="24"/>
                          <a:pt x="61" y="23"/>
                        </a:cubicBezTo>
                        <a:cubicBezTo>
                          <a:pt x="67" y="49"/>
                          <a:pt x="75" y="74"/>
                          <a:pt x="82" y="100"/>
                        </a:cubicBezTo>
                        <a:cubicBezTo>
                          <a:pt x="76" y="100"/>
                          <a:pt x="69" y="100"/>
                          <a:pt x="63" y="100"/>
                        </a:cubicBezTo>
                        <a:cubicBezTo>
                          <a:pt x="63" y="119"/>
                          <a:pt x="63" y="137"/>
                          <a:pt x="63" y="156"/>
                        </a:cubicBezTo>
                        <a:cubicBezTo>
                          <a:pt x="63" y="160"/>
                          <a:pt x="60" y="165"/>
                          <a:pt x="55" y="164"/>
                        </a:cubicBezTo>
                        <a:cubicBezTo>
                          <a:pt x="51" y="165"/>
                          <a:pt x="47" y="160"/>
                          <a:pt x="48" y="156"/>
                        </a:cubicBezTo>
                        <a:cubicBezTo>
                          <a:pt x="48" y="137"/>
                          <a:pt x="48" y="119"/>
                          <a:pt x="48" y="100"/>
                        </a:cubicBezTo>
                        <a:cubicBezTo>
                          <a:pt x="47" y="100"/>
                          <a:pt x="44" y="100"/>
                          <a:pt x="43" y="100"/>
                        </a:cubicBezTo>
                        <a:cubicBezTo>
                          <a:pt x="43" y="119"/>
                          <a:pt x="44" y="139"/>
                          <a:pt x="43" y="158"/>
                        </a:cubicBezTo>
                        <a:cubicBezTo>
                          <a:pt x="42" y="166"/>
                          <a:pt x="29" y="166"/>
                          <a:pt x="29" y="158"/>
                        </a:cubicBezTo>
                        <a:cubicBezTo>
                          <a:pt x="28" y="139"/>
                          <a:pt x="29" y="119"/>
                          <a:pt x="28" y="100"/>
                        </a:cubicBezTo>
                        <a:cubicBezTo>
                          <a:pt x="22" y="100"/>
                          <a:pt x="15" y="100"/>
                          <a:pt x="9" y="100"/>
                        </a:cubicBezTo>
                        <a:cubicBezTo>
                          <a:pt x="15" y="75"/>
                          <a:pt x="22" y="49"/>
                          <a:pt x="28" y="24"/>
                        </a:cubicBezTo>
                        <a:cubicBezTo>
                          <a:pt x="27" y="24"/>
                          <a:pt x="26" y="25"/>
                          <a:pt x="25" y="26"/>
                        </a:cubicBezTo>
                        <a:cubicBezTo>
                          <a:pt x="20" y="39"/>
                          <a:pt x="18" y="54"/>
                          <a:pt x="13" y="67"/>
                        </a:cubicBezTo>
                        <a:cubicBezTo>
                          <a:pt x="11" y="74"/>
                          <a:pt x="0" y="73"/>
                          <a:pt x="0" y="66"/>
                        </a:cubicBezTo>
                        <a:cubicBezTo>
                          <a:pt x="1" y="56"/>
                          <a:pt x="5" y="46"/>
                          <a:pt x="8" y="36"/>
                        </a:cubicBezTo>
                        <a:cubicBezTo>
                          <a:pt x="11" y="26"/>
                          <a:pt x="12" y="15"/>
                          <a:pt x="19" y="7"/>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6" name="Group 265"/>
                <p:cNvGrpSpPr/>
                <p:nvPr/>
              </p:nvGrpSpPr>
              <p:grpSpPr>
                <a:xfrm>
                  <a:off x="4191000" y="895551"/>
                  <a:ext cx="145760" cy="321145"/>
                  <a:chOff x="3541713" y="4346575"/>
                  <a:chExt cx="195263" cy="430213"/>
                </a:xfrm>
                <a:grpFill/>
              </p:grpSpPr>
              <p:sp>
                <p:nvSpPr>
                  <p:cNvPr id="270" name="Freeform 8">
                    <a:extLst>
                      <a:ext uri="{C183D7F6-B498-43B3-948B-1728B52AA6E4}">
                        <adec:decorative xmlns:adec="http://schemas.microsoft.com/office/drawing/2017/decorative" val="1"/>
                      </a:ext>
                    </a:extLst>
                  </p:cNvPr>
                  <p:cNvSpPr>
                    <a:spLocks/>
                  </p:cNvSpPr>
                  <p:nvPr/>
                </p:nvSpPr>
                <p:spPr bwMode="auto">
                  <a:xfrm>
                    <a:off x="3571876" y="4346575"/>
                    <a:ext cx="138113" cy="133350"/>
                  </a:xfrm>
                  <a:custGeom>
                    <a:avLst/>
                    <a:gdLst>
                      <a:gd name="T0" fmla="*/ 16 w 40"/>
                      <a:gd name="T1" fmla="*/ 3 h 39"/>
                      <a:gd name="T2" fmla="*/ 35 w 40"/>
                      <a:gd name="T3" fmla="*/ 24 h 39"/>
                      <a:gd name="T4" fmla="*/ 8 w 40"/>
                      <a:gd name="T5" fmla="*/ 29 h 39"/>
                      <a:gd name="T6" fmla="*/ 16 w 40"/>
                      <a:gd name="T7" fmla="*/ 3 h 39"/>
                    </a:gdLst>
                    <a:ahLst/>
                    <a:cxnLst>
                      <a:cxn ang="0">
                        <a:pos x="T0" y="T1"/>
                      </a:cxn>
                      <a:cxn ang="0">
                        <a:pos x="T2" y="T3"/>
                      </a:cxn>
                      <a:cxn ang="0">
                        <a:pos x="T4" y="T5"/>
                      </a:cxn>
                      <a:cxn ang="0">
                        <a:pos x="T6" y="T7"/>
                      </a:cxn>
                    </a:cxnLst>
                    <a:rect l="0" t="0" r="r" b="b"/>
                    <a:pathLst>
                      <a:path w="40" h="39">
                        <a:moveTo>
                          <a:pt x="16" y="3"/>
                        </a:moveTo>
                        <a:cubicBezTo>
                          <a:pt x="28" y="0"/>
                          <a:pt x="40" y="13"/>
                          <a:pt x="35" y="24"/>
                        </a:cubicBezTo>
                        <a:cubicBezTo>
                          <a:pt x="32" y="36"/>
                          <a:pt x="15" y="39"/>
                          <a:pt x="8" y="29"/>
                        </a:cubicBezTo>
                        <a:cubicBezTo>
                          <a:pt x="0" y="21"/>
                          <a:pt x="5" y="6"/>
                          <a:pt x="1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1" name="Freeform 9">
                    <a:extLst>
                      <a:ext uri="{C183D7F6-B498-43B3-948B-1728B52AA6E4}">
                        <adec:decorative xmlns:adec="http://schemas.microsoft.com/office/drawing/2017/decorative" val="1"/>
                      </a:ext>
                    </a:extLst>
                  </p:cNvPr>
                  <p:cNvSpPr>
                    <a:spLocks/>
                  </p:cNvSpPr>
                  <p:nvPr/>
                </p:nvSpPr>
                <p:spPr bwMode="auto">
                  <a:xfrm>
                    <a:off x="3541713" y="4471988"/>
                    <a:ext cx="195263" cy="304800"/>
                  </a:xfrm>
                  <a:custGeom>
                    <a:avLst/>
                    <a:gdLst>
                      <a:gd name="T0" fmla="*/ 7 w 57"/>
                      <a:gd name="T1" fmla="*/ 3 h 89"/>
                      <a:gd name="T2" fmla="*/ 32 w 57"/>
                      <a:gd name="T3" fmla="*/ 1 h 89"/>
                      <a:gd name="T4" fmla="*/ 53 w 57"/>
                      <a:gd name="T5" fmla="*/ 5 h 89"/>
                      <a:gd name="T6" fmla="*/ 57 w 57"/>
                      <a:gd name="T7" fmla="*/ 20 h 89"/>
                      <a:gd name="T8" fmla="*/ 57 w 57"/>
                      <a:gd name="T9" fmla="*/ 40 h 89"/>
                      <a:gd name="T10" fmla="*/ 53 w 57"/>
                      <a:gd name="T11" fmla="*/ 46 h 89"/>
                      <a:gd name="T12" fmla="*/ 47 w 57"/>
                      <a:gd name="T13" fmla="*/ 40 h 89"/>
                      <a:gd name="T14" fmla="*/ 47 w 57"/>
                      <a:gd name="T15" fmla="*/ 21 h 89"/>
                      <a:gd name="T16" fmla="*/ 43 w 57"/>
                      <a:gd name="T17" fmla="*/ 21 h 89"/>
                      <a:gd name="T18" fmla="*/ 43 w 57"/>
                      <a:gd name="T19" fmla="*/ 80 h 89"/>
                      <a:gd name="T20" fmla="*/ 30 w 57"/>
                      <a:gd name="T21" fmla="*/ 81 h 89"/>
                      <a:gd name="T22" fmla="*/ 30 w 57"/>
                      <a:gd name="T23" fmla="*/ 46 h 89"/>
                      <a:gd name="T24" fmla="*/ 27 w 57"/>
                      <a:gd name="T25" fmla="*/ 46 h 89"/>
                      <a:gd name="T26" fmla="*/ 27 w 57"/>
                      <a:gd name="T27" fmla="*/ 68 h 89"/>
                      <a:gd name="T28" fmla="*/ 25 w 57"/>
                      <a:gd name="T29" fmla="*/ 84 h 89"/>
                      <a:gd name="T30" fmla="*/ 13 w 57"/>
                      <a:gd name="T31" fmla="*/ 80 h 89"/>
                      <a:gd name="T32" fmla="*/ 13 w 57"/>
                      <a:gd name="T33" fmla="*/ 21 h 89"/>
                      <a:gd name="T34" fmla="*/ 10 w 57"/>
                      <a:gd name="T35" fmla="*/ 21 h 89"/>
                      <a:gd name="T36" fmla="*/ 10 w 57"/>
                      <a:gd name="T37" fmla="*/ 39 h 89"/>
                      <a:gd name="T38" fmla="*/ 4 w 57"/>
                      <a:gd name="T39" fmla="*/ 46 h 89"/>
                      <a:gd name="T40" fmla="*/ 0 w 57"/>
                      <a:gd name="T41" fmla="*/ 41 h 89"/>
                      <a:gd name="T42" fmla="*/ 0 w 57"/>
                      <a:gd name="T43" fmla="*/ 15 h 89"/>
                      <a:gd name="T44" fmla="*/ 7 w 57"/>
                      <a:gd name="T45" fmla="*/ 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7" y="3"/>
                        </a:moveTo>
                        <a:cubicBezTo>
                          <a:pt x="15" y="0"/>
                          <a:pt x="23" y="1"/>
                          <a:pt x="32" y="1"/>
                        </a:cubicBezTo>
                        <a:cubicBezTo>
                          <a:pt x="39" y="1"/>
                          <a:pt x="47" y="0"/>
                          <a:pt x="53" y="5"/>
                        </a:cubicBezTo>
                        <a:cubicBezTo>
                          <a:pt x="57" y="9"/>
                          <a:pt x="57" y="15"/>
                          <a:pt x="57" y="20"/>
                        </a:cubicBezTo>
                        <a:cubicBezTo>
                          <a:pt x="57" y="31"/>
                          <a:pt x="57" y="29"/>
                          <a:pt x="57" y="40"/>
                        </a:cubicBezTo>
                        <a:cubicBezTo>
                          <a:pt x="57" y="43"/>
                          <a:pt x="57" y="45"/>
                          <a:pt x="53" y="46"/>
                        </a:cubicBezTo>
                        <a:cubicBezTo>
                          <a:pt x="49" y="47"/>
                          <a:pt x="47" y="43"/>
                          <a:pt x="47" y="40"/>
                        </a:cubicBezTo>
                        <a:cubicBezTo>
                          <a:pt x="47" y="29"/>
                          <a:pt x="47" y="32"/>
                          <a:pt x="47" y="21"/>
                        </a:cubicBezTo>
                        <a:cubicBezTo>
                          <a:pt x="46" y="21"/>
                          <a:pt x="44" y="21"/>
                          <a:pt x="43" y="21"/>
                        </a:cubicBezTo>
                        <a:cubicBezTo>
                          <a:pt x="43" y="52"/>
                          <a:pt x="44" y="48"/>
                          <a:pt x="43" y="80"/>
                        </a:cubicBezTo>
                        <a:cubicBezTo>
                          <a:pt x="44" y="87"/>
                          <a:pt x="31" y="89"/>
                          <a:pt x="30" y="81"/>
                        </a:cubicBezTo>
                        <a:cubicBezTo>
                          <a:pt x="30" y="62"/>
                          <a:pt x="30" y="65"/>
                          <a:pt x="30" y="46"/>
                        </a:cubicBezTo>
                        <a:cubicBezTo>
                          <a:pt x="29" y="46"/>
                          <a:pt x="28" y="46"/>
                          <a:pt x="27" y="46"/>
                        </a:cubicBezTo>
                        <a:cubicBezTo>
                          <a:pt x="27" y="63"/>
                          <a:pt x="27" y="52"/>
                          <a:pt x="27" y="68"/>
                        </a:cubicBezTo>
                        <a:cubicBezTo>
                          <a:pt x="27" y="72"/>
                          <a:pt x="27" y="83"/>
                          <a:pt x="25" y="84"/>
                        </a:cubicBezTo>
                        <a:cubicBezTo>
                          <a:pt x="21" y="88"/>
                          <a:pt x="13" y="86"/>
                          <a:pt x="13" y="80"/>
                        </a:cubicBezTo>
                        <a:cubicBezTo>
                          <a:pt x="13" y="48"/>
                          <a:pt x="13" y="53"/>
                          <a:pt x="13" y="21"/>
                        </a:cubicBezTo>
                        <a:cubicBezTo>
                          <a:pt x="12" y="21"/>
                          <a:pt x="11" y="21"/>
                          <a:pt x="10" y="21"/>
                        </a:cubicBezTo>
                        <a:cubicBezTo>
                          <a:pt x="10" y="31"/>
                          <a:pt x="10" y="28"/>
                          <a:pt x="10" y="39"/>
                        </a:cubicBezTo>
                        <a:cubicBezTo>
                          <a:pt x="10" y="42"/>
                          <a:pt x="9" y="46"/>
                          <a:pt x="4" y="46"/>
                        </a:cubicBezTo>
                        <a:cubicBezTo>
                          <a:pt x="1" y="46"/>
                          <a:pt x="0" y="44"/>
                          <a:pt x="0" y="41"/>
                        </a:cubicBezTo>
                        <a:cubicBezTo>
                          <a:pt x="0" y="28"/>
                          <a:pt x="0" y="29"/>
                          <a:pt x="0" y="15"/>
                        </a:cubicBezTo>
                        <a:cubicBezTo>
                          <a:pt x="0" y="10"/>
                          <a:pt x="2" y="5"/>
                          <a:pt x="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7" name="Group 266"/>
                <p:cNvGrpSpPr/>
                <p:nvPr/>
              </p:nvGrpSpPr>
              <p:grpSpPr>
                <a:xfrm>
                  <a:off x="4724400" y="907401"/>
                  <a:ext cx="186051" cy="321145"/>
                  <a:chOff x="3757613" y="4349750"/>
                  <a:chExt cx="249238" cy="430213"/>
                </a:xfrm>
                <a:grpFill/>
              </p:grpSpPr>
              <p:sp>
                <p:nvSpPr>
                  <p:cNvPr id="268" name="Freeform 11">
                    <a:extLst>
                      <a:ext uri="{C183D7F6-B498-43B3-948B-1728B52AA6E4}">
                        <adec:decorative xmlns:adec="http://schemas.microsoft.com/office/drawing/2017/decorative" val="1"/>
                      </a:ext>
                    </a:extLst>
                  </p:cNvPr>
                  <p:cNvSpPr>
                    <a:spLocks/>
                  </p:cNvSpPr>
                  <p:nvPr/>
                </p:nvSpPr>
                <p:spPr bwMode="auto">
                  <a:xfrm>
                    <a:off x="3808413" y="4349750"/>
                    <a:ext cx="133350" cy="133350"/>
                  </a:xfrm>
                  <a:custGeom>
                    <a:avLst/>
                    <a:gdLst>
                      <a:gd name="T0" fmla="*/ 18 w 39"/>
                      <a:gd name="T1" fmla="*/ 2 h 39"/>
                      <a:gd name="T2" fmla="*/ 37 w 39"/>
                      <a:gd name="T3" fmla="*/ 21 h 39"/>
                      <a:gd name="T4" fmla="*/ 8 w 39"/>
                      <a:gd name="T5" fmla="*/ 28 h 39"/>
                      <a:gd name="T6" fmla="*/ 18 w 39"/>
                      <a:gd name="T7" fmla="*/ 2 h 39"/>
                    </a:gdLst>
                    <a:ahLst/>
                    <a:cxnLst>
                      <a:cxn ang="0">
                        <a:pos x="T0" y="T1"/>
                      </a:cxn>
                      <a:cxn ang="0">
                        <a:pos x="T2" y="T3"/>
                      </a:cxn>
                      <a:cxn ang="0">
                        <a:pos x="T4" y="T5"/>
                      </a:cxn>
                      <a:cxn ang="0">
                        <a:pos x="T6" y="T7"/>
                      </a:cxn>
                    </a:cxnLst>
                    <a:rect l="0" t="0" r="r" b="b"/>
                    <a:pathLst>
                      <a:path w="39" h="39">
                        <a:moveTo>
                          <a:pt x="18" y="2"/>
                        </a:moveTo>
                        <a:cubicBezTo>
                          <a:pt x="28" y="0"/>
                          <a:pt x="39" y="10"/>
                          <a:pt x="37" y="21"/>
                        </a:cubicBezTo>
                        <a:cubicBezTo>
                          <a:pt x="36" y="35"/>
                          <a:pt x="16" y="39"/>
                          <a:pt x="8" y="28"/>
                        </a:cubicBezTo>
                        <a:cubicBezTo>
                          <a:pt x="0" y="19"/>
                          <a:pt x="7" y="4"/>
                          <a:pt x="18" y="2"/>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9" name="Freeform 12">
                    <a:extLst>
                      <a:ext uri="{C183D7F6-B498-43B3-948B-1728B52AA6E4}">
                        <adec:decorative xmlns:adec="http://schemas.microsoft.com/office/drawing/2017/decorative" val="1"/>
                      </a:ext>
                    </a:extLst>
                  </p:cNvPr>
                  <p:cNvSpPr>
                    <a:spLocks/>
                  </p:cNvSpPr>
                  <p:nvPr/>
                </p:nvSpPr>
                <p:spPr bwMode="auto">
                  <a:xfrm>
                    <a:off x="3757613" y="4468813"/>
                    <a:ext cx="249238" cy="311150"/>
                  </a:xfrm>
                  <a:custGeom>
                    <a:avLst/>
                    <a:gdLst>
                      <a:gd name="T0" fmla="*/ 14 w 73"/>
                      <a:gd name="T1" fmla="*/ 7 h 91"/>
                      <a:gd name="T2" fmla="*/ 39 w 73"/>
                      <a:gd name="T3" fmla="*/ 2 h 91"/>
                      <a:gd name="T4" fmla="*/ 59 w 73"/>
                      <a:gd name="T5" fmla="*/ 9 h 91"/>
                      <a:gd name="T6" fmla="*/ 69 w 73"/>
                      <a:gd name="T7" fmla="*/ 37 h 91"/>
                      <a:gd name="T8" fmla="*/ 70 w 73"/>
                      <a:gd name="T9" fmla="*/ 51 h 91"/>
                      <a:gd name="T10" fmla="*/ 60 w 73"/>
                      <a:gd name="T11" fmla="*/ 48 h 91"/>
                      <a:gd name="T12" fmla="*/ 52 w 73"/>
                      <a:gd name="T13" fmla="*/ 24 h 91"/>
                      <a:gd name="T14" fmla="*/ 49 w 73"/>
                      <a:gd name="T15" fmla="*/ 20 h 91"/>
                      <a:gd name="T16" fmla="*/ 60 w 73"/>
                      <a:gd name="T17" fmla="*/ 57 h 91"/>
                      <a:gd name="T18" fmla="*/ 51 w 73"/>
                      <a:gd name="T19" fmla="*/ 57 h 91"/>
                      <a:gd name="T20" fmla="*/ 51 w 73"/>
                      <a:gd name="T21" fmla="*/ 81 h 91"/>
                      <a:gd name="T22" fmla="*/ 45 w 73"/>
                      <a:gd name="T23" fmla="*/ 89 h 91"/>
                      <a:gd name="T24" fmla="*/ 38 w 73"/>
                      <a:gd name="T25" fmla="*/ 82 h 91"/>
                      <a:gd name="T26" fmla="*/ 38 w 73"/>
                      <a:gd name="T27" fmla="*/ 57 h 91"/>
                      <a:gd name="T28" fmla="*/ 34 w 73"/>
                      <a:gd name="T29" fmla="*/ 57 h 91"/>
                      <a:gd name="T30" fmla="*/ 34 w 73"/>
                      <a:gd name="T31" fmla="*/ 83 h 91"/>
                      <a:gd name="T32" fmla="*/ 22 w 73"/>
                      <a:gd name="T33" fmla="*/ 83 h 91"/>
                      <a:gd name="T34" fmla="*/ 22 w 73"/>
                      <a:gd name="T35" fmla="*/ 57 h 91"/>
                      <a:gd name="T36" fmla="*/ 12 w 73"/>
                      <a:gd name="T37" fmla="*/ 57 h 91"/>
                      <a:gd name="T38" fmla="*/ 21 w 73"/>
                      <a:gd name="T39" fmla="*/ 21 h 91"/>
                      <a:gd name="T40" fmla="*/ 19 w 73"/>
                      <a:gd name="T41" fmla="*/ 22 h 91"/>
                      <a:gd name="T42" fmla="*/ 12 w 73"/>
                      <a:gd name="T43" fmla="*/ 48 h 91"/>
                      <a:gd name="T44" fmla="*/ 1 w 73"/>
                      <a:gd name="T45" fmla="*/ 47 h 91"/>
                      <a:gd name="T46" fmla="*/ 4 w 73"/>
                      <a:gd name="T47" fmla="*/ 31 h 91"/>
                      <a:gd name="T48" fmla="*/ 14 w 73"/>
                      <a:gd name="T49"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91">
                        <a:moveTo>
                          <a:pt x="14" y="7"/>
                        </a:moveTo>
                        <a:cubicBezTo>
                          <a:pt x="21" y="0"/>
                          <a:pt x="31" y="3"/>
                          <a:pt x="39" y="2"/>
                        </a:cubicBezTo>
                        <a:cubicBezTo>
                          <a:pt x="46" y="2"/>
                          <a:pt x="55" y="3"/>
                          <a:pt x="59" y="9"/>
                        </a:cubicBezTo>
                        <a:cubicBezTo>
                          <a:pt x="64" y="18"/>
                          <a:pt x="65" y="27"/>
                          <a:pt x="69" y="37"/>
                        </a:cubicBezTo>
                        <a:cubicBezTo>
                          <a:pt x="71" y="43"/>
                          <a:pt x="73" y="48"/>
                          <a:pt x="70" y="51"/>
                        </a:cubicBezTo>
                        <a:cubicBezTo>
                          <a:pt x="67" y="53"/>
                          <a:pt x="62" y="52"/>
                          <a:pt x="60" y="48"/>
                        </a:cubicBezTo>
                        <a:cubicBezTo>
                          <a:pt x="56" y="37"/>
                          <a:pt x="56" y="35"/>
                          <a:pt x="52" y="24"/>
                        </a:cubicBezTo>
                        <a:cubicBezTo>
                          <a:pt x="52" y="22"/>
                          <a:pt x="50" y="21"/>
                          <a:pt x="49" y="20"/>
                        </a:cubicBezTo>
                        <a:cubicBezTo>
                          <a:pt x="60" y="57"/>
                          <a:pt x="60" y="57"/>
                          <a:pt x="60" y="57"/>
                        </a:cubicBezTo>
                        <a:cubicBezTo>
                          <a:pt x="60" y="57"/>
                          <a:pt x="56" y="57"/>
                          <a:pt x="51" y="57"/>
                        </a:cubicBezTo>
                        <a:cubicBezTo>
                          <a:pt x="51" y="73"/>
                          <a:pt x="51" y="66"/>
                          <a:pt x="51" y="81"/>
                        </a:cubicBezTo>
                        <a:cubicBezTo>
                          <a:pt x="51" y="85"/>
                          <a:pt x="48" y="89"/>
                          <a:pt x="45" y="89"/>
                        </a:cubicBezTo>
                        <a:cubicBezTo>
                          <a:pt x="41" y="89"/>
                          <a:pt x="38" y="85"/>
                          <a:pt x="38" y="82"/>
                        </a:cubicBezTo>
                        <a:cubicBezTo>
                          <a:pt x="38" y="66"/>
                          <a:pt x="38" y="73"/>
                          <a:pt x="38" y="57"/>
                        </a:cubicBezTo>
                        <a:cubicBezTo>
                          <a:pt x="37" y="57"/>
                          <a:pt x="35" y="57"/>
                          <a:pt x="34" y="57"/>
                        </a:cubicBezTo>
                        <a:cubicBezTo>
                          <a:pt x="34" y="74"/>
                          <a:pt x="35" y="67"/>
                          <a:pt x="34" y="83"/>
                        </a:cubicBezTo>
                        <a:cubicBezTo>
                          <a:pt x="33" y="91"/>
                          <a:pt x="22" y="90"/>
                          <a:pt x="22" y="83"/>
                        </a:cubicBezTo>
                        <a:cubicBezTo>
                          <a:pt x="21" y="67"/>
                          <a:pt x="22" y="74"/>
                          <a:pt x="22" y="57"/>
                        </a:cubicBezTo>
                        <a:cubicBezTo>
                          <a:pt x="16" y="57"/>
                          <a:pt x="12" y="57"/>
                          <a:pt x="12" y="57"/>
                        </a:cubicBezTo>
                        <a:cubicBezTo>
                          <a:pt x="21" y="21"/>
                          <a:pt x="21" y="21"/>
                          <a:pt x="21" y="21"/>
                        </a:cubicBezTo>
                        <a:cubicBezTo>
                          <a:pt x="21" y="21"/>
                          <a:pt x="20" y="22"/>
                          <a:pt x="19" y="22"/>
                        </a:cubicBezTo>
                        <a:cubicBezTo>
                          <a:pt x="15" y="34"/>
                          <a:pt x="16" y="36"/>
                          <a:pt x="12" y="48"/>
                        </a:cubicBezTo>
                        <a:cubicBezTo>
                          <a:pt x="10" y="53"/>
                          <a:pt x="0" y="52"/>
                          <a:pt x="1" y="47"/>
                        </a:cubicBezTo>
                        <a:cubicBezTo>
                          <a:pt x="2" y="39"/>
                          <a:pt x="3" y="36"/>
                          <a:pt x="4" y="31"/>
                        </a:cubicBezTo>
                        <a:cubicBezTo>
                          <a:pt x="7" y="23"/>
                          <a:pt x="8" y="13"/>
                          <a:pt x="14" y="7"/>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276" name="Rectangle 70"/>
              <p:cNvSpPr>
                <a:spLocks noChangeArrowheads="1"/>
              </p:cNvSpPr>
              <p:nvPr/>
            </p:nvSpPr>
            <p:spPr bwMode="auto">
              <a:xfrm>
                <a:off x="1598612" y="5042187"/>
                <a:ext cx="1511507" cy="1219989"/>
              </a:xfrm>
              <a:prstGeom prst="rect">
                <a:avLst/>
              </a:prstGeom>
              <a:noFill/>
              <a:ln w="9525">
                <a:noFill/>
                <a:miter lim="800000"/>
                <a:headEnd/>
                <a:tailEnd/>
              </a:ln>
            </p:spPr>
            <p:txBody>
              <a:bodyPr lIns="45720" tIns="18288" rIns="27432" bIns="18288"/>
              <a:lstStyle/>
              <a:p>
                <a:pPr>
                  <a:lnSpc>
                    <a:spcPct val="85000"/>
                  </a:lnSpc>
                  <a:spcBef>
                    <a:spcPts val="200"/>
                  </a:spcBef>
                </a:pPr>
                <a:r>
                  <a:rPr lang="en-US" sz="2000" b="1" dirty="0">
                    <a:solidFill>
                      <a:srgbClr val="2E76D4"/>
                    </a:solidFill>
                    <a:latin typeface="Arial Narrow" pitchFamily="34" charset="0"/>
                  </a:rPr>
                  <a:t>275 </a:t>
                </a:r>
                <a:r>
                  <a:rPr lang="en-US" sz="2000" dirty="0">
                    <a:solidFill>
                      <a:srgbClr val="2E76D4"/>
                    </a:solidFill>
                    <a:latin typeface="Arial Narrow" pitchFamily="34" charset="0"/>
                  </a:rPr>
                  <a:t>Element</a:t>
                </a:r>
                <a:endParaRPr lang="en-US" sz="2000" dirty="0">
                  <a:solidFill>
                    <a:srgbClr val="2E76D4"/>
                  </a:solidFill>
                  <a:latin typeface="Arial Narrow" pitchFamily="112" charset="0"/>
                </a:endParaRPr>
              </a:p>
              <a:p>
                <a:pPr>
                  <a:lnSpc>
                    <a:spcPct val="85000"/>
                  </a:lnSpc>
                  <a:spcBef>
                    <a:spcPts val="200"/>
                  </a:spcBef>
                </a:pPr>
                <a:r>
                  <a:rPr lang="en-US" sz="1600" dirty="0">
                    <a:solidFill>
                      <a:srgbClr val="2E76D4"/>
                    </a:solidFill>
                    <a:latin typeface="Arial Narrow" pitchFamily="112" charset="0"/>
                  </a:rPr>
                  <a:t>Place additional content here. Your content can be placed in this area. </a:t>
                </a:r>
              </a:p>
            </p:txBody>
          </p:sp>
          <p:sp>
            <p:nvSpPr>
              <p:cNvPr id="261" name="Rectangle 70"/>
              <p:cNvSpPr>
                <a:spLocks noChangeArrowheads="1"/>
              </p:cNvSpPr>
              <p:nvPr/>
            </p:nvSpPr>
            <p:spPr bwMode="auto">
              <a:xfrm>
                <a:off x="3153674" y="5185716"/>
                <a:ext cx="1148225" cy="932932"/>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4000" b="1" dirty="0">
                    <a:solidFill>
                      <a:srgbClr val="2E76D4"/>
                    </a:solidFill>
                    <a:latin typeface="Arial Narrow" pitchFamily="34" charset="0"/>
                  </a:rPr>
                  <a:t>29%</a:t>
                </a:r>
              </a:p>
              <a:p>
                <a:pPr algn="r">
                  <a:lnSpc>
                    <a:spcPct val="85000"/>
                  </a:lnSpc>
                  <a:spcBef>
                    <a:spcPts val="200"/>
                  </a:spcBef>
                </a:pPr>
                <a:r>
                  <a:rPr lang="en-US" sz="1400" dirty="0">
                    <a:solidFill>
                      <a:srgbClr val="2E76D4"/>
                    </a:solidFill>
                    <a:latin typeface="Arial Narrow" pitchFamily="112" charset="0"/>
                  </a:rPr>
                  <a:t>Place additional content here. </a:t>
                </a:r>
              </a:p>
            </p:txBody>
          </p:sp>
          <p:grpSp>
            <p:nvGrpSpPr>
              <p:cNvPr id="258" name="Group 257" descr="Blue Pie Chart Icon"/>
              <p:cNvGrpSpPr/>
              <p:nvPr/>
            </p:nvGrpSpPr>
            <p:grpSpPr>
              <a:xfrm>
                <a:off x="4301899" y="5142938"/>
                <a:ext cx="928815" cy="975710"/>
                <a:chOff x="6808344" y="2256539"/>
                <a:chExt cx="2335656" cy="2453575"/>
              </a:xfrm>
              <a:solidFill>
                <a:srgbClr val="2E76D4"/>
              </a:solidFill>
            </p:grpSpPr>
            <p:sp>
              <p:nvSpPr>
                <p:cNvPr id="259"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7" name="Rectangle 6">
              <a:extLst>
                <a:ext uri="{C183D7F6-B498-43B3-948B-1728B52AA6E4}">
                  <adec:decorative xmlns:adec="http://schemas.microsoft.com/office/drawing/2017/decorative" val="1"/>
                </a:ext>
              </a:extLst>
            </p:cNvPr>
            <p:cNvSpPr/>
            <p:nvPr/>
          </p:nvSpPr>
          <p:spPr>
            <a:xfrm>
              <a:off x="6043578" y="2106258"/>
              <a:ext cx="77325" cy="2218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3692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accel="50000" decel="50000" fill="hold" nodeType="withEffect">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0-#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p:cNvSpPr>
            <a:spLocks noGrp="1"/>
          </p:cNvSpPr>
          <p:nvPr>
            <p:ph type="title"/>
          </p:nvPr>
        </p:nvSpPr>
        <p:spPr/>
        <p:txBody>
          <a:bodyPr/>
          <a:lstStyle/>
          <a:p>
            <a:r>
              <a:rPr lang="en-US" dirty="0"/>
              <a:t>Tips and Tricks (PC and Mac)</a:t>
            </a:r>
          </a:p>
        </p:txBody>
      </p:sp>
      <p:sp>
        <p:nvSpPr>
          <p:cNvPr id="2" name="Rectangle 1">
            <a:extLst>
              <a:ext uri="{C183D7F6-B498-43B3-948B-1728B52AA6E4}">
                <adec:decorative xmlns:adec="http://schemas.microsoft.com/office/drawing/2017/decorative" val="1"/>
              </a:ext>
            </a:extLst>
          </p:cNvPr>
          <p:cNvSpPr/>
          <p:nvPr/>
        </p:nvSpPr>
        <p:spPr bwMode="auto">
          <a:xfrm>
            <a:off x="-1" y="0"/>
            <a:ext cx="12188825" cy="6858000"/>
          </a:xfrm>
          <a:prstGeom prst="rect">
            <a:avLst/>
          </a:prstGeom>
          <a:gradFill flip="none" rotWithShape="1">
            <a:gsLst>
              <a:gs pos="19000">
                <a:srgbClr val="404040"/>
              </a:gs>
              <a:gs pos="100000">
                <a:srgbClr val="535353"/>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a:endParaRPr>
          </a:p>
        </p:txBody>
      </p:sp>
      <p:sp>
        <p:nvSpPr>
          <p:cNvPr id="4" name="Rectangle 3"/>
          <p:cNvSpPr/>
          <p:nvPr/>
        </p:nvSpPr>
        <p:spPr>
          <a:xfrm>
            <a:off x="74612" y="0"/>
            <a:ext cx="8534400" cy="584776"/>
          </a:xfrm>
          <a:prstGeom prst="rect">
            <a:avLst/>
          </a:prstGeom>
        </p:spPr>
        <p:txBody>
          <a:bodyPr wrap="square">
            <a:spAutoFit/>
          </a:bodyPr>
          <a:lstStyle/>
          <a:p>
            <a:r>
              <a:rPr lang="en-US" sz="3200" dirty="0">
                <a:solidFill>
                  <a:srgbClr val="FFFFFF"/>
                </a:solidFill>
                <a:latin typeface="DIN Alternate" charset="0"/>
                <a:ea typeface="DIN Alternate" charset="0"/>
                <a:cs typeface="DIN Alternate" charset="0"/>
              </a:rPr>
              <a:t>Tips &amp; Tricks </a:t>
            </a:r>
            <a:r>
              <a:rPr lang="en-US" sz="3200" dirty="0">
                <a:solidFill>
                  <a:srgbClr val="A3A3A3"/>
                </a:solidFill>
                <a:latin typeface="DIN Alternate" charset="0"/>
                <a:ea typeface="DIN Alternate" charset="0"/>
                <a:cs typeface="DIN Alternate" charset="0"/>
              </a:rPr>
              <a:t>(PC and Mac)</a:t>
            </a:r>
          </a:p>
        </p:txBody>
      </p:sp>
      <p:grpSp>
        <p:nvGrpSpPr>
          <p:cNvPr id="6" name="Group 5" descr="Scale Tips and Tricks"/>
          <p:cNvGrpSpPr/>
          <p:nvPr/>
        </p:nvGrpSpPr>
        <p:grpSpPr>
          <a:xfrm>
            <a:off x="3200199" y="627931"/>
            <a:ext cx="2774631" cy="6001469"/>
            <a:chOff x="3200199" y="627931"/>
            <a:chExt cx="2774631" cy="6001469"/>
          </a:xfrm>
        </p:grpSpPr>
        <p:sp>
          <p:nvSpPr>
            <p:cNvPr id="14" name="Rounded Rectangle 13">
              <a:extLst>
                <a:ext uri="{C183D7F6-B498-43B3-948B-1728B52AA6E4}">
                  <adec:decorative xmlns:adec="http://schemas.microsoft.com/office/drawing/2017/decorative" val="1"/>
                </a:ext>
              </a:extLst>
            </p:cNvPr>
            <p:cNvSpPr/>
            <p:nvPr/>
          </p:nvSpPr>
          <p:spPr bwMode="auto">
            <a:xfrm>
              <a:off x="3200199"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pic>
          <p:nvPicPr>
            <p:cNvPr id="33" name="1.jpg" descr="Scaling grouped objec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0838" y="3060700"/>
              <a:ext cx="2134189" cy="1841500"/>
            </a:xfrm>
            <a:prstGeom prst="rect">
              <a:avLst/>
            </a:prstGeom>
          </p:spPr>
        </p:pic>
        <p:grpSp>
          <p:nvGrpSpPr>
            <p:cNvPr id="18" name="Group 69"/>
            <p:cNvGrpSpPr/>
            <p:nvPr/>
          </p:nvGrpSpPr>
          <p:grpSpPr>
            <a:xfrm>
              <a:off x="3301801" y="3290972"/>
              <a:ext cx="2544394" cy="1970248"/>
              <a:chOff x="558801" y="1271843"/>
              <a:chExt cx="3564465" cy="2760136"/>
            </a:xfrm>
          </p:grpSpPr>
          <p:sp>
            <p:nvSpPr>
              <p:cNvPr id="19" name="Rectangle 18">
                <a:extLst>
                  <a:ext uri="{C183D7F6-B498-43B3-948B-1728B52AA6E4}">
                    <adec:decorative xmlns:adec="http://schemas.microsoft.com/office/drawing/2017/decorative" val="1"/>
                  </a:ext>
                </a:extLst>
              </p:cNvPr>
              <p:cNvSpPr/>
              <p:nvPr/>
            </p:nvSpPr>
            <p:spPr>
              <a:xfrm>
                <a:off x="558801" y="1271843"/>
                <a:ext cx="3547532" cy="2757991"/>
              </a:xfrm>
              <a:prstGeom prst="rect">
                <a:avLst/>
              </a:prstGeom>
              <a:noFill/>
              <a:ln>
                <a:solidFill>
                  <a:srgbClr val="4F81BD"/>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cxnSp>
            <p:nvCxnSpPr>
              <p:cNvPr id="20" name="Straight Arrow Connector 19">
                <a:extLst>
                  <a:ext uri="{C183D7F6-B498-43B3-948B-1728B52AA6E4}">
                    <adec:decorative xmlns:adec="http://schemas.microsoft.com/office/drawing/2017/decorative" val="1"/>
                  </a:ext>
                </a:extLst>
              </p:cNvPr>
              <p:cNvCxnSpPr/>
              <p:nvPr/>
            </p:nvCxnSpPr>
            <p:spPr>
              <a:xfrm>
                <a:off x="3318933" y="3422377"/>
                <a:ext cx="804333" cy="609602"/>
              </a:xfrm>
              <a:prstGeom prst="straightConnector1">
                <a:avLst/>
              </a:prstGeom>
              <a:ln>
                <a:solidFill>
                  <a:srgbClr val="595959"/>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3229276" y="627931"/>
              <a:ext cx="2616919" cy="2423740"/>
            </a:xfrm>
            <a:prstGeom prst="rect">
              <a:avLst/>
            </a:prstGeom>
            <a:noFill/>
          </p:spPr>
          <p:txBody>
            <a:bodyPr wrap="square" rtlCol="0">
              <a:spAutoFit/>
            </a:bodyPr>
            <a:lstStyle/>
            <a:p>
              <a:pPr>
                <a:spcBef>
                  <a:spcPts val="300"/>
                </a:spcBef>
              </a:pPr>
              <a:r>
                <a:rPr lang="en-US" sz="3200" b="1" dirty="0">
                  <a:solidFill>
                    <a:srgbClr val="535353"/>
                  </a:solidFill>
                  <a:latin typeface="Arial" charset="0"/>
                  <a:ea typeface="Arial" charset="0"/>
                  <a:cs typeface="Arial" charset="0"/>
                </a:rPr>
                <a:t>Scale</a:t>
              </a:r>
              <a:endParaRPr lang="en-US" sz="2800" b="1" dirty="0">
                <a:solidFill>
                  <a:srgbClr val="535353"/>
                </a:solidFill>
                <a:latin typeface="Arial" charset="0"/>
                <a:ea typeface="Arial" charset="0"/>
                <a:cs typeface="Arial" charset="0"/>
              </a:endParaRPr>
            </a:p>
            <a:p>
              <a:pPr marL="228600" indent="-228600">
                <a:spcBef>
                  <a:spcPts val="300"/>
                </a:spcBef>
                <a:buFontTx/>
                <a:buAutoNum type="arabicPeriod"/>
              </a:pPr>
              <a:r>
                <a:rPr lang="en-US" sz="1600" dirty="0">
                  <a:solidFill>
                    <a:srgbClr val="535353"/>
                  </a:solidFill>
                  <a:latin typeface="Arial" charset="0"/>
                  <a:ea typeface="Arial" charset="0"/>
                  <a:cs typeface="Arial" charset="0"/>
                </a:rPr>
                <a:t>Group elements when scaling.</a:t>
              </a:r>
            </a:p>
            <a:p>
              <a:pPr marL="228600" indent="-228600">
                <a:spcBef>
                  <a:spcPts val="300"/>
                </a:spcBef>
                <a:buFontTx/>
                <a:buAutoNum type="arabicPeriod"/>
              </a:pPr>
              <a:r>
                <a:rPr lang="en-US" sz="1600" dirty="0">
                  <a:solidFill>
                    <a:srgbClr val="535353"/>
                  </a:solidFill>
                  <a:latin typeface="Arial" charset="0"/>
                  <a:ea typeface="Arial" charset="0"/>
                  <a:cs typeface="Arial" charset="0"/>
                </a:rPr>
                <a:t>Use “Increase Font Size” and “Decrease Font Size” to scale text.</a:t>
              </a:r>
            </a:p>
            <a:p>
              <a:pPr marL="228600" indent="-228600">
                <a:spcBef>
                  <a:spcPts val="300"/>
                </a:spcBef>
                <a:buFontTx/>
                <a:buAutoNum type="arabicPeriod"/>
              </a:pPr>
              <a:r>
                <a:rPr lang="en-US" sz="1600" dirty="0">
                  <a:solidFill>
                    <a:srgbClr val="535353"/>
                  </a:solidFill>
                  <a:latin typeface="Arial" charset="0"/>
                  <a:ea typeface="Arial" charset="0"/>
                  <a:cs typeface="Arial" charset="0"/>
                </a:rPr>
                <a:t>Scale proportionally (“Lock Aspect Ratio”).  </a:t>
              </a:r>
            </a:p>
          </p:txBody>
        </p:sp>
      </p:grpSp>
      <p:grpSp>
        <p:nvGrpSpPr>
          <p:cNvPr id="38" name="Group 37" descr="Color Tips and Tricks"/>
          <p:cNvGrpSpPr/>
          <p:nvPr/>
        </p:nvGrpSpPr>
        <p:grpSpPr>
          <a:xfrm>
            <a:off x="6170612" y="627931"/>
            <a:ext cx="2774631" cy="6001469"/>
            <a:chOff x="6173462" y="526331"/>
            <a:chExt cx="2775354" cy="6001469"/>
          </a:xfrm>
        </p:grpSpPr>
        <p:sp>
          <p:nvSpPr>
            <p:cNvPr id="22" name="Rounded Rectangle 21">
              <a:extLst>
                <a:ext uri="{C183D7F6-B498-43B3-948B-1728B52AA6E4}">
                  <adec:decorative xmlns:adec="http://schemas.microsoft.com/office/drawing/2017/decorative" val="1"/>
                </a:ext>
              </a:extLst>
            </p:cNvPr>
            <p:cNvSpPr/>
            <p:nvPr/>
          </p:nvSpPr>
          <p:spPr bwMode="auto">
            <a:xfrm>
              <a:off x="6173462" y="561223"/>
              <a:ext cx="2775354"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sp>
          <p:nvSpPr>
            <p:cNvPr id="23" name="TextBox 22"/>
            <p:cNvSpPr txBox="1"/>
            <p:nvPr/>
          </p:nvSpPr>
          <p:spPr>
            <a:xfrm>
              <a:off x="6196730" y="526331"/>
              <a:ext cx="2617601" cy="4031874"/>
            </a:xfrm>
            <a:prstGeom prst="rect">
              <a:avLst/>
            </a:prstGeom>
            <a:noFill/>
          </p:spPr>
          <p:txBody>
            <a:bodyPr wrap="square" rtlCol="0">
              <a:spAutoFit/>
            </a:bodyPr>
            <a:lstStyle/>
            <a:p>
              <a:r>
                <a:rPr lang="en-US" sz="3200" b="1" dirty="0">
                  <a:solidFill>
                    <a:srgbClr val="535353"/>
                  </a:solidFill>
                  <a:latin typeface="Arial" charset="0"/>
                  <a:ea typeface="Arial" charset="0"/>
                  <a:cs typeface="Arial" charset="0"/>
                </a:rPr>
                <a:t>Color</a:t>
              </a:r>
            </a:p>
            <a:p>
              <a:pPr marL="228600" indent="-228600">
                <a:buFont typeface="+mj-lt"/>
                <a:buAutoNum type="arabicPeriod"/>
              </a:pPr>
              <a:r>
                <a:rPr lang="en-US" sz="1600" dirty="0">
                  <a:solidFill>
                    <a:srgbClr val="535353"/>
                  </a:solidFill>
                  <a:latin typeface="Arial" charset="0"/>
                  <a:ea typeface="Arial" charset="0"/>
                  <a:cs typeface="Arial" charset="0"/>
                </a:rPr>
                <a:t>Edit colors via the “Shape Fill” tool.</a:t>
              </a: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r>
                <a:rPr lang="en-US" sz="1600" dirty="0">
                  <a:solidFill>
                    <a:srgbClr val="535353"/>
                  </a:solidFill>
                  <a:latin typeface="Arial" charset="0"/>
                  <a:ea typeface="Arial" charset="0"/>
                  <a:cs typeface="Arial" charset="0"/>
                </a:rPr>
                <a:t>Use the “Format” paintbrush to sample and apply other styles (e.g., gradients, lines).</a:t>
              </a: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r>
                <a:rPr lang="en-US" sz="1600" dirty="0">
                  <a:solidFill>
                    <a:srgbClr val="535353"/>
                  </a:solidFill>
                  <a:latin typeface="Arial" charset="0"/>
                  <a:ea typeface="Arial" charset="0"/>
                  <a:cs typeface="Arial" charset="0"/>
                </a:rPr>
                <a:t>For advanced editing select “Format Shape.” </a:t>
              </a:r>
            </a:p>
          </p:txBody>
        </p:sp>
      </p:grpSp>
      <p:sp>
        <p:nvSpPr>
          <p:cNvPr id="29" name="Rounded Rectangle 28">
            <a:extLst>
              <a:ext uri="{C183D7F6-B498-43B3-948B-1728B52AA6E4}">
                <adec:decorative xmlns:adec="http://schemas.microsoft.com/office/drawing/2017/decorative" val="1"/>
              </a:ext>
            </a:extLst>
          </p:cNvPr>
          <p:cNvSpPr/>
          <p:nvPr/>
        </p:nvSpPr>
        <p:spPr bwMode="auto">
          <a:xfrm>
            <a:off x="9143512"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grpSp>
        <p:nvGrpSpPr>
          <p:cNvPr id="28" name="Group 27" descr="Group image group."/>
          <p:cNvGrpSpPr/>
          <p:nvPr/>
        </p:nvGrpSpPr>
        <p:grpSpPr>
          <a:xfrm>
            <a:off x="228541" y="627931"/>
            <a:ext cx="2774631" cy="6001469"/>
            <a:chOff x="228541" y="627931"/>
            <a:chExt cx="2774631" cy="6001469"/>
          </a:xfrm>
        </p:grpSpPr>
        <p:grpSp>
          <p:nvGrpSpPr>
            <p:cNvPr id="30" name="Group 29" descr="Group box group."/>
            <p:cNvGrpSpPr/>
            <p:nvPr/>
          </p:nvGrpSpPr>
          <p:grpSpPr>
            <a:xfrm>
              <a:off x="228541" y="627931"/>
              <a:ext cx="2774631" cy="6001469"/>
              <a:chOff x="228541" y="627931"/>
              <a:chExt cx="2774631" cy="6001469"/>
            </a:xfrm>
          </p:grpSpPr>
          <p:sp>
            <p:nvSpPr>
              <p:cNvPr id="36" name="Rounded Rectangle 35">
                <a:extLst>
                  <a:ext uri="{C183D7F6-B498-43B3-948B-1728B52AA6E4}">
                    <adec:decorative xmlns:adec="http://schemas.microsoft.com/office/drawing/2017/decorative" val="1"/>
                  </a:ext>
                </a:extLst>
              </p:cNvPr>
              <p:cNvSpPr/>
              <p:nvPr/>
            </p:nvSpPr>
            <p:spPr bwMode="auto">
              <a:xfrm>
                <a:off x="228541"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pic>
            <p:nvPicPr>
              <p:cNvPr id="37" name="2.jpg" descr="Lego 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790" y="1600202"/>
                <a:ext cx="2641222" cy="2723191"/>
              </a:xfrm>
              <a:prstGeom prst="rect">
                <a:avLst/>
              </a:prstGeom>
            </p:spPr>
          </p:pic>
          <p:sp>
            <p:nvSpPr>
              <p:cNvPr id="39" name="TextBox 38"/>
              <p:cNvSpPr txBox="1"/>
              <p:nvPr/>
            </p:nvSpPr>
            <p:spPr>
              <a:xfrm>
                <a:off x="245987" y="627931"/>
                <a:ext cx="2657630" cy="1077218"/>
              </a:xfrm>
              <a:prstGeom prst="rect">
                <a:avLst/>
              </a:prstGeom>
              <a:noFill/>
            </p:spPr>
            <p:txBody>
              <a:bodyPr wrap="square" rtlCol="0">
                <a:spAutoFit/>
              </a:bodyPr>
              <a:lstStyle/>
              <a:p>
                <a:r>
                  <a:rPr lang="en-US" sz="3200" b="1" dirty="0">
                    <a:solidFill>
                      <a:srgbClr val="535353"/>
                    </a:solidFill>
                    <a:latin typeface="Arial" charset="0"/>
                    <a:ea typeface="Arial" charset="0"/>
                    <a:cs typeface="Arial" charset="0"/>
                  </a:rPr>
                  <a:t>Group</a:t>
                </a:r>
              </a:p>
              <a:p>
                <a:pPr marL="228600" indent="-228600">
                  <a:buAutoNum type="arabicPeriod"/>
                </a:pPr>
                <a:r>
                  <a:rPr lang="en-US" sz="1600" dirty="0">
                    <a:solidFill>
                      <a:srgbClr val="535353"/>
                    </a:solidFill>
                    <a:latin typeface="Arial" charset="0"/>
                    <a:ea typeface="Arial" charset="0"/>
                    <a:cs typeface="Arial" charset="0"/>
                  </a:rPr>
                  <a:t>Elements are grouped logically (hierarchically). </a:t>
                </a:r>
              </a:p>
            </p:txBody>
          </p:sp>
        </p:grpSp>
        <p:pic>
          <p:nvPicPr>
            <p:cNvPr id="35" name="Picture 34" descr="Group menu screen sho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412" y="3886200"/>
              <a:ext cx="1603928" cy="2579116"/>
            </a:xfrm>
            <a:prstGeom prst="rect">
              <a:avLst/>
            </a:prstGeom>
          </p:spPr>
        </p:pic>
      </p:grpSp>
      <p:pic>
        <p:nvPicPr>
          <p:cNvPr id="40" name="Picture 39" descr="Color panel screen shot."/>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96710" y="5334032"/>
            <a:ext cx="571430" cy="1131315"/>
          </a:xfrm>
          <a:prstGeom prst="rect">
            <a:avLst/>
          </a:prstGeom>
        </p:spPr>
      </p:pic>
      <p:pic>
        <p:nvPicPr>
          <p:cNvPr id="41" name="Picture 40" descr="Shape fill menu screen shot."/>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40113" y="4737885"/>
            <a:ext cx="655695" cy="1727463"/>
          </a:xfrm>
          <a:prstGeom prst="rect">
            <a:avLst/>
          </a:prstGeom>
        </p:spPr>
      </p:pic>
      <p:pic>
        <p:nvPicPr>
          <p:cNvPr id="42" name="Picture 41" descr="More fill colors menu screen shot."/>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62826" y="4737885"/>
            <a:ext cx="922386" cy="1730494"/>
          </a:xfrm>
          <a:prstGeom prst="rect">
            <a:avLst/>
          </a:prstGeom>
        </p:spPr>
      </p:pic>
      <p:pic>
        <p:nvPicPr>
          <p:cNvPr id="43" name="Picture 42" descr="Shape fill button screen shot."/>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17275" y="1719316"/>
            <a:ext cx="1130300" cy="317500"/>
          </a:xfrm>
          <a:prstGeom prst="rect">
            <a:avLst/>
          </a:prstGeom>
        </p:spPr>
      </p:pic>
      <p:pic>
        <p:nvPicPr>
          <p:cNvPr id="44" name="Picture 43" descr="Format brush button screen shot."/>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7325" y="3452989"/>
            <a:ext cx="330200" cy="304800"/>
          </a:xfrm>
          <a:prstGeom prst="rect">
            <a:avLst/>
          </a:prstGeom>
        </p:spPr>
      </p:pic>
      <p:sp>
        <p:nvSpPr>
          <p:cNvPr id="45" name="TextBox 44"/>
          <p:cNvSpPr txBox="1"/>
          <p:nvPr/>
        </p:nvSpPr>
        <p:spPr>
          <a:xfrm>
            <a:off x="9160958" y="627931"/>
            <a:ext cx="2757185" cy="5025991"/>
          </a:xfrm>
          <a:prstGeom prst="rect">
            <a:avLst/>
          </a:prstGeom>
          <a:noFill/>
        </p:spPr>
        <p:txBody>
          <a:bodyPr wrap="square" rIns="91440" rtlCol="0">
            <a:spAutoFit/>
          </a:bodyPr>
          <a:lstStyle/>
          <a:p>
            <a:pPr>
              <a:spcBef>
                <a:spcPts val="300"/>
              </a:spcBef>
            </a:pPr>
            <a:r>
              <a:rPr lang="en-US" sz="3200" b="1" dirty="0">
                <a:solidFill>
                  <a:srgbClr val="535353"/>
                </a:solidFill>
                <a:latin typeface="Arial" charset="0"/>
                <a:ea typeface="Arial" charset="0"/>
                <a:cs typeface="Arial" charset="0"/>
              </a:rPr>
              <a:t>General</a:t>
            </a:r>
            <a:endParaRPr lang="en-US" sz="2800" b="1" dirty="0">
              <a:solidFill>
                <a:srgbClr val="535353"/>
              </a:solidFill>
              <a:latin typeface="Arial" charset="0"/>
              <a:ea typeface="Arial" charset="0"/>
              <a:cs typeface="Arial" charset="0"/>
            </a:endParaRPr>
          </a:p>
          <a:p>
            <a:pPr marL="228600" indent="-228600">
              <a:lnSpc>
                <a:spcPct val="95000"/>
              </a:lnSpc>
              <a:spcBef>
                <a:spcPts val="0"/>
              </a:spcBef>
              <a:spcAft>
                <a:spcPts val="1800"/>
              </a:spcAft>
              <a:buFont typeface="+mj-lt"/>
              <a:buAutoNum type="arabicPeriod"/>
            </a:pPr>
            <a:r>
              <a:rPr lang="en-US" sz="1600" dirty="0">
                <a:solidFill>
                  <a:schemeClr val="tx1">
                    <a:lumMod val="65000"/>
                    <a:lumOff val="35000"/>
                  </a:schemeClr>
                </a:solidFill>
                <a:latin typeface="Arial" charset="0"/>
                <a:ea typeface="Arial" charset="0"/>
                <a:cs typeface="Arial" charset="0"/>
              </a:rPr>
              <a:t>Some quantitative graphics (e.g., bar charts) are data-driven. Use “Edit Data” to modify data. Use “Chart Tools” to edit aesthetics.</a:t>
            </a:r>
          </a:p>
          <a:p>
            <a:pPr marL="228600" indent="-228600">
              <a:lnSpc>
                <a:spcPct val="95000"/>
              </a:lnSpc>
              <a:spcBef>
                <a:spcPts val="0"/>
              </a:spcBef>
              <a:spcAft>
                <a:spcPts val="1800"/>
              </a:spcAft>
              <a:buFont typeface="+mj-lt"/>
              <a:buAutoNum type="arabicPeriod"/>
            </a:pPr>
            <a:r>
              <a:rPr lang="en-US" sz="1600" dirty="0">
                <a:solidFill>
                  <a:schemeClr val="tx1">
                    <a:lumMod val="65000"/>
                    <a:lumOff val="35000"/>
                  </a:schemeClr>
                </a:solidFill>
                <a:latin typeface="Arial" charset="0"/>
                <a:ea typeface="Arial" charset="0"/>
                <a:cs typeface="Arial" charset="0"/>
              </a:rPr>
              <a:t>To embed fonts, follow these steps: Click the Microsoft Office Button, then click Save As. In the Save As dialog box, click Tools, then click Save Options. Click to select the Embed fonts in the file check box under Preserve fidelity when sharing this presentation, and then click OK.</a:t>
            </a:r>
          </a:p>
        </p:txBody>
      </p:sp>
    </p:spTree>
    <p:extLst>
      <p:ext uri="{BB962C8B-B14F-4D97-AF65-F5344CB8AC3E}">
        <p14:creationId xmlns:p14="http://schemas.microsoft.com/office/powerpoint/2010/main" val="4196303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C183D7F6-B498-43B3-948B-1728B52AA6E4}">
                <adec:decorative xmlns:adec="http://schemas.microsoft.com/office/drawing/2017/decorative" val="1"/>
              </a:ext>
            </a:extLst>
          </p:cNvPr>
          <p:cNvSpPr/>
          <p:nvPr/>
        </p:nvSpPr>
        <p:spPr>
          <a:xfrm>
            <a:off x="0" y="0"/>
            <a:ext cx="12188825" cy="6858000"/>
          </a:xfrm>
          <a:prstGeom prst="rect">
            <a:avLst/>
          </a:prstGeom>
          <a:solidFill>
            <a:srgbClr val="FF7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hidden="1"/>
          <p:cNvSpPr>
            <a:spLocks noGrp="1"/>
          </p:cNvSpPr>
          <p:nvPr>
            <p:ph type="title"/>
          </p:nvPr>
        </p:nvSpPr>
        <p:spPr/>
        <p:txBody>
          <a:bodyPr>
            <a:normAutofit fontScale="90000"/>
          </a:bodyPr>
          <a:lstStyle/>
          <a:p>
            <a:r>
              <a:rPr lang="en-US" dirty="0"/>
              <a:t>Check Out our PowerPoint Graphics Library</a:t>
            </a:r>
          </a:p>
        </p:txBody>
      </p:sp>
      <p:sp>
        <p:nvSpPr>
          <p:cNvPr id="24" name="TextBox 23"/>
          <p:cNvSpPr txBox="1"/>
          <p:nvPr/>
        </p:nvSpPr>
        <p:spPr>
          <a:xfrm>
            <a:off x="1652241" y="101025"/>
            <a:ext cx="8884342" cy="584775"/>
          </a:xfrm>
          <a:prstGeom prst="rect">
            <a:avLst/>
          </a:prstGeom>
          <a:noFill/>
        </p:spPr>
        <p:txBody>
          <a:bodyPr wrap="square" rtlCol="0">
            <a:spAutoFit/>
          </a:bodyPr>
          <a:lstStyle/>
          <a:p>
            <a:pPr algn="ctr"/>
            <a:r>
              <a:rPr lang="en-US" sz="3200" b="1" dirty="0">
                <a:solidFill>
                  <a:schemeClr val="bg1"/>
                </a:solidFill>
                <a:latin typeface="Arial" charset="0"/>
                <a:ea typeface="Arial" charset="0"/>
                <a:cs typeface="Arial" charset="0"/>
              </a:rPr>
              <a:t>9,000+ fully editable PowerPoint Graphics</a:t>
            </a:r>
          </a:p>
        </p:txBody>
      </p:sp>
      <p:pic>
        <p:nvPicPr>
          <p:cNvPr id="1038" name="Picture 14" descr="branching and tree chart examp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12" y="838202"/>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Infographic examp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0712" y="838203"/>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ashboards exampl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0612" y="838201"/>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Gauge chart exampl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80512" y="838200"/>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Gear chart exampl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812" y="3276603"/>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Table example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0712" y="3276602"/>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Map example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0612" y="3276602"/>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Funnels example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80512" y="3270424"/>
            <a:ext cx="2857500" cy="2276475"/>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a:hlinkClick r:id="rId11"/>
            <a:extLst>
              <a:ext uri="{C183D7F6-B498-43B3-948B-1728B52AA6E4}">
                <adec:decorative xmlns:adec="http://schemas.microsoft.com/office/drawing/2017/decorative" val="1"/>
              </a:ext>
            </a:extLst>
          </p:cNvPr>
          <p:cNvSpPr/>
          <p:nvPr/>
        </p:nvSpPr>
        <p:spPr>
          <a:xfrm>
            <a:off x="345511" y="5962548"/>
            <a:ext cx="1905000" cy="461665"/>
          </a:xfrm>
          <a:prstGeom prst="roundRect">
            <a:avLst/>
          </a:prstGeom>
          <a:solidFill>
            <a:srgbClr val="0094FF"/>
          </a:solidFill>
          <a:ln cap="rnd">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345511" y="5975087"/>
            <a:ext cx="1905000" cy="430887"/>
          </a:xfrm>
          <a:prstGeom prst="rect">
            <a:avLst/>
          </a:prstGeom>
          <a:noFill/>
        </p:spPr>
        <p:txBody>
          <a:bodyPr wrap="square" rtlCol="0">
            <a:spAutoFit/>
          </a:bodyPr>
          <a:lstStyle/>
          <a:p>
            <a:pPr algn="ctr"/>
            <a:r>
              <a:rPr lang="en-US" sz="2200" dirty="0">
                <a:solidFill>
                  <a:schemeClr val="bg1"/>
                </a:solidFill>
                <a:latin typeface="Arial" charset="0"/>
                <a:ea typeface="Arial" charset="0"/>
                <a:cs typeface="Arial" charset="0"/>
              </a:rPr>
              <a:t>CLICK HERE</a:t>
            </a:r>
          </a:p>
        </p:txBody>
      </p:sp>
      <p:sp>
        <p:nvSpPr>
          <p:cNvPr id="2" name="TextBox 1"/>
          <p:cNvSpPr txBox="1"/>
          <p:nvPr/>
        </p:nvSpPr>
        <p:spPr>
          <a:xfrm>
            <a:off x="2284412" y="5944309"/>
            <a:ext cx="6999070" cy="461665"/>
          </a:xfrm>
          <a:prstGeom prst="rect">
            <a:avLst/>
          </a:prstGeom>
          <a:noFill/>
        </p:spPr>
        <p:txBody>
          <a:bodyPr wrap="square" rtlCol="0">
            <a:spAutoFit/>
          </a:bodyPr>
          <a:lstStyle/>
          <a:p>
            <a:r>
              <a:rPr lang="en-US" b="1" dirty="0">
                <a:solidFill>
                  <a:schemeClr val="bg1"/>
                </a:solidFill>
                <a:latin typeface="Arial" charset="0"/>
                <a:ea typeface="Arial" charset="0"/>
                <a:cs typeface="Arial" charset="0"/>
              </a:rPr>
              <a:t>to Check Out our PowerPoint Graphics Library</a:t>
            </a:r>
          </a:p>
        </p:txBody>
      </p:sp>
      <p:sp>
        <p:nvSpPr>
          <p:cNvPr id="6" name="Rounded Rectangle 5">
            <a:hlinkClick r:id="rId12"/>
            <a:extLst>
              <a:ext uri="{C183D7F6-B498-43B3-948B-1728B52AA6E4}">
                <adec:decorative xmlns:adec="http://schemas.microsoft.com/office/drawing/2017/decorative" val="1"/>
              </a:ext>
            </a:extLst>
          </p:cNvPr>
          <p:cNvSpPr/>
          <p:nvPr/>
        </p:nvSpPr>
        <p:spPr>
          <a:xfrm>
            <a:off x="345511" y="5962548"/>
            <a:ext cx="1905000" cy="44342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Get My Graphics, Powered by eLearning Brothers logo with link." title="Get My Graphics Logo">
            <a:hlinkClick r:id="rId12"/>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447212" y="5883955"/>
            <a:ext cx="2511303" cy="618850"/>
          </a:xfrm>
          <a:prstGeom prst="rect">
            <a:avLst/>
          </a:prstGeom>
        </p:spPr>
      </p:pic>
    </p:spTree>
    <p:extLst>
      <p:ext uri="{BB962C8B-B14F-4D97-AF65-F5344CB8AC3E}">
        <p14:creationId xmlns:p14="http://schemas.microsoft.com/office/powerpoint/2010/main" val="1405416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B8DB-AA7C-41EC-A1A7-673C1789C8F6}"/>
              </a:ext>
            </a:extLst>
          </p:cNvPr>
          <p:cNvSpPr>
            <a:spLocks noGrp="1"/>
          </p:cNvSpPr>
          <p:nvPr>
            <p:ph type="title"/>
          </p:nvPr>
        </p:nvSpPr>
        <p:spPr/>
        <p:txBody>
          <a:bodyPr/>
          <a:lstStyle/>
          <a:p>
            <a:pPr algn="l"/>
            <a:r>
              <a:rPr lang="en-US" dirty="0">
                <a:solidFill>
                  <a:srgbClr val="405F83"/>
                </a:solidFill>
              </a:rPr>
              <a:t>Introduction</a:t>
            </a:r>
          </a:p>
        </p:txBody>
      </p:sp>
      <p:sp>
        <p:nvSpPr>
          <p:cNvPr id="6" name="Content Placeholder 5">
            <a:extLst>
              <a:ext uri="{FF2B5EF4-FFF2-40B4-BE49-F238E27FC236}">
                <a16:creationId xmlns:a16="http://schemas.microsoft.com/office/drawing/2014/main" id="{6828CEC2-20EC-42C8-A05D-58721CAAB83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87542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Infection Rates</a:t>
            </a:r>
          </a:p>
        </p:txBody>
      </p:sp>
      <p:sp>
        <p:nvSpPr>
          <p:cNvPr id="3" name="Content Placeholder 2">
            <a:extLst>
              <a:ext uri="{FF2B5EF4-FFF2-40B4-BE49-F238E27FC236}">
                <a16:creationId xmlns:a16="http://schemas.microsoft.com/office/drawing/2014/main" id="{919E834D-A303-4989-A885-5FF7E9EA9087}"/>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0374FEBD-A992-4FD8-ABEE-D958CACCB26A}"/>
              </a:ext>
            </a:extLst>
          </p:cNvPr>
          <p:cNvSpPr>
            <a:spLocks noGrp="1"/>
          </p:cNvSpPr>
          <p:nvPr>
            <p:ph type="body" sz="half" idx="2"/>
          </p:nvPr>
        </p:nvSpPr>
        <p:spPr/>
        <p:txBody>
          <a:bodyPr/>
          <a:lstStyle/>
          <a:p>
            <a:r>
              <a:rPr lang="en-US" dirty="0"/>
              <a:t>As Covid infection rates increased, so did CalFresh enrollment</a:t>
            </a:r>
          </a:p>
        </p:txBody>
      </p:sp>
    </p:spTree>
    <p:extLst>
      <p:ext uri="{BB962C8B-B14F-4D97-AF65-F5344CB8AC3E}">
        <p14:creationId xmlns:p14="http://schemas.microsoft.com/office/powerpoint/2010/main" val="3560699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Top 5 Counties</a:t>
            </a:r>
          </a:p>
        </p:txBody>
      </p:sp>
      <p:sp>
        <p:nvSpPr>
          <p:cNvPr id="3" name="Content Placeholder 2">
            <a:extLst>
              <a:ext uri="{FF2B5EF4-FFF2-40B4-BE49-F238E27FC236}">
                <a16:creationId xmlns:a16="http://schemas.microsoft.com/office/drawing/2014/main" id="{19D18E42-05B8-4204-AC7B-1BAFA7D92048}"/>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B2BB591B-FBB1-439E-992A-8D5C1A624197}"/>
              </a:ext>
            </a:extLst>
          </p:cNvPr>
          <p:cNvSpPr>
            <a:spLocks noGrp="1"/>
          </p:cNvSpPr>
          <p:nvPr>
            <p:ph type="body" sz="half" idx="2"/>
          </p:nvPr>
        </p:nvSpPr>
        <p:spPr/>
        <p:txBody>
          <a:bodyPr/>
          <a:lstStyle/>
          <a:p>
            <a:r>
              <a:rPr lang="en-US" dirty="0"/>
              <a:t>What are the top 5 counties with the worst infection rates?</a:t>
            </a:r>
          </a:p>
          <a:p>
            <a:endParaRPr lang="en-US" dirty="0"/>
          </a:p>
        </p:txBody>
      </p:sp>
    </p:spTree>
    <p:extLst>
      <p:ext uri="{BB962C8B-B14F-4D97-AF65-F5344CB8AC3E}">
        <p14:creationId xmlns:p14="http://schemas.microsoft.com/office/powerpoint/2010/main" val="3229408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Worst Impact</a:t>
            </a:r>
          </a:p>
        </p:txBody>
      </p:sp>
      <p:sp>
        <p:nvSpPr>
          <p:cNvPr id="3" name="Content Placeholder 2">
            <a:extLst>
              <a:ext uri="{FF2B5EF4-FFF2-40B4-BE49-F238E27FC236}">
                <a16:creationId xmlns:a16="http://schemas.microsoft.com/office/drawing/2014/main" id="{3C7F87C5-BEF4-4FA8-B1F6-ECF567A43360}"/>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B7D74D0D-EF90-4C73-A94B-276A6F323455}"/>
              </a:ext>
            </a:extLst>
          </p:cNvPr>
          <p:cNvSpPr>
            <a:spLocks noGrp="1"/>
          </p:cNvSpPr>
          <p:nvPr>
            <p:ph type="body" sz="half" idx="2"/>
          </p:nvPr>
        </p:nvSpPr>
        <p:spPr/>
        <p:txBody>
          <a:bodyPr/>
          <a:lstStyle/>
          <a:p>
            <a:r>
              <a:rPr lang="en-US" dirty="0"/>
              <a:t>What is the worst affected county?</a:t>
            </a:r>
          </a:p>
        </p:txBody>
      </p:sp>
    </p:spTree>
    <p:extLst>
      <p:ext uri="{BB962C8B-B14F-4D97-AF65-F5344CB8AC3E}">
        <p14:creationId xmlns:p14="http://schemas.microsoft.com/office/powerpoint/2010/main" val="2775915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Least Impact</a:t>
            </a:r>
          </a:p>
        </p:txBody>
      </p:sp>
      <p:sp>
        <p:nvSpPr>
          <p:cNvPr id="3" name="Content Placeholder 2">
            <a:extLst>
              <a:ext uri="{FF2B5EF4-FFF2-40B4-BE49-F238E27FC236}">
                <a16:creationId xmlns:a16="http://schemas.microsoft.com/office/drawing/2014/main" id="{F18C4DE8-9143-4AE2-9739-94ACC275D3C6}"/>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D0915476-28CD-4369-8199-E4D590E61121}"/>
              </a:ext>
            </a:extLst>
          </p:cNvPr>
          <p:cNvSpPr>
            <a:spLocks noGrp="1"/>
          </p:cNvSpPr>
          <p:nvPr>
            <p:ph type="body" sz="half" idx="2"/>
          </p:nvPr>
        </p:nvSpPr>
        <p:spPr/>
        <p:txBody>
          <a:bodyPr/>
          <a:lstStyle/>
          <a:p>
            <a:r>
              <a:rPr lang="en-US" dirty="0"/>
              <a:t>What is the least affected county</a:t>
            </a:r>
          </a:p>
        </p:txBody>
      </p:sp>
    </p:spTree>
    <p:extLst>
      <p:ext uri="{BB962C8B-B14F-4D97-AF65-F5344CB8AC3E}">
        <p14:creationId xmlns:p14="http://schemas.microsoft.com/office/powerpoint/2010/main" val="4187621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Infection Rates</a:t>
            </a:r>
          </a:p>
        </p:txBody>
      </p:sp>
      <p:sp>
        <p:nvSpPr>
          <p:cNvPr id="3" name="Content Placeholder 2">
            <a:extLst>
              <a:ext uri="{FF2B5EF4-FFF2-40B4-BE49-F238E27FC236}">
                <a16:creationId xmlns:a16="http://schemas.microsoft.com/office/drawing/2014/main" id="{919E834D-A303-4989-A885-5FF7E9EA9087}"/>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0374FEBD-A992-4FD8-ABEE-D958CACCB26A}"/>
              </a:ext>
            </a:extLst>
          </p:cNvPr>
          <p:cNvSpPr>
            <a:spLocks noGrp="1"/>
          </p:cNvSpPr>
          <p:nvPr>
            <p:ph type="body" sz="half" idx="2"/>
          </p:nvPr>
        </p:nvSpPr>
        <p:spPr/>
        <p:txBody>
          <a:bodyPr/>
          <a:lstStyle/>
          <a:p>
            <a:r>
              <a:rPr lang="en-US" dirty="0"/>
              <a:t>As Covid infection rates increased, so did CalFresh enrollment</a:t>
            </a:r>
          </a:p>
        </p:txBody>
      </p:sp>
    </p:spTree>
    <p:extLst>
      <p:ext uri="{BB962C8B-B14F-4D97-AF65-F5344CB8AC3E}">
        <p14:creationId xmlns:p14="http://schemas.microsoft.com/office/powerpoint/2010/main" val="1788131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F03D-095B-48B2-BC08-468D73FBDB0C}"/>
              </a:ext>
            </a:extLst>
          </p:cNvPr>
          <p:cNvSpPr>
            <a:spLocks noGrp="1"/>
          </p:cNvSpPr>
          <p:nvPr>
            <p:ph type="title"/>
          </p:nvPr>
        </p:nvSpPr>
        <p:spPr/>
        <p:txBody>
          <a:bodyPr>
            <a:normAutofit fontScale="90000"/>
          </a:bodyPr>
          <a:lstStyle/>
          <a:p>
            <a:r>
              <a:rPr lang="en-US" sz="4400" dirty="0">
                <a:solidFill>
                  <a:srgbClr val="405F83"/>
                </a:solidFill>
              </a:rPr>
              <a:t>Rural Population</a:t>
            </a:r>
          </a:p>
        </p:txBody>
      </p:sp>
      <p:sp>
        <p:nvSpPr>
          <p:cNvPr id="5" name="Content Placeholder 4">
            <a:extLst>
              <a:ext uri="{FF2B5EF4-FFF2-40B4-BE49-F238E27FC236}">
                <a16:creationId xmlns:a16="http://schemas.microsoft.com/office/drawing/2014/main" id="{22ABA9F2-F223-4B21-A673-92B28DB092B2}"/>
              </a:ext>
            </a:extLst>
          </p:cNvPr>
          <p:cNvSpPr>
            <a:spLocks noGrp="1"/>
          </p:cNvSpPr>
          <p:nvPr>
            <p:ph idx="1"/>
          </p:nvPr>
        </p:nvSpPr>
        <p:spPr/>
        <p:txBody>
          <a:bodyPr/>
          <a:lstStyle/>
          <a:p>
            <a:endParaRPr lang="en-US"/>
          </a:p>
        </p:txBody>
      </p:sp>
      <p:sp>
        <p:nvSpPr>
          <p:cNvPr id="6" name="Text Placeholder 5">
            <a:extLst>
              <a:ext uri="{FF2B5EF4-FFF2-40B4-BE49-F238E27FC236}">
                <a16:creationId xmlns:a16="http://schemas.microsoft.com/office/drawing/2014/main" id="{B3BBAFB6-81D3-4143-BA5F-137A68B0E871}"/>
              </a:ext>
            </a:extLst>
          </p:cNvPr>
          <p:cNvSpPr>
            <a:spLocks noGrp="1"/>
          </p:cNvSpPr>
          <p:nvPr>
            <p:ph type="body" sz="half" idx="2"/>
          </p:nvPr>
        </p:nvSpPr>
        <p:spPr/>
        <p:txBody>
          <a:bodyPr/>
          <a:lstStyle/>
          <a:p>
            <a:r>
              <a:rPr lang="en-US" dirty="0"/>
              <a:t>What is the correlation between infection rates and rural populations that may not wear masks?</a:t>
            </a:r>
          </a:p>
        </p:txBody>
      </p:sp>
    </p:spTree>
    <p:extLst>
      <p:ext uri="{BB962C8B-B14F-4D97-AF65-F5344CB8AC3E}">
        <p14:creationId xmlns:p14="http://schemas.microsoft.com/office/powerpoint/2010/main" val="3681795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F03D-095B-48B2-BC08-468D73FBDB0C}"/>
              </a:ext>
            </a:extLst>
          </p:cNvPr>
          <p:cNvSpPr>
            <a:spLocks noGrp="1"/>
          </p:cNvSpPr>
          <p:nvPr>
            <p:ph type="title"/>
          </p:nvPr>
        </p:nvSpPr>
        <p:spPr/>
        <p:txBody>
          <a:bodyPr>
            <a:normAutofit fontScale="90000"/>
          </a:bodyPr>
          <a:lstStyle/>
          <a:p>
            <a:r>
              <a:rPr lang="en-US" sz="4400" dirty="0">
                <a:solidFill>
                  <a:srgbClr val="405F83"/>
                </a:solidFill>
              </a:rPr>
              <a:t>Population Impact</a:t>
            </a:r>
          </a:p>
        </p:txBody>
      </p:sp>
      <p:sp>
        <p:nvSpPr>
          <p:cNvPr id="5" name="Content Placeholder 4">
            <a:extLst>
              <a:ext uri="{FF2B5EF4-FFF2-40B4-BE49-F238E27FC236}">
                <a16:creationId xmlns:a16="http://schemas.microsoft.com/office/drawing/2014/main" id="{22ABA9F2-F223-4B21-A673-92B28DB092B2}"/>
              </a:ext>
            </a:extLst>
          </p:cNvPr>
          <p:cNvSpPr>
            <a:spLocks noGrp="1"/>
          </p:cNvSpPr>
          <p:nvPr>
            <p:ph idx="1"/>
          </p:nvPr>
        </p:nvSpPr>
        <p:spPr/>
        <p:txBody>
          <a:bodyPr/>
          <a:lstStyle/>
          <a:p>
            <a:endParaRPr lang="en-US"/>
          </a:p>
        </p:txBody>
      </p:sp>
      <p:sp>
        <p:nvSpPr>
          <p:cNvPr id="6" name="Text Placeholder 5">
            <a:extLst>
              <a:ext uri="{FF2B5EF4-FFF2-40B4-BE49-F238E27FC236}">
                <a16:creationId xmlns:a16="http://schemas.microsoft.com/office/drawing/2014/main" id="{B3BBAFB6-81D3-4143-BA5F-137A68B0E871}"/>
              </a:ext>
            </a:extLst>
          </p:cNvPr>
          <p:cNvSpPr>
            <a:spLocks noGrp="1"/>
          </p:cNvSpPr>
          <p:nvPr>
            <p:ph type="body" sz="half" idx="2"/>
          </p:nvPr>
        </p:nvSpPr>
        <p:spPr/>
        <p:txBody>
          <a:bodyPr/>
          <a:lstStyle/>
          <a:p>
            <a:r>
              <a:rPr lang="en-US" dirty="0"/>
              <a:t>What is the worst covid infection rate as a percentage of population?</a:t>
            </a:r>
          </a:p>
        </p:txBody>
      </p:sp>
    </p:spTree>
    <p:extLst>
      <p:ext uri="{BB962C8B-B14F-4D97-AF65-F5344CB8AC3E}">
        <p14:creationId xmlns:p14="http://schemas.microsoft.com/office/powerpoint/2010/main" val="2960890377"/>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16401876_Statistics Infographics Sampler_RVA_v3.potx" id="{8CA60735-D353-4C1C-9464-903FD6574FC5}" vid="{1BFEBDC8-D6C6-456A-AA74-BCD6FC21DE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E430EB58-BCE7-41D9-A117-44B48F13F84B}">
  <ds:schemaRefs>
    <ds:schemaRef ds:uri="http://schemas.microsoft.com/sharepoint/v3/contenttype/forms"/>
  </ds:schemaRefs>
</ds:datastoreItem>
</file>

<file path=customXml/itemProps2.xml><?xml version="1.0" encoding="utf-8"?>
<ds:datastoreItem xmlns:ds="http://schemas.openxmlformats.org/officeDocument/2006/customXml" ds:itemID="{D3200ABC-C80D-422B-8848-EDEE60F84E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6C1CB0A-BB6E-4E95-95A3-95BDF5FBAB7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Statistics Infographics Sampler</Template>
  <TotalTime>40</TotalTime>
  <Words>866</Words>
  <Application>Microsoft Office PowerPoint</Application>
  <PresentationFormat>Custom</PresentationFormat>
  <Paragraphs>167</Paragraphs>
  <Slides>17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Black</vt:lpstr>
      <vt:lpstr>Arial Narrow</vt:lpstr>
      <vt:lpstr>Calibri</vt:lpstr>
      <vt:lpstr>DIN Alternate</vt:lpstr>
      <vt:lpstr>Palatino Linotype</vt:lpstr>
      <vt:lpstr>Times</vt:lpstr>
      <vt:lpstr>Office Theme</vt:lpstr>
      <vt:lpstr>PowerPoint Infographics Sampler</vt:lpstr>
      <vt:lpstr>Introduction</vt:lpstr>
      <vt:lpstr>Infection Rates</vt:lpstr>
      <vt:lpstr>Top 5 Counties</vt:lpstr>
      <vt:lpstr>Worst Impact</vt:lpstr>
      <vt:lpstr>Least Impact</vt:lpstr>
      <vt:lpstr>Infection Rates</vt:lpstr>
      <vt:lpstr>Rural Population</vt:lpstr>
      <vt:lpstr>Population Impact</vt:lpstr>
      <vt:lpstr>Conclusion</vt:lpstr>
      <vt:lpstr>Style placeholder</vt:lpstr>
      <vt:lpstr>Sample 1</vt:lpstr>
      <vt:lpstr>Sample 2</vt:lpstr>
      <vt:lpstr>Sample 3</vt:lpstr>
      <vt:lpstr>Sample 4</vt:lpstr>
      <vt:lpstr>Tips and Tricks (PC and Mac)</vt:lpstr>
      <vt:lpstr>Check Out our PowerPoint Graphics Library</vt:lpstr>
    </vt:vector>
  </TitlesOfParts>
  <Manager/>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Infographics Sampler</dc:title>
  <dc:subject/>
  <dc:creator>John Chan</dc:creator>
  <cp:keywords/>
  <dc:description/>
  <cp:lastModifiedBy>John Chan</cp:lastModifiedBy>
  <cp:revision>5</cp:revision>
  <dcterms:created xsi:type="dcterms:W3CDTF">2021-04-30T02:09:51Z</dcterms:created>
  <dcterms:modified xsi:type="dcterms:W3CDTF">2021-04-30T02:50:40Z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