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A05C0D-F4D3-3943-9950-AFCB9EB4B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C5AB10-18B2-9543-BC97-0932F32EB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B70DC7-E8E0-0948-A139-DEFDF698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AAE3-CFC1-094C-8BE1-ABA266FA319E}" type="datetimeFigureOut">
              <a:rPr lang="de-DE" smtClean="0"/>
              <a:t>07.11.24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C41F1E-BC8D-5E4A-8515-F4CD77BAE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80FDDA-F578-2848-A38B-C5930E52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8B9D-2CAB-D449-B5FE-C48A618448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15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AC53B3-78B2-4744-9A50-43EF74AA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3CF26E-F7AF-D34D-8CED-B9EC624A8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DD74A5-F7A5-6A47-ACE3-CBCF669E9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AAE3-CFC1-094C-8BE1-ABA266FA319E}" type="datetimeFigureOut">
              <a:rPr lang="de-DE" smtClean="0"/>
              <a:t>07.11.24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9934F1-BC3E-8C45-B705-7524D1D8C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638B13-0C6B-A84C-9AF9-76DE7A2D0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8B9D-2CAB-D449-B5FE-C48A618448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06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46B6921-CA61-5747-B485-79359A6CA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387363-FA85-174D-95AC-257B74EAE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99124B-6DE4-F140-9D22-6BF707F9E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AAE3-CFC1-094C-8BE1-ABA266FA319E}" type="datetimeFigureOut">
              <a:rPr lang="de-DE" smtClean="0"/>
              <a:t>07.11.24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0782C0-2C03-CC4E-963D-D9A54BEDF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A67C35-22C9-1E43-AE4C-712DA7858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8B9D-2CAB-D449-B5FE-C48A618448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913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F2101-AE86-2C4C-805E-C440818BB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4E963F-AABA-9E4A-9DE2-96A65AAB1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E364FC-E5DD-7F42-91AC-0A4ABC0DF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AAE3-CFC1-094C-8BE1-ABA266FA319E}" type="datetimeFigureOut">
              <a:rPr lang="de-DE" smtClean="0"/>
              <a:t>07.11.24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DEFBE0-4BD0-8143-B936-BF7F0767F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6A2908-DF01-3343-BAA1-28B6BB6E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8B9D-2CAB-D449-B5FE-C48A618448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1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FEFEB5-DF68-514F-8839-4DB189030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E92B29-1380-C048-968A-097FF947E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52778D-03DE-1840-A6EA-39D9B468B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AAE3-CFC1-094C-8BE1-ABA266FA319E}" type="datetimeFigureOut">
              <a:rPr lang="de-DE" smtClean="0"/>
              <a:t>07.11.24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BC2742-9542-1C40-A954-6069E1C0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3410FA-9FDD-714C-A15E-1BD8AA3F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8B9D-2CAB-D449-B5FE-C48A618448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46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0475A9-988D-224B-ADB8-5F2D65F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998C35-6F0B-544E-878C-252E3A28D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1DA130-E2EF-574E-A883-65BEFB233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3E0A04-38F3-CE4C-B828-A37D5AAEA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AAE3-CFC1-094C-8BE1-ABA266FA319E}" type="datetimeFigureOut">
              <a:rPr lang="de-DE" smtClean="0"/>
              <a:t>07.11.24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2D5A15-4B67-534F-BB7D-18C2BB6F1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774296-682E-C94A-AA4A-84B66B7A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8B9D-2CAB-D449-B5FE-C48A618448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4644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D41225-7843-7042-BD60-F857CD68C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EA9BF2-3746-884D-B837-0A5C5A6E9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37849C-ACE9-B045-A242-66072144F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988FE09-AA16-8A40-A356-4FEC57FEE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F75F2F8-F83F-4E45-91EF-1D2984A5F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F95238-6C46-D546-BCBA-6173406B2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AAE3-CFC1-094C-8BE1-ABA266FA319E}" type="datetimeFigureOut">
              <a:rPr lang="de-DE" smtClean="0"/>
              <a:t>07.11.24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7301761-3E7E-F14C-9547-E36434430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920C842-63A9-E947-A67D-F4362DEBD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8B9D-2CAB-D449-B5FE-C48A618448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36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1C9B5D-7975-D94D-B008-3BC092CFF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AC852B-37BE-DC42-A861-99BE3AD56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AAE3-CFC1-094C-8BE1-ABA266FA319E}" type="datetimeFigureOut">
              <a:rPr lang="de-DE" smtClean="0"/>
              <a:t>07.11.24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F7FB175-8814-EA45-A7CD-AF5E6C971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FB6B27-AD53-CE43-8CEA-B1687E5F0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8B9D-2CAB-D449-B5FE-C48A618448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88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8420F7A-ABEA-1948-9D61-C38430A3A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AAE3-CFC1-094C-8BE1-ABA266FA319E}" type="datetimeFigureOut">
              <a:rPr lang="de-DE" smtClean="0"/>
              <a:t>07.11.24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571CBBA-E780-D040-868F-7ADC5DE3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FD6BC8-5F80-8C44-9E28-6753F351E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8B9D-2CAB-D449-B5FE-C48A618448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85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4D0E21-A6B0-7149-80A9-CBD6DBB67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7A8CBB-2F79-ED48-B6C8-037C4B6E5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5D9091-17AA-0242-A40C-D3FC4BE9E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B4E214-57FA-8C48-BE7A-B110A779E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AAE3-CFC1-094C-8BE1-ABA266FA319E}" type="datetimeFigureOut">
              <a:rPr lang="de-DE" smtClean="0"/>
              <a:t>07.11.24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4645DA-63ED-2F40-A39A-B8304F08B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EA1C1D-A8F0-8A4A-8568-18BBF472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8B9D-2CAB-D449-B5FE-C48A618448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61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3B05A-17EB-B44A-9C22-5B155654D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5E8581F-CC0D-5049-99E9-7FBFBE763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A1F6BE-D561-4348-9C04-627FE2248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712063-1401-0F48-925E-545594449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AAE3-CFC1-094C-8BE1-ABA266FA319E}" type="datetimeFigureOut">
              <a:rPr lang="de-DE" smtClean="0"/>
              <a:t>07.11.24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FF4B1A-1886-F44F-8B79-A7CB37BE2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6D4394-72AD-A64E-8B40-3442DA00B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48B9D-2CAB-D449-B5FE-C48A618448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68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E2AD6A6-AEDF-4E49-8FC5-4C115B368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EE298D-1CF5-C544-9B14-DB0E1D1F0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962DA9-CBF3-FB4B-A672-BA01C593C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DAAE3-CFC1-094C-8BE1-ABA266FA319E}" type="datetimeFigureOut">
              <a:rPr lang="de-DE" smtClean="0"/>
              <a:t>07.11.24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BC8674-393A-194A-A149-42E30629C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768969-4B7A-E94B-A605-AB27E32C5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48B9D-2CAB-D449-B5FE-C48A618448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50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7AA89763-7BFC-E14B-905F-26E936112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43" y="212272"/>
            <a:ext cx="5885841" cy="2207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781B682-90C2-044E-A6EE-AB6D5568E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2" y="2782044"/>
            <a:ext cx="5755005" cy="2207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826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D63A2ED-0B2F-E547-81EA-F9F52AF02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04" y="491995"/>
            <a:ext cx="4009373" cy="17238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4327BCBF-D663-EE4E-A377-D131FF18A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04" y="2776428"/>
            <a:ext cx="4016514" cy="21713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Pfeil nach unten 3">
            <a:extLst>
              <a:ext uri="{FF2B5EF4-FFF2-40B4-BE49-F238E27FC236}">
                <a16:creationId xmlns:a16="http://schemas.microsoft.com/office/drawing/2014/main" id="{4D18C382-AD59-D147-95C9-922F1E332C88}"/>
              </a:ext>
            </a:extLst>
          </p:cNvPr>
          <p:cNvSpPr/>
          <p:nvPr/>
        </p:nvSpPr>
        <p:spPr>
          <a:xfrm>
            <a:off x="2405743" y="2373086"/>
            <a:ext cx="239486" cy="4033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C1BCDCA-5305-DC48-B95E-A2DC1625E934}"/>
              </a:ext>
            </a:extLst>
          </p:cNvPr>
          <p:cNvSpPr txBox="1"/>
          <p:nvPr/>
        </p:nvSpPr>
        <p:spPr>
          <a:xfrm>
            <a:off x="2614708" y="2420802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9A82316-32EF-F741-8E9E-DFA835DE6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092" y="391885"/>
            <a:ext cx="4164465" cy="256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02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4AECED61-DD5B-2245-81BA-121D608C3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36" y="392576"/>
            <a:ext cx="4001921" cy="21223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399A3E5-48B5-A431-8CAA-47D126530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945" y="102776"/>
            <a:ext cx="4354144" cy="27019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9026C66-64F0-6632-391A-4988D9DCD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8418" y="2021143"/>
            <a:ext cx="1911036" cy="42630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9003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Breitbild</PresentationFormat>
  <Paragraphs>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Jörn Freiheit</dc:creator>
  <cp:lastModifiedBy>Jörn Freiheit</cp:lastModifiedBy>
  <cp:revision>4</cp:revision>
  <dcterms:created xsi:type="dcterms:W3CDTF">2022-02-22T09:35:18Z</dcterms:created>
  <dcterms:modified xsi:type="dcterms:W3CDTF">2024-11-08T13:33:37Z</dcterms:modified>
</cp:coreProperties>
</file>