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DB2B-A91F-4008-A963-F4D6233DF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11D0E-8807-4BE2-A5DA-EB678053E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7EEFF-D454-4EEE-924F-890DE16A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E2EC-DD33-4D5C-BB9D-60436703ED8A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B098B-CD8D-4396-970F-00CF709D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1FC86-BB6D-4810-A67A-1EB7AB2D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B447-AEAA-4543-BD29-C46A9BC7D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55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ED6D-DA5A-453C-8ABC-77EF1C0D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00EF6-0046-4C5F-99DF-DF5014B40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6F54B-CC3F-483C-8578-F05A0268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E2EC-DD33-4D5C-BB9D-60436703ED8A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B5184-0D43-4080-AFA1-24714567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4A1C8-B18D-4819-AB5A-7024ACBF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B447-AEAA-4543-BD29-C46A9BC7D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97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1338D-3F5E-4AC4-BEF0-6249B12DD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F36E-3A4E-4481-AB42-B21E249EC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5B1E-B17D-4656-9BC4-09A63450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E2EC-DD33-4D5C-BB9D-60436703ED8A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CC33-5E07-4800-9F82-B9B21435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83E4-AC42-451A-B159-C2B8AB27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B447-AEAA-4543-BD29-C46A9BC7D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29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87C2-0CDA-40A0-A660-5FEE05BF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7C1D-73E1-45ED-B4FE-F97926D9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9E360-6236-4596-B69A-03285A19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E2EC-DD33-4D5C-BB9D-60436703ED8A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816E3-F8FE-4E0B-9B1A-2A22989F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50AE4-932C-4F4C-86A4-94D2EEA9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B447-AEAA-4543-BD29-C46A9BC7D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21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5E73-6AEA-4067-9741-34D73685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0B0A7-40E3-469C-B0A2-D5DB32C3D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68D48-2AC8-4A51-A68B-92DB2CD3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E2EC-DD33-4D5C-BB9D-60436703ED8A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813D-7ADD-4858-8C85-7E427CDF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41CC8-B46D-482B-B42E-0C734EF1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B447-AEAA-4543-BD29-C46A9BC7D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85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F4DB-8D6E-4A18-ABDC-403E4485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2DC7-7352-4F59-B9E1-C5E962FD3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44905-C1D6-427F-B77A-C7CD35A5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ECF06-9A82-4890-B1D1-58776DC2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E2EC-DD33-4D5C-BB9D-60436703ED8A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D3C4D-FE6C-48AB-A4BE-3895E49C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8C49A-34C8-42DC-8D09-006D0AD5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B447-AEAA-4543-BD29-C46A9BC7D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11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8DDC-0F4C-46A2-8C23-3CC235A1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902D2-031E-43CF-8789-E8F1A0CCF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4EA19-D531-4884-9517-B4071F87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40B62-5E24-47DD-9BD7-3E89B247A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299A3-835D-4427-A30E-01E2791C2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4AED9-24C9-4F6B-B35D-BF31CA42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E2EC-DD33-4D5C-BB9D-60436703ED8A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051ED-A594-4B32-B6A4-894AEEA8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1A1F5-8763-4ADD-9055-8FA2F78D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B447-AEAA-4543-BD29-C46A9BC7D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0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D6EA-AACA-4AED-A195-C2AB7792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7F359-0573-4A82-8FDA-4BE208E8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E2EC-DD33-4D5C-BB9D-60436703ED8A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41BDC-FD7F-418E-91AD-C5B1794E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02EA3-AF0F-4F73-A4D8-B9B17955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B447-AEAA-4543-BD29-C46A9BC7D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4AB65-995B-429A-ADCE-4C97736C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E2EC-DD33-4D5C-BB9D-60436703ED8A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13E8-F2F2-49D5-B68C-9C8FFC32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C5F12-8E94-4344-9530-95F26DB3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B447-AEAA-4543-BD29-C46A9BC7D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99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857C-FA74-499B-A04F-DEDD18CF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1ED7-B5F7-4073-82EB-D791BBCCA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A6A66-ADAB-4882-BA7A-7CED8DC26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6BDBB-FEA1-4FF0-8A53-1DCB2C04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E2EC-DD33-4D5C-BB9D-60436703ED8A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E9A6F-09F7-4D3D-89F4-53F9D2BB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9C2B6-BD04-4487-9C76-CB2FA62F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B447-AEAA-4543-BD29-C46A9BC7D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39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0984-32CE-4C45-8D98-E372868E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F808A-F7D2-4F67-BF38-503C72899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5D219-DF54-46DD-A9AB-8A0601312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9F6FA-BC73-4244-85DF-F212A619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E2EC-DD33-4D5C-BB9D-60436703ED8A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A568B-26FE-4710-BA5E-701053CD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F277D-8A36-4E5A-8302-B58FBDBA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B447-AEAA-4543-BD29-C46A9BC7D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31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0ECE5-F1A7-439B-97D3-AB12D9E1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1F7EE-8943-44BE-9EB8-5C8E6933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145FC-44A8-46DC-92CF-59DDCC90E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E2EC-DD33-4D5C-BB9D-60436703ED8A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7314C-86C8-4CE5-989A-418F4C421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75CF9-261D-48B7-91F2-5DDE95953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2B447-AEAA-4543-BD29-C46A9BC7D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37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easuring Point Configuration Simulator">
            <a:extLst>
              <a:ext uri="{FF2B5EF4-FFF2-40B4-BE49-F238E27FC236}">
                <a16:creationId xmlns:a16="http://schemas.microsoft.com/office/drawing/2014/main" id="{BB148F7A-1390-4792-86DC-8614A9D21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84" y="1578405"/>
            <a:ext cx="1325853" cy="132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DC8B3881-1843-4FAF-8636-7817BE867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913" y="1489511"/>
            <a:ext cx="622792" cy="661555"/>
          </a:xfrm>
          <a:prstGeom prst="rect">
            <a:avLst/>
          </a:prstGeom>
        </p:spPr>
      </p:pic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44D91810-DCDD-4C0B-B1ED-0FD9782F9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2109" y="2296539"/>
            <a:ext cx="862445" cy="86244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7619FA-AFAE-441B-85CD-DF890172A97C}"/>
              </a:ext>
            </a:extLst>
          </p:cNvPr>
          <p:cNvSpPr/>
          <p:nvPr/>
        </p:nvSpPr>
        <p:spPr>
          <a:xfrm>
            <a:off x="3791159" y="1787385"/>
            <a:ext cx="519546" cy="2909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Log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469DCD-20BB-45F4-B52F-39C0440690DC}"/>
              </a:ext>
            </a:extLst>
          </p:cNvPr>
          <p:cNvSpPr/>
          <p:nvPr/>
        </p:nvSpPr>
        <p:spPr>
          <a:xfrm>
            <a:off x="3923642" y="2727761"/>
            <a:ext cx="519546" cy="2909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Log</a:t>
            </a:r>
          </a:p>
        </p:txBody>
      </p:sp>
      <p:pic>
        <p:nvPicPr>
          <p:cNvPr id="11" name="Graphic 10" descr="Gears with solid fill">
            <a:extLst>
              <a:ext uri="{FF2B5EF4-FFF2-40B4-BE49-F238E27FC236}">
                <a16:creationId xmlns:a16="http://schemas.microsoft.com/office/drawing/2014/main" id="{ECE072F5-165E-4EBF-9F22-5F71689DC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2109" y="1330185"/>
            <a:ext cx="457200" cy="457200"/>
          </a:xfrm>
          <a:prstGeom prst="rect">
            <a:avLst/>
          </a:prstGeom>
        </p:spPr>
      </p:pic>
      <p:pic>
        <p:nvPicPr>
          <p:cNvPr id="1026" name="Picture 2" descr="groovy Icon">
            <a:extLst>
              <a:ext uri="{FF2B5EF4-FFF2-40B4-BE49-F238E27FC236}">
                <a16:creationId xmlns:a16="http://schemas.microsoft.com/office/drawing/2014/main" id="{8CFC78A0-C666-4765-AF75-BC96EEEA4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46" y="1754332"/>
            <a:ext cx="648059" cy="64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 free icon">
            <a:extLst>
              <a:ext uri="{FF2B5EF4-FFF2-40B4-BE49-F238E27FC236}">
                <a16:creationId xmlns:a16="http://schemas.microsoft.com/office/drawing/2014/main" id="{13EB8066-4A86-415F-BCD8-E3E439F20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76" y="2021031"/>
            <a:ext cx="648059" cy="64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Java  free icon">
            <a:extLst>
              <a:ext uri="{FF2B5EF4-FFF2-40B4-BE49-F238E27FC236}">
                <a16:creationId xmlns:a16="http://schemas.microsoft.com/office/drawing/2014/main" id="{0CD5D662-0A6C-4164-931B-F50459BE7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857" y="1349804"/>
            <a:ext cx="457201" cy="4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Document with solid fill">
            <a:extLst>
              <a:ext uri="{FF2B5EF4-FFF2-40B4-BE49-F238E27FC236}">
                <a16:creationId xmlns:a16="http://schemas.microsoft.com/office/drawing/2014/main" id="{3F59D6BD-C741-4037-BD2E-9DEC248EE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0457" y="1258770"/>
            <a:ext cx="404232" cy="404232"/>
          </a:xfrm>
          <a:prstGeom prst="rect">
            <a:avLst/>
          </a:prstGeom>
        </p:spPr>
      </p:pic>
      <p:pic>
        <p:nvPicPr>
          <p:cNvPr id="15" name="Graphic 14" descr="Clock with solid fill">
            <a:extLst>
              <a:ext uri="{FF2B5EF4-FFF2-40B4-BE49-F238E27FC236}">
                <a16:creationId xmlns:a16="http://schemas.microsoft.com/office/drawing/2014/main" id="{CCC21DA4-0EB0-4677-8B36-834C35A290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11307" y="1229937"/>
            <a:ext cx="461897" cy="461897"/>
          </a:xfrm>
          <a:prstGeom prst="rect">
            <a:avLst/>
          </a:prstGeom>
        </p:spPr>
      </p:pic>
      <p:pic>
        <p:nvPicPr>
          <p:cNvPr id="19" name="Graphic 18" descr="Upload with solid fill">
            <a:extLst>
              <a:ext uri="{FF2B5EF4-FFF2-40B4-BE49-F238E27FC236}">
                <a16:creationId xmlns:a16="http://schemas.microsoft.com/office/drawing/2014/main" id="{1A858805-82EB-4F43-8855-9B570B33E4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59989" y="1807005"/>
            <a:ext cx="457200" cy="457200"/>
          </a:xfrm>
          <a:prstGeom prst="rect">
            <a:avLst/>
          </a:prstGeom>
        </p:spPr>
      </p:pic>
      <p:pic>
        <p:nvPicPr>
          <p:cNvPr id="24" name="Graphic 23" descr="Document with solid fill">
            <a:extLst>
              <a:ext uri="{FF2B5EF4-FFF2-40B4-BE49-F238E27FC236}">
                <a16:creationId xmlns:a16="http://schemas.microsoft.com/office/drawing/2014/main" id="{599C3ACF-AFAA-4306-A2EA-1BE685AA5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9989" y="2270562"/>
            <a:ext cx="457200" cy="457200"/>
          </a:xfrm>
          <a:prstGeom prst="rect">
            <a:avLst/>
          </a:prstGeom>
        </p:spPr>
      </p:pic>
      <p:pic>
        <p:nvPicPr>
          <p:cNvPr id="21" name="Graphic 20" descr="Cmd Terminal with solid fill">
            <a:extLst>
              <a:ext uri="{FF2B5EF4-FFF2-40B4-BE49-F238E27FC236}">
                <a16:creationId xmlns:a16="http://schemas.microsoft.com/office/drawing/2014/main" id="{018081FA-6A71-465C-8D7F-2968C80488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02267" y="2899681"/>
            <a:ext cx="457200" cy="4572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0A335B-40B4-438A-8149-73EBDAC5C422}"/>
              </a:ext>
            </a:extLst>
          </p:cNvPr>
          <p:cNvCxnSpPr>
            <a:stCxn id="1030" idx="3"/>
            <a:endCxn id="16" idx="1"/>
          </p:cNvCxnSpPr>
          <p:nvPr/>
        </p:nvCxnSpPr>
        <p:spPr>
          <a:xfrm flipV="1">
            <a:off x="6016337" y="1578405"/>
            <a:ext cx="395520" cy="662927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2">
            <a:extLst>
              <a:ext uri="{FF2B5EF4-FFF2-40B4-BE49-F238E27FC236}">
                <a16:creationId xmlns:a16="http://schemas.microsoft.com/office/drawing/2014/main" id="{73432F9B-7C2D-4DB0-936F-0B2667D82EDF}"/>
              </a:ext>
            </a:extLst>
          </p:cNvPr>
          <p:cNvCxnSpPr>
            <a:cxnSpLocks/>
            <a:stCxn id="1030" idx="3"/>
            <a:endCxn id="21" idx="1"/>
          </p:cNvCxnSpPr>
          <p:nvPr/>
        </p:nvCxnSpPr>
        <p:spPr>
          <a:xfrm>
            <a:off x="6016337" y="2241332"/>
            <a:ext cx="285930" cy="886949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22">
            <a:extLst>
              <a:ext uri="{FF2B5EF4-FFF2-40B4-BE49-F238E27FC236}">
                <a16:creationId xmlns:a16="http://schemas.microsoft.com/office/drawing/2014/main" id="{14307DD4-C729-46EC-976A-33135376CFD0}"/>
              </a:ext>
            </a:extLst>
          </p:cNvPr>
          <p:cNvCxnSpPr>
            <a:cxnSpLocks/>
            <a:stCxn id="1030" idx="3"/>
            <a:endCxn id="24" idx="1"/>
          </p:cNvCxnSpPr>
          <p:nvPr/>
        </p:nvCxnSpPr>
        <p:spPr>
          <a:xfrm>
            <a:off x="6016337" y="2241332"/>
            <a:ext cx="443652" cy="25783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22">
            <a:extLst>
              <a:ext uri="{FF2B5EF4-FFF2-40B4-BE49-F238E27FC236}">
                <a16:creationId xmlns:a16="http://schemas.microsoft.com/office/drawing/2014/main" id="{A4A1262A-823A-4F6B-8232-8142B73DBB92}"/>
              </a:ext>
            </a:extLst>
          </p:cNvPr>
          <p:cNvCxnSpPr>
            <a:cxnSpLocks/>
            <a:stCxn id="1030" idx="3"/>
            <a:endCxn id="19" idx="1"/>
          </p:cNvCxnSpPr>
          <p:nvPr/>
        </p:nvCxnSpPr>
        <p:spPr>
          <a:xfrm flipV="1">
            <a:off x="6016337" y="2035605"/>
            <a:ext cx="443652" cy="205727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22">
            <a:extLst>
              <a:ext uri="{FF2B5EF4-FFF2-40B4-BE49-F238E27FC236}">
                <a16:creationId xmlns:a16="http://schemas.microsoft.com/office/drawing/2014/main" id="{A372AB10-108C-406A-A408-85460F63D7D4}"/>
              </a:ext>
            </a:extLst>
          </p:cNvPr>
          <p:cNvCxnSpPr>
            <a:cxnSpLocks/>
            <a:stCxn id="9" idx="0"/>
            <a:endCxn id="1030" idx="1"/>
          </p:cNvCxnSpPr>
          <p:nvPr/>
        </p:nvCxnSpPr>
        <p:spPr>
          <a:xfrm rot="5400000" flipH="1" flipV="1">
            <a:off x="4193735" y="2231013"/>
            <a:ext cx="486429" cy="507069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22">
            <a:extLst>
              <a:ext uri="{FF2B5EF4-FFF2-40B4-BE49-F238E27FC236}">
                <a16:creationId xmlns:a16="http://schemas.microsoft.com/office/drawing/2014/main" id="{7402F380-0639-4174-9A2C-F0A0D3B30B13}"/>
              </a:ext>
            </a:extLst>
          </p:cNvPr>
          <p:cNvCxnSpPr>
            <a:cxnSpLocks/>
            <a:stCxn id="8" idx="3"/>
            <a:endCxn id="1030" idx="1"/>
          </p:cNvCxnSpPr>
          <p:nvPr/>
        </p:nvCxnSpPr>
        <p:spPr>
          <a:xfrm>
            <a:off x="4310705" y="1932858"/>
            <a:ext cx="379779" cy="308474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06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Wilkins</dc:creator>
  <cp:lastModifiedBy>Phil Wilkins</cp:lastModifiedBy>
  <cp:revision>1</cp:revision>
  <dcterms:created xsi:type="dcterms:W3CDTF">2021-09-02T22:52:06Z</dcterms:created>
  <dcterms:modified xsi:type="dcterms:W3CDTF">2021-09-02T23:12:05Z</dcterms:modified>
</cp:coreProperties>
</file>