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40000"/>
                <a:lumOff val="60000"/>
              </a:schemeClr>
            </a:gs>
            <a:gs pos="95000">
              <a:schemeClr val="accent3">
                <a:lumMod val="60000"/>
                <a:lumOff val="40000"/>
              </a:schemeClr>
            </a:gs>
            <a:gs pos="0">
              <a:schemeClr val="accent3">
                <a:lumMod val="40000"/>
                <a:lumOff val="6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9C0F-66BA-4C55-B7CA-FBE0F6769C9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5B81-41B0-4611-BDE4-7ACDC85A10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534400" cy="3047999"/>
          </a:xfrm>
        </p:spPr>
        <p:txBody>
          <a:bodyPr>
            <a:noAutofit/>
          </a:bodyPr>
          <a:lstStyle/>
          <a:p>
            <a:r>
              <a:rPr lang="en-US" sz="15000" i="1" dirty="0" smtClean="0">
                <a:latin typeface="Buxton Sketch" panose="03080500000500000004" pitchFamily="66" charset="0"/>
              </a:rPr>
              <a:t>Assistance</a:t>
            </a:r>
            <a:endParaRPr lang="en-US" sz="15000" i="1" dirty="0">
              <a:latin typeface="Buxton Sketch" panose="030805000005000000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a Wasted Computing Power Socialized Reutilization System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191000" y="3581400"/>
            <a:ext cx="4357255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Desktop Grid Middleware</a:t>
            </a:r>
            <a:endParaRPr lang="en-US" b="1" i="1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4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3.bp.blogspot.com/-39Qopz9UkK4/UL9hE_JQL8I/AAAAAAAAAA0/hF0tb2IPMy4/s1600/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2" y="1524000"/>
            <a:ext cx="835584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34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en-US" dirty="0" smtClean="0"/>
              <a:t>Waste</a:t>
            </a:r>
            <a:endParaRPr lang="en-US" dirty="0"/>
          </a:p>
        </p:txBody>
      </p:sp>
      <p:sp>
        <p:nvSpPr>
          <p:cNvPr id="7" name="AutoShape 4" descr="data:image/jpeg;base64,/9j/4AAQSkZJRgABAQAAAQABAAD/2wCEAAkGBxQTEhUUExQWFhUXFxcVGBgYGBcXGBUXHBUYFxcXFxccHCggGBwlHBcUITEhJSkrLi4uFx8zODMsNygtLisBCgoKDg0OGhAQGiwkHyQsLCwsLCwsLCwsLCwsLCwsLCwsLCwsLCwsLCwsLCwsLCwsLCwsLCwsLCwsLCwsLCwsLP/AABEIAMIBAwMBIgACEQEDEQH/xAAcAAABBQEBAQAAAAAAAAAAAAADAAIEBQYBBwj/xABBEAABAgMFBAgEBQIFBAMAAAABAAIDESEEBTFBURJhcZEGIjKBobHR8BNSweEHQmJy8RQzI0NzguIWksLSFYOy/8QAGQEAAwEBAQAAAAAAAAAAAAAAAAECAwQF/8QAJhEAAgICAgICAgIDAAAAAAAAAAECEQMxEiEEQVFhEyIykRQzQv/aAAwDAQACEQMRAD8AUe9I7uxClL5yPITUCLGtcxN4H7Wk+JC0dhYC0HOo5GU0V7Qjo4raZQsutz/7kWI7dtSHgjw7khN/IJ6mvmrNxksrfnSjZLmQRMim1lPNVY0mzSwbI0ZAcKIj4sNlXOA4rzF94Wl+MV1chTyRbPcseMcIj/8AuKfY/wAS9s38XpPZIeLwToASq+0fiDDH9uE53GQCrbv/AA+tL/yBo/UZLQ3Z+GLnCb4gFSCAJ4GWJTqQ+EEUMfp7anf22MZvlM+KAeklrf23mWg6vkvRrJ+HVnb2tp3Ey8lcWXo5Z4fZhN5TRX2VUfSMH0fvyM0jZhE7w2Z5kL0GBfjHQpR4TiM27E554BHcIbMdlo7godpvqztBm8HhVDH2Z/8A65g2aMRAszgx0touoafKJmQXoV03nDtEMRIZmDzB0K8f6Q2mDEdtQgTOowGK0X4WGP8AEiCUoAE3EzM3UkGnI1J4BZGyDXu34F8lxBDLRAEnflL2yEp4Tk3Deqnp1b2EMaHAuDhQGua9G6TOaLPE2gDNpx4GoXzlZmdZpz2m17wk3RLx27Pd76dKzRD+grzp8cZL0G/hOyxP9P0Xm3wCubyJ8Wjp8LHyi2PNpIXfjnVV8e1w2GTnifyip5BRIt4xD/bYANXH6BYx5S9HVJQhtmjgRzqR3qXDjaOPNefWmzx4h68WmgoOSE27HzmIjgd0x5FX+C9sj86+D0iHaXT7ZVjYox+YHiV5bCNpZ2Yzjxr5zU+wdJ7Uw1Yx3ES8QVL8Z+il5EfZ67Z3HGfiml8olabTc5Yg/wDILEWTpuQOvBH+13qFIh9IrNFI+KHgA0BbMDfSaj8U4vQ3OEls9RuoDZBpgp0WUlR3LflmcxoZGZIAATOz/wDqStXRA7Ag8JHyW66icj7kOa3j4KS3BAgqQFpgXsmZ1JJJdBAkkkkAeQ2UyL279ocCPUFFJUYulEb+oFveKjwDk+I5I4qA2yG54LW9p3VG4kymldn4etxeSUWBaWtexzsA9pPMZK4t3TeDC0G97g3wxWsKotWWF29EIEPCGOS0FnsDGDADwXlV4fiqKiGXO/02/wDk5Zu39PLVF7LQN73F55UCcsiXstYpM93jXjAZjEbwFT4KltvTOzQdokgAmY2nNaMBrXJeEWm8rXF7cZ8tG9UeCjsu6ZmQSdSZnxWTzRRrHx2z1a8/xbhCYhyP7Gl3iZBZW8fxLtEQ9Rrpfqds+DR9VR2e6gcvBWUK4m5rGXkHRDxiujdIbVExeG/tFeZmgRLXaHQ3wzEeWvltDWTg4eIC08C5QNESLAYztbLeJCz/ADN6Nv8AHitmXu2zvZh4tBXp34cdJXQXOgxy0QnTeHmQ2HSGOA2SBzksi+PDnLbA97lVdKrXD/pJMdN7orZyBADAx5lOUqnZ5IjOblQp48ai2j1TprfbY7S2FEm2REwHZjGcl5TBsLmRGARDEO0KNFMc3SICycC840PsRHt4OPkrOy9MrSzFweP1AeYqurins4v2Wj02/wC/Xsgudsl7pBoDnTEzSchIfwvPLVf0dx64IHyiYb4Y95Uz/rOFFbsx4bm5zYZ+BUyyts8X+1aYc/liThuWcoq7ovHOSVNlJBvqX5W+XmpJvluYlwIP0VrH6PvAmYQeNWyf5KBEu5mBZI8km18FUJl5wjmZ6UHmk+3gCdRvQjdEM6810XPD380XEKYheDT+b6IjYgOBHND/APhB8xSFxfq8E7QuLJLVIhMmZBcuqzCFtTrPNbn8PLJDix3l0MODWEyc0ETmAELt0KXSsroEPZaGtBJ3KVY7riE7Tn7H7SZ+C2d5WOESIcNgmMdmnciOuaDBZ8S0RNhoymB3ak8E5W3SIhqxnR2FGlJsR5AxL3bQHNX9qvWFCAD3guwkKuJ3NC8svnpy0FzIL3Fky1oY3ZLuLjQDmVmzfNpiHquMIH5D1zxidrlJJKi+2e+WC3NigyBa4dprpbTZ4bTQZtnvUpYn8Kbt+FZojjjEiTnmQABMnOpctstEISSSSAPnodLID5bJNCDWQ44nSaHePSYf5bof+54+k1bNZQiQkRLAYSWAjWAh7mylIkeKiUqM8UFJj7fe0WKaxwAMocx44qA2E2czMnU7RPOSsIdmM5Cp8lLMGHDE4njnwCjmdSx0VUO1tGAJ4AqTAtgcZANbve4NU0RYj6sAhM+Z3aPAJnxrO0Vc+K7XaI8pJb9D17JsGC6U9qzk6fE+skS770gOf8OJ/hRN5Ba79rxQqij2pp7EPZ3l7yfNRw3vVLFeyXm4vo3EW3wGVL2n9tTyCgR+kQ/y2Hi4/QLNNRGprDFbJl5M3rotI18Rn4vIGjaeOKiTnv4oQTwtEktGEpSltkmDGLatJB3EhDt7fit2XkkTDsazAI+qaAnJuhJtFLHub5Xc/UKBHu+I38s+FVqE0tSKTMe6mNFya1UWzg4hQY11tOUuCORRXWS8osP+3Ee3g4gcsFcQOmFoEg8tiAZOaJnvkq6JdRGB5qK+xvGU+FUdMZs4HSmyvl8SC+GdWO2hyPop8KNZon9q0NmfyvBYV5xxXQVLxpjUmel/05GEjvaQ5DWAgWp7atcRwJC0l29No7BsxBDjNwlEYJjg4fWahwa0UmjSWCxvinZY2ZzyAGpK9O6M2EQIEgRDDu1Fd2nnSGMSFheinTKyGsT/AAjIANLdsA6tEwDnjyVlHvy02p2xZg6EDMF5IMcikuuOrBBr1WVpiqgmRL7LfpB0xZZHGBZoU40hMu7dcy38n+6XBZ9ly2q2zjWp52ZEyrWVZbxyHFajo/0MhQBtRaunOQBM3Y8XO5o/SG8GsaZktAIAbOpM5ku4aLVJLZF30jFdNLBDhGzw4UqbYLQAJYYS4T5JXPYm9pwkAMx6IF5WqG+0RIxmGgubCaTUAmr3GoBoBLctd0Qu51pAeHMEIOG00Ve6VcBgDqVmn32avXRurnsohwYbBk0czU+JU1JJUSJJJJAHzc27YzOxancHja8iFUW2PFa8glkQ5lsx4SImuxra92LjLkFWWyNsDa7kuF7M4za0ToVpcGmmyTvmo4cAdomZ1NeSqzHiRKASCLDu8ntknyTUUhuUvbLC03lBkJl7jrTFVbo20eow8cPspzbO0fl5orUySJAbEzaOciiiKMDTcafyixY7WibihNtDn4MEv1eiYWGanhR4dkdOe0G7gJjkUbZe3Fu0NW/+p+k0CtBGp4QYcYHA10wI7jVGSGOBTpoc10FAx4KU03aXNpSwQ+aamldSLR3YmmmAiAojSkUQ32IHETUSLdTdJcFdAIjWIAy77scMChtsUSdGk0JpWksVtoF37VTQeJ4KygNhs6rQBPHMmk6laRTeyZSSMx0Hu0R4kQmghs2wcBMuDBPvcF7bcTiyGBBYzaJmXTDqGUtOW5YD8KrsDLRHY4dUxmN/+uGH2j/xhjvWpvnpA2GCGtZtESmKbGWW6UgnaVtg05UkaK++kDYDZUMc7tceC8uvC2RIzjsms6uxAz6up3qUID45m4uAOJxLuOg3K4FzGHDDqSNBkVwZvIcuonfh8ZR/kZ6xXQ2c3HbO/wBF6T+HtlIMR/5QA0cZz+iz9gskyAQQJ4y+q9KumythwwGiWanBFylyZXkSjGPFeyYkuBdXeeeJJJJAHyUyOHDqmuma5EYqp1Dw09QpMC3EY1Hj90lL5CWKtE1rdE4lRf6ouowc6eCQhOPad3Np4qjKq2Fix2txPdieSAYz3dluyNTjyRoVmaMBXmjJhaRHh2MTm4lx3qSFzaSCCX2Ga9EaVHBRWqkSyPeEMF0MkTrs8wif0pHZd3OqOeI8U22mjdzwpAeEUFuiN8Qt7bSN46w5io7wiseCJgzG5Ga5DiWdhrKR1FD4fVS4lKfyKS4mGE8YEO40PMU8Ew2kCjwWHfh3HBJotMOF1MmuhQyx4RGobVKg2bN1N2Z9EVY7o7BYTQKxgQQManwQmkCgoEQOWkY0Q5WSHuJBljL3VR7TaYcFu08z01JkBTfvVdeF8hh2WdZ+mTd5KhWS7HRztxSZa7tGDIb1ZNGjuO/X7JcwbLnbTaVo4ASJzOyPFWdiu8uO06p0xl6lV1jDYZaGgBop71K2d2wAKg1Xn+TGXJL0el4ji4t12ifdN2bMnPqpV7gO2JaTOK5Z5mk/fcrm7bs2jM4c1ko2uKNZSSfJgLgu8kgzpjitWEyHDAEgnrsxw4KjhyT5uxJJBJaGYklyaSAPi2PBLXEYEGRG8Joja0Kvr/se074jRU9pup1B5UVC4arOMlJGkk4sIHqVBt5GNR4/dV2yRguiJrRVVaE6ey/gx2uwPqnlUAdLipcG3kdqvmqUjKWP4LOa6Chwoodgft3J6oyfQ9qe+IGiZoENqrb4jGjRxKYkrYO220v3NyHqorYsjTwTGrpFUjdKjQXbadttcRRTNpU9z4u7vqrTaVIwmqYYlCtLurOU5V9fCaaHIdpfSWsh418JpCWwceE0DabNvDDH5cEFltcKEbW8UO7Ey8Uy8LcBQVPgqx0QuxU0bR0bSysaAHCs6z07kYuVVdFs2mkE1x54+Mz3qRbreyE2bjU4AYn3qr6Qu2THxg0TcZAYkqlvO9HOk2GZAzwntHIcFC/qX2g7OyMZjGTR7zV3YbCyFXF2unDRIeht13OG1fx2dd7jnwV0YiifFR7DZnRnSbQZnThqUpTUFbHCEpukFsrDEeGtBOssgvQ7HAkAK0AFfdVXXNdjYYk0fWe8q/gDKnvcvOnneR/R6ePAsa+yVYoHFaSwtICpbGAN3gr2zHh5LXFRjnZLSTQV0OXUch1JcmuEoAckhfEGqSnmh0fMdpZNVdruwOqKHVXcRqjvavPjNrR6DimuzJ2myuYaimqjuaCtfFYCMJqptV0zqym44c8l0wzJ7OeWH4KMgjguteixYRaZOBBQnNBXRdmHaHtdLAqZAvAjtCe/NV0yE5rkdoGk9mggRg6oM1W3kOue7yUNriKihUk2nbkH5fmGPeM1XIz/AB07RFbRdLpcEX+kLuzI7wfPRTLHZBi7IykgbdEm7YcmbzVS5obSoNsvINo3rHwHqmY02yZHjtYJuMvrwVPareX0FB4qJEilxmTMps0GijQVc2kwFOlNBQeyWt0MzbjVSbJYnxnbTiZZuPkEaw3TMTiTAyGB4lWlljdSWbeqRvHsFNITYezw2w27LRLzO8p/xJoBerm6bldEk59G5D5uO5RkyRxq2VixSyOkK6bsdFMzMM1zduHqtjY7C0ABoAAyQYDS0dmg+UTHLHkp1litOB98MR3rysuSWR2z18WKONUiTBBGZHHrD1CsILjx4V8FDYSOCPCI4KUxtF3ZH6VHvFW1niinl9lnbNFI38KFWtlteE5cCK810wkjlyRLlsRPMj9lXsjDUtz1CO2JPAz4ei35HK4Ena3g8fVNiP4/RR3vQXxpDRJzKWM65x3c0lENpO7mksuZtwZ4fFYEGJCUsTzExrn3roaDgVyJnU0VTofv7Ibmy9VZxYIUWJCkrsiivtEBrxJwmqW2XQ5tWdYaZj1WjLOfvJCIWkMjjoiWNSMeQmOYtRa7A2JlJ2ox+6o7ZYHw8RMaj66LrhlUjlnicSFtEYpwK6Uws0WpnYRryDMGRUyz22U9rPMeirg/VEaUA0mHtV4lwkBsjxPH081EYyfBceKpFxVEaOvIwHNcC5JSbLZS4+Z0QMHChFxkB3K8sNhDJF1XeATrPCawUxzKc6IqSIb+CS6IgtEogkCdukgJ9Yeo8kSxwHRHBrQST77gtxYOjfwGCI6rwRtfpDqCXfLxWOfyI419m2Dx5ZH9EK5bhlJ8UVybkOO9aSHBC6wnj588UVpGdD4c15M8kpu2exCEca4xOMhFFdCa7tCe/McDiE4A5ojZKbGzjITh2Xdzse5w+s0VsUjtNkNcuY+slyqLDcrTIaJVniA4Gamw361VW6E06g6iY/lHhlzc9ob6HngVpFmckW0OJLDkU74+s2nwVdDtAzMjoaT4HA9yO2Ll5q+Rm4k8Woy1HP7oJjg4Ejx5jFRcMKIb4mvNJzBQJBijULqgl2/yXFHIvieYCaewbWFDmDT3xCfEgyxw98km5eH8qCxs8jj4pjoamOh7WNd4xCA+Hs44a/8AsPqmIgxbOFHdDVqWD3gUCLB4Jioq3s099yG9u5WESEozmJpiKK2XSDVlDpkfRU8aCWmThIrYPYPfqo1os4cJOE10wzNbMZ4U9GUITC2WCtLXdZbVtRpmPVVy6oyUtHLKDi+wZckGohClWdglNUQxlnsuZw81YsMqASUbaTw5UiWHL1Muu73x3hjBMmVcgNSu3Hc0S0uk0Sbm44D1O5ep3JczIDA1grmc95J96DVcvkeUsfS2dXj+K59vQLo7ccOzD5on5nHLhoJ+8lYWmICHMFQQQTmZ0MhkPErlqJmGtMgDUSqTlwlkFHBlh2q93f5leU25O2+z1YxSVLRFsbqSOLSWnMTGOGGvepJd/P3CgvBZFaZyEQbJwkXgTFMptB/7FOL9abwqaEmFhxZD5fEIkOICNd7a/dAYQdPIn1XGQQ0SaABpKQ1QSWA5+89E9qgtcd6KyOc6+BTEya0J7XEIMOIDga6FFDk0SP2gUyRHZcRuxbyOHdJKU00j3mmpCof/AFThi2e8ehr5pwjg4Hu+yjTTIgBx996TdhRLJSULZ/U5JSMyxAIUaLBI3j34o8M/wikoTpgQ2YTH3CODPFIwcwhNxl77tVYgcSAQerSfI+ncuS/g492qkh+R4Jr4XLWeCYER0GfookWGrJ4LcajUYjiPqmRmzGAIOaBUU0WEo7mq1dAOSjmBu+yq6JpleWg+/c1Bttga7Gh+YfUK5fZZ+6Ib7KdFUZ13YnC0ZC1WNzMRMajBMgOrxWtdZp5eiqbZcpxYCDouqGdPZzT8d+ivWg6M9G32k7Rm2EMXfNub6qf0V6GvikRI7S1grsmhdx0b74+k2WCGCTZBopOUpDQD39Fn5Hl1+sNmnj+Lf7T/AKA3Xd7ITQ1gADRTRozJ3+9SpEePk3DH/k76D2I1tjmcmAbP5pnAan5jPJB+Js4mp31nv3+S83fbPRCRHy8t/DicSVHixgxvnITpkAPpnwXIj9cSMshuTHU3Dd5KqBke29eH8rqPbP8AK4dZsyN4ke9TLpvKFHhh8NzXUEwCCWnQjVZe+bwL3GEzCUnEV4tG4YHU0wBUFthhiRZtMePzsdsO5ih711Qw3Hs5Z5ql0bnrF3YAAOJOI1CkAaEjjgszY79jwpCIBaGatkyKBw7L+6S0dgt0COCYMYbY7UJ/Uit4sdXvFFMsMkOOWLCg7we+SU9x80w7QNRTX7LriJYjuoooux0uCdDjHIzApLHu3IfM964UgJjLUDu8uaPtzGviquac15GBkgKLDbQ3NmRIyGkpz0rko7LQc68KI4cDgpYDq7klwuSU2PoybW6Y6eic1yjkFgnkO8t/4+SLjUfzvCsmwgfJKI2dR/G9McaUx90T4LuaABFv868Ug4hHdD9+mqG33vV2IRQxCzZLh+U92R3hPnySPVrkPDu9EAR3Q5mlDmD7qo8YyFR74qyDWvFOeYQXwZGTxMfNLzH1SGRBDz/ld+BP37kpTYcjlLI+8U/4U8BWeAz7lDNEQm2Yjf78Ve3ZdODncQNFIu6wAVdjp6eqt5BrQZUwAGLj6anNZOTLoUNoDa0b4k5S9f5UCNGJMpyAxIy3N370aNFJ7s/o0KK6I1orjkPPv1KEgGvigDDgN/1Kj1qTjnuGgS3k1y0AXJjEmWf39/zYEdtpaXFpBGcjmAQMdJ88lW39emx/htPXIrL8gOA/cfAIt6Xh8FkxL4jh1Qay/WfoFm4UMzLnEkmszvzO9dOLHf7M58uT/lFhYobGMme0dMJabkJ7qoYMkpLqOTTCArtp2XS+I3alg4Ue39rsQghODkaB09lxdt/2iCNkOFohy7L6RBL5XZnd4LTXVbrLaurBihsbOBFHwoo4NdR43tJWBITosngCK0RAMCZhza/lcKtwyKXGL2O5LR6BHs7mmRHFCcQDLMrL3dfFpg/23i0w8PhRjKIP9OLPzWhsd+2SO4NYXw4ucKK0teDuycJ5hYzwtdo1jmTdMkBqeWJz2AGRmPBcIORmudm6ZwH39l0Hn7yTccRL3qubPAjxSAftHUpIRiAZnkupUFlPjX33qK+ARVvEt03j0VgWaY+ajxIMzMEz3ZdyExNAYcQGoxz3ogbmEF7DtTFHDLJ+vAozIgImAf1DMdyoSDNbMJBmOuY1TC7CX2KNjxSGCI9/Rca6Q3b8Qivrjj4FDe0hMAb4BnNh2TjLXiPqiQo8x1hLyK4Hy9PRFDNrsic8kNhRHNnM5NzOGX24q5sdiDRq4+WfAb80+x2NsMYV1y7tB5qUXyqa6DM7zoFlKVmkUObIGtfroNwUe0WouOOOY8m7t6HaI+WP13cFFfE31OmJ3DQKUih8S0gCvcB5Deczko/xMzj5DQaBBjAEz7jKcuA78SmxOtIDjuEtdwWiQgrXbR8/f0Ue8LU2GzbdUZCfaPpqVyPEEJh2jJoqTn+0bz9VlbXanR4m26gFGtya3LvP0WuPHyd+jPJk4qlsT4joji9+JM/QDgngpjkprsRyMIupi6SmQPXU0FOAQSOSDVwUTtpAWd2UokngNiNDwMJ4t/a7FvckHJTRoq72WVhvq0wQAyILRDH+VaD1wNIcbHucrmwdJLNFOw7as8X5InVn+13ZcsqCilwc3YiMD278uGimUYy2OLcdG8cwjGoOYTQ0ZUKxVitMezgf00XaZP8Asxqjgx+IV3Y+lEJzti0NdZ4v6+yTuf6rnnha7R0Ryp7LrY4JJ4aTUEEZSIKS56ZraKgYFBdj3hJJCGR3jruQGn/EHA/ZJJUiGGlRyfBNGnNdSQMLafqEOJjzSSSQzslPukdU+8wkkiegjss42I4lQLWaO/dLwXUlijUhux97kMmruASSWggcT6jyRIIoP3DySST9Atmd6UOP+CJ0O2SMiZGp3qBD7Le9cSXZi/1o45/zYhiU1ySS0Ex4SbgkkrMfkTcUUHySSQhMI1MOKSSTAIMlxJJAehzU5uK4kkUgoR3MDoTw4BwAzE/NJJKOyp6MI62xGktbEe1owAc4AcACkkkqZm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xQTEhUUExQWFhUXFxcVGBgYGBcXGBUXHBUYFxcXFxccHCggGBwlHBcUITEhJSkrLi4uFx8zODMsNygtLisBCgoKDg0OGhAQGiwkHyQsLCwsLCwsLCwsLCwsLCwsLCwsLCwsLCwsLCwsLCwsLCwsLCwsLCwsLCwsLCwsLCwsLP/AABEIAMIBAwMBIgACEQEDEQH/xAAcAAABBQEBAQAAAAAAAAAAAAADAAIEBQYBBwj/xABBEAABAgMFBAgEBQIFBAMAAAABAAIDESEEBTFBURJhcZEGIjKBobHR8BNSweEHQmJy8RQzI0NzguIWksLSFYOy/8QAGQEAAwEBAQAAAAAAAAAAAAAAAAECAwQF/8QAJhEAAgICAgICAgIDAAAAAAAAAAECEQMxEiEEQVFhEyIykRQzQv/aAAwDAQACEQMRAD8AUe9I7uxClL5yPITUCLGtcxN4H7Wk+JC0dhYC0HOo5GU0V7Qjo4raZQsutz/7kWI7dtSHgjw7khN/IJ6mvmrNxksrfnSjZLmQRMim1lPNVY0mzSwbI0ZAcKIj4sNlXOA4rzF94Wl+MV1chTyRbPcseMcIj/8AuKfY/wAS9s38XpPZIeLwToASq+0fiDDH9uE53GQCrbv/AA+tL/yBo/UZLQ3Z+GLnCb4gFSCAJ4GWJTqQ+EEUMfp7anf22MZvlM+KAeklrf23mWg6vkvRrJ+HVnb2tp3Ey8lcWXo5Z4fZhN5TRX2VUfSMH0fvyM0jZhE7w2Z5kL0GBfjHQpR4TiM27E554BHcIbMdlo7godpvqztBm8HhVDH2Z/8A65g2aMRAszgx0touoafKJmQXoV03nDtEMRIZmDzB0K8f6Q2mDEdtQgTOowGK0X4WGP8AEiCUoAE3EzM3UkGnI1J4BZGyDXu34F8lxBDLRAEnflL2yEp4Tk3Deqnp1b2EMaHAuDhQGua9G6TOaLPE2gDNpx4GoXzlZmdZpz2m17wk3RLx27Pd76dKzRD+grzp8cZL0G/hOyxP9P0Xm3wCubyJ8Wjp8LHyi2PNpIXfjnVV8e1w2GTnifyip5BRIt4xD/bYANXH6BYx5S9HVJQhtmjgRzqR3qXDjaOPNefWmzx4h68WmgoOSE27HzmIjgd0x5FX+C9sj86+D0iHaXT7ZVjYox+YHiV5bCNpZ2Yzjxr5zU+wdJ7Uw1Yx3ES8QVL8Z+il5EfZ67Z3HGfiml8olabTc5Yg/wDILEWTpuQOvBH+13qFIh9IrNFI+KHgA0BbMDfSaj8U4vQ3OEls9RuoDZBpgp0WUlR3LflmcxoZGZIAATOz/wDqStXRA7Ag8JHyW66icj7kOa3j4KS3BAgqQFpgXsmZ1JJJdBAkkkkAeQ2UyL279ocCPUFFJUYulEb+oFveKjwDk+I5I4qA2yG54LW9p3VG4kymldn4etxeSUWBaWtexzsA9pPMZK4t3TeDC0G97g3wxWsKotWWF29EIEPCGOS0FnsDGDADwXlV4fiqKiGXO/02/wDk5Zu39PLVF7LQN73F55UCcsiXstYpM93jXjAZjEbwFT4KltvTOzQdokgAmY2nNaMBrXJeEWm8rXF7cZ8tG9UeCjsu6ZmQSdSZnxWTzRRrHx2z1a8/xbhCYhyP7Gl3iZBZW8fxLtEQ9Rrpfqds+DR9VR2e6gcvBWUK4m5rGXkHRDxiujdIbVExeG/tFeZmgRLXaHQ3wzEeWvltDWTg4eIC08C5QNESLAYztbLeJCz/ADN6Nv8AHitmXu2zvZh4tBXp34cdJXQXOgxy0QnTeHmQ2HSGOA2SBzksi+PDnLbA97lVdKrXD/pJMdN7orZyBADAx5lOUqnZ5IjOblQp48ai2j1TprfbY7S2FEm2REwHZjGcl5TBsLmRGARDEO0KNFMc3SICycC840PsRHt4OPkrOy9MrSzFweP1AeYqurins4v2Wj02/wC/Xsgudsl7pBoDnTEzSchIfwvPLVf0dx64IHyiYb4Y95Uz/rOFFbsx4bm5zYZ+BUyyts8X+1aYc/liThuWcoq7ovHOSVNlJBvqX5W+XmpJvluYlwIP0VrH6PvAmYQeNWyf5KBEu5mBZI8km18FUJl5wjmZ6UHmk+3gCdRvQjdEM6810XPD380XEKYheDT+b6IjYgOBHND/APhB8xSFxfq8E7QuLJLVIhMmZBcuqzCFtTrPNbn8PLJDix3l0MODWEyc0ETmAELt0KXSsroEPZaGtBJ3KVY7riE7Tn7H7SZ+C2d5WOESIcNgmMdmnciOuaDBZ8S0RNhoymB3ak8E5W3SIhqxnR2FGlJsR5AxL3bQHNX9qvWFCAD3guwkKuJ3NC8svnpy0FzIL3Fky1oY3ZLuLjQDmVmzfNpiHquMIH5D1zxidrlJJKi+2e+WC3NigyBa4dprpbTZ4bTQZtnvUpYn8Kbt+FZojjjEiTnmQABMnOpctstEISSSSAPnodLID5bJNCDWQ44nSaHePSYf5bof+54+k1bNZQiQkRLAYSWAjWAh7mylIkeKiUqM8UFJj7fe0WKaxwAMocx44qA2E2czMnU7RPOSsIdmM5Cp8lLMGHDE4njnwCjmdSx0VUO1tGAJ4AqTAtgcZANbve4NU0RYj6sAhM+Z3aPAJnxrO0Vc+K7XaI8pJb9D17JsGC6U9qzk6fE+skS770gOf8OJ/hRN5Ba79rxQqij2pp7EPZ3l7yfNRw3vVLFeyXm4vo3EW3wGVL2n9tTyCgR+kQ/y2Hi4/QLNNRGprDFbJl5M3rotI18Rn4vIGjaeOKiTnv4oQTwtEktGEpSltkmDGLatJB3EhDt7fit2XkkTDsazAI+qaAnJuhJtFLHub5Xc/UKBHu+I38s+FVqE0tSKTMe6mNFya1UWzg4hQY11tOUuCORRXWS8osP+3Ee3g4gcsFcQOmFoEg8tiAZOaJnvkq6JdRGB5qK+xvGU+FUdMZs4HSmyvl8SC+GdWO2hyPop8KNZon9q0NmfyvBYV5xxXQVLxpjUmel/05GEjvaQ5DWAgWp7atcRwJC0l29No7BsxBDjNwlEYJjg4fWahwa0UmjSWCxvinZY2ZzyAGpK9O6M2EQIEgRDDu1Fd2nnSGMSFheinTKyGsT/AAjIANLdsA6tEwDnjyVlHvy02p2xZg6EDMF5IMcikuuOrBBr1WVpiqgmRL7LfpB0xZZHGBZoU40hMu7dcy38n+6XBZ9ly2q2zjWp52ZEyrWVZbxyHFajo/0MhQBtRaunOQBM3Y8XO5o/SG8GsaZktAIAbOpM5ku4aLVJLZF30jFdNLBDhGzw4UqbYLQAJYYS4T5JXPYm9pwkAMx6IF5WqG+0RIxmGgubCaTUAmr3GoBoBLctd0Qu51pAeHMEIOG00Ve6VcBgDqVmn32avXRurnsohwYbBk0czU+JU1JJUSJJJJAHzc27YzOxancHja8iFUW2PFa8glkQ5lsx4SImuxra92LjLkFWWyNsDa7kuF7M4za0ToVpcGmmyTvmo4cAdomZ1NeSqzHiRKASCLDu8ntknyTUUhuUvbLC03lBkJl7jrTFVbo20eow8cPspzbO0fl5orUySJAbEzaOciiiKMDTcafyixY7WibihNtDn4MEv1eiYWGanhR4dkdOe0G7gJjkUbZe3Fu0NW/+p+k0CtBGp4QYcYHA10wI7jVGSGOBTpoc10FAx4KU03aXNpSwQ+aamldSLR3YmmmAiAojSkUQ32IHETUSLdTdJcFdAIjWIAy77scMChtsUSdGk0JpWksVtoF37VTQeJ4KygNhs6rQBPHMmk6laRTeyZSSMx0Hu0R4kQmghs2wcBMuDBPvcF7bcTiyGBBYzaJmXTDqGUtOW5YD8KrsDLRHY4dUxmN/+uGH2j/xhjvWpvnpA2GCGtZtESmKbGWW6UgnaVtg05UkaK++kDYDZUMc7tceC8uvC2RIzjsms6uxAz6up3qUID45m4uAOJxLuOg3K4FzGHDDqSNBkVwZvIcuonfh8ZR/kZ6xXQ2c3HbO/wBF6T+HtlIMR/5QA0cZz+iz9gskyAQQJ4y+q9KumythwwGiWanBFylyZXkSjGPFeyYkuBdXeeeJJJJAHyUyOHDqmuma5EYqp1Dw09QpMC3EY1Hj90lL5CWKtE1rdE4lRf6ouowc6eCQhOPad3Np4qjKq2Fix2txPdieSAYz3dluyNTjyRoVmaMBXmjJhaRHh2MTm4lx3qSFzaSCCX2Ga9EaVHBRWqkSyPeEMF0MkTrs8wif0pHZd3OqOeI8U22mjdzwpAeEUFuiN8Qt7bSN46w5io7wiseCJgzG5Ga5DiWdhrKR1FD4fVS4lKfyKS4mGE8YEO40PMU8Ew2kCjwWHfh3HBJotMOF1MmuhQyx4RGobVKg2bN1N2Z9EVY7o7BYTQKxgQQManwQmkCgoEQOWkY0Q5WSHuJBljL3VR7TaYcFu08z01JkBTfvVdeF8hh2WdZ+mTd5KhWS7HRztxSZa7tGDIb1ZNGjuO/X7JcwbLnbTaVo4ASJzOyPFWdiu8uO06p0xl6lV1jDYZaGgBop71K2d2wAKg1Xn+TGXJL0el4ji4t12ifdN2bMnPqpV7gO2JaTOK5Z5mk/fcrm7bs2jM4c1ko2uKNZSSfJgLgu8kgzpjitWEyHDAEgnrsxw4KjhyT5uxJJBJaGYklyaSAPi2PBLXEYEGRG8Joja0Kvr/se074jRU9pup1B5UVC4arOMlJGkk4sIHqVBt5GNR4/dV2yRguiJrRVVaE6ey/gx2uwPqnlUAdLipcG3kdqvmqUjKWP4LOa6Chwoodgft3J6oyfQ9qe+IGiZoENqrb4jGjRxKYkrYO220v3NyHqorYsjTwTGrpFUjdKjQXbadttcRRTNpU9z4u7vqrTaVIwmqYYlCtLurOU5V9fCaaHIdpfSWsh418JpCWwceE0DabNvDDH5cEFltcKEbW8UO7Ey8Uy8LcBQVPgqx0QuxU0bR0bSysaAHCs6z07kYuVVdFs2mkE1x54+Mz3qRbreyE2bjU4AYn3qr6Qu2THxg0TcZAYkqlvO9HOk2GZAzwntHIcFC/qX2g7OyMZjGTR7zV3YbCyFXF2unDRIeht13OG1fx2dd7jnwV0YiifFR7DZnRnSbQZnThqUpTUFbHCEpukFsrDEeGtBOssgvQ7HAkAK0AFfdVXXNdjYYk0fWe8q/gDKnvcvOnneR/R6ePAsa+yVYoHFaSwtICpbGAN3gr2zHh5LXFRjnZLSTQV0OXUch1JcmuEoAckhfEGqSnmh0fMdpZNVdruwOqKHVXcRqjvavPjNrR6DimuzJ2myuYaimqjuaCtfFYCMJqptV0zqym44c8l0wzJ7OeWH4KMgjguteixYRaZOBBQnNBXRdmHaHtdLAqZAvAjtCe/NV0yE5rkdoGk9mggRg6oM1W3kOue7yUNriKihUk2nbkH5fmGPeM1XIz/AB07RFbRdLpcEX+kLuzI7wfPRTLHZBi7IykgbdEm7YcmbzVS5obSoNsvINo3rHwHqmY02yZHjtYJuMvrwVPareX0FB4qJEilxmTMps0GijQVc2kwFOlNBQeyWt0MzbjVSbJYnxnbTiZZuPkEaw3TMTiTAyGB4lWlljdSWbeqRvHsFNITYezw2w27LRLzO8p/xJoBerm6bldEk59G5D5uO5RkyRxq2VixSyOkK6bsdFMzMM1zduHqtjY7C0ABoAAyQYDS0dmg+UTHLHkp1litOB98MR3rysuSWR2z18WKONUiTBBGZHHrD1CsILjx4V8FDYSOCPCI4KUxtF3ZH6VHvFW1niinl9lnbNFI38KFWtlteE5cCK810wkjlyRLlsRPMj9lXsjDUtz1CO2JPAz4ei35HK4Ena3g8fVNiP4/RR3vQXxpDRJzKWM65x3c0lENpO7mksuZtwZ4fFYEGJCUsTzExrn3roaDgVyJnU0VTofv7Ibmy9VZxYIUWJCkrsiivtEBrxJwmqW2XQ5tWdYaZj1WjLOfvJCIWkMjjoiWNSMeQmOYtRa7A2JlJ2ox+6o7ZYHw8RMaj66LrhlUjlnicSFtEYpwK6Uws0WpnYRryDMGRUyz22U9rPMeirg/VEaUA0mHtV4lwkBsjxPH081EYyfBceKpFxVEaOvIwHNcC5JSbLZS4+Z0QMHChFxkB3K8sNhDJF1XeATrPCawUxzKc6IqSIb+CS6IgtEogkCdukgJ9Yeo8kSxwHRHBrQST77gtxYOjfwGCI6rwRtfpDqCXfLxWOfyI419m2Dx5ZH9EK5bhlJ8UVybkOO9aSHBC6wnj588UVpGdD4c15M8kpu2exCEca4xOMhFFdCa7tCe/McDiE4A5ojZKbGzjITh2Xdzse5w+s0VsUjtNkNcuY+slyqLDcrTIaJVniA4Gamw361VW6E06g6iY/lHhlzc9ob6HngVpFmckW0OJLDkU74+s2nwVdDtAzMjoaT4HA9yO2Ll5q+Rm4k8Woy1HP7oJjg4Ejx5jFRcMKIb4mvNJzBQJBijULqgl2/yXFHIvieYCaewbWFDmDT3xCfEgyxw98km5eH8qCxs8jj4pjoamOh7WNd4xCA+Hs44a/8AsPqmIgxbOFHdDVqWD3gUCLB4Jioq3s099yG9u5WESEozmJpiKK2XSDVlDpkfRU8aCWmThIrYPYPfqo1os4cJOE10wzNbMZ4U9GUITC2WCtLXdZbVtRpmPVVy6oyUtHLKDi+wZckGohClWdglNUQxlnsuZw81YsMqASUbaTw5UiWHL1Muu73x3hjBMmVcgNSu3Hc0S0uk0Sbm44D1O5ep3JczIDA1grmc95J96DVcvkeUsfS2dXj+K59vQLo7ccOzD5on5nHLhoJ+8lYWmICHMFQQQTmZ0MhkPErlqJmGtMgDUSqTlwlkFHBlh2q93f5leU25O2+z1YxSVLRFsbqSOLSWnMTGOGGvepJd/P3CgvBZFaZyEQbJwkXgTFMptB/7FOL9abwqaEmFhxZD5fEIkOICNd7a/dAYQdPIn1XGQQ0SaABpKQ1QSWA5+89E9qgtcd6KyOc6+BTEya0J7XEIMOIDga6FFDk0SP2gUyRHZcRuxbyOHdJKU00j3mmpCof/AFThi2e8ehr5pwjg4Hu+yjTTIgBx996TdhRLJSULZ/U5JSMyxAIUaLBI3j34o8M/wikoTpgQ2YTH3CODPFIwcwhNxl77tVYgcSAQerSfI+ncuS/g492qkh+R4Jr4XLWeCYER0GfookWGrJ4LcajUYjiPqmRmzGAIOaBUU0WEo7mq1dAOSjmBu+yq6JpleWg+/c1Bttga7Gh+YfUK5fZZ+6Ib7KdFUZ13YnC0ZC1WNzMRMajBMgOrxWtdZp5eiqbZcpxYCDouqGdPZzT8d+ivWg6M9G32k7Rm2EMXfNub6qf0V6GvikRI7S1grsmhdx0b74+k2WCGCTZBopOUpDQD39Fn5Hl1+sNmnj+Lf7T/AKA3Xd7ITQ1gADRTRozJ3+9SpEePk3DH/k76D2I1tjmcmAbP5pnAan5jPJB+Js4mp31nv3+S83fbPRCRHy8t/DicSVHixgxvnITpkAPpnwXIj9cSMshuTHU3Dd5KqBke29eH8rqPbP8AK4dZsyN4ke9TLpvKFHhh8NzXUEwCCWnQjVZe+bwL3GEzCUnEV4tG4YHU0wBUFthhiRZtMePzsdsO5ih711Qw3Hs5Z5ql0bnrF3YAAOJOI1CkAaEjjgszY79jwpCIBaGatkyKBw7L+6S0dgt0COCYMYbY7UJ/Uit4sdXvFFMsMkOOWLCg7we+SU9x80w7QNRTX7LriJYjuoooux0uCdDjHIzApLHu3IfM964UgJjLUDu8uaPtzGviquac15GBkgKLDbQ3NmRIyGkpz0rko7LQc68KI4cDgpYDq7klwuSU2PoybW6Y6eic1yjkFgnkO8t/4+SLjUfzvCsmwgfJKI2dR/G9McaUx90T4LuaABFv868Ug4hHdD9+mqG33vV2IRQxCzZLh+U92R3hPnySPVrkPDu9EAR3Q5mlDmD7qo8YyFR74qyDWvFOeYQXwZGTxMfNLzH1SGRBDz/ld+BP37kpTYcjlLI+8U/4U8BWeAz7lDNEQm2Yjf78Ve3ZdODncQNFIu6wAVdjp6eqt5BrQZUwAGLj6anNZOTLoUNoDa0b4k5S9f5UCNGJMpyAxIy3N370aNFJ7s/o0KK6I1orjkPPv1KEgGvigDDgN/1Kj1qTjnuGgS3k1y0AXJjEmWf39/zYEdtpaXFpBGcjmAQMdJ88lW39emx/htPXIrL8gOA/cfAIt6Xh8FkxL4jh1Qay/WfoFm4UMzLnEkmszvzO9dOLHf7M58uT/lFhYobGMme0dMJabkJ7qoYMkpLqOTTCArtp2XS+I3alg4Ue39rsQghODkaB09lxdt/2iCNkOFohy7L6RBL5XZnd4LTXVbrLaurBihsbOBFHwoo4NdR43tJWBITosngCK0RAMCZhza/lcKtwyKXGL2O5LR6BHs7mmRHFCcQDLMrL3dfFpg/23i0w8PhRjKIP9OLPzWhsd+2SO4NYXw4ucKK0teDuycJ5hYzwtdo1jmTdMkBqeWJz2AGRmPBcIORmudm6ZwH39l0Hn7yTccRL3qubPAjxSAftHUpIRiAZnkupUFlPjX33qK+ARVvEt03j0VgWaY+ajxIMzMEz3ZdyExNAYcQGoxz3ogbmEF7DtTFHDLJ+vAozIgImAf1DMdyoSDNbMJBmOuY1TC7CX2KNjxSGCI9/Rca6Q3b8Qivrjj4FDe0hMAb4BnNh2TjLXiPqiQo8x1hLyK4Hy9PRFDNrsic8kNhRHNnM5NzOGX24q5sdiDRq4+WfAb80+x2NsMYV1y7tB5qUXyqa6DM7zoFlKVmkUObIGtfroNwUe0WouOOOY8m7t6HaI+WP13cFFfE31OmJ3DQKUih8S0gCvcB5Deczko/xMzj5DQaBBjAEz7jKcuA78SmxOtIDjuEtdwWiQgrXbR8/f0Ue8LU2GzbdUZCfaPpqVyPEEJh2jJoqTn+0bz9VlbXanR4m26gFGtya3LvP0WuPHyd+jPJk4qlsT4joji9+JM/QDgngpjkprsRyMIupi6SmQPXU0FOAQSOSDVwUTtpAWd2UokngNiNDwMJ4t/a7FvckHJTRoq72WVhvq0wQAyILRDH+VaD1wNIcbHucrmwdJLNFOw7as8X5InVn+13ZcsqCilwc3YiMD278uGimUYy2OLcdG8cwjGoOYTQ0ZUKxVitMezgf00XaZP8Asxqjgx+IV3Y+lEJzti0NdZ4v6+yTuf6rnnha7R0Ryp7LrY4JJ4aTUEEZSIKS56ZraKgYFBdj3hJJCGR3jruQGn/EHA/ZJJUiGGlRyfBNGnNdSQMLafqEOJjzSSSQzslPukdU+8wkkiegjss42I4lQLWaO/dLwXUlijUhux97kMmruASSWggcT6jyRIIoP3DySST9Atmd6UOP+CJ0O2SMiZGp3qBD7Le9cSXZi/1o45/zYhiU1ySS0Ex4SbgkkrMfkTcUUHySSQhMI1MOKSSTAIMlxJJAehzU5uK4kkUgoR3MDoTw4BwAzE/NJJKOyp6MI62xGktbEe1owAc4AcACkkkqZm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seattletimes.wpengine.netdna-cdn.com/brierdudley/files/2013/11/photo-3-7-620x4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972050" cy="37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eamapproach.ca/trouble/images/TaskMana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5295900" cy="53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72729"/>
            <a:ext cx="9143999" cy="3352800"/>
          </a:xfrm>
        </p:spPr>
      </p:pic>
    </p:spTree>
    <p:extLst>
      <p:ext uri="{BB962C8B-B14F-4D97-AF65-F5344CB8AC3E}">
        <p14:creationId xmlns:p14="http://schemas.microsoft.com/office/powerpoint/2010/main" val="16646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Code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Initialize;</a:t>
            </a:r>
          </a:p>
          <a:p>
            <a:pPr lvl="1"/>
            <a:r>
              <a:rPr lang="en-US" dirty="0" err="1" smtClean="0"/>
              <a:t>Do_something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mapData</a:t>
            </a:r>
            <a:r>
              <a:rPr lang="en-US" dirty="0" smtClean="0"/>
              <a:t> = new </a:t>
            </a:r>
            <a:r>
              <a:rPr lang="en-US" dirty="0" err="1" smtClean="0"/>
              <a:t>generateMapData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assistanceQuest1 = </a:t>
            </a:r>
            <a:r>
              <a:rPr lang="en-US" dirty="0" err="1" smtClean="0">
                <a:solidFill>
                  <a:srgbClr val="FF0000"/>
                </a:solidFill>
              </a:rPr>
              <a:t>Assistance.solveTSP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mapData</a:t>
            </a:r>
            <a:r>
              <a:rPr lang="en-US" dirty="0" smtClean="0">
                <a:solidFill>
                  <a:srgbClr val="FF0000"/>
                </a:solidFill>
              </a:rPr>
              <a:t>, NOWAIT);</a:t>
            </a:r>
          </a:p>
          <a:p>
            <a:pPr lvl="1"/>
            <a:r>
              <a:rPr lang="en-US" dirty="0" err="1" smtClean="0"/>
              <a:t>doSomething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Assistance.synchronize</a:t>
            </a:r>
            <a:r>
              <a:rPr lang="en-US" dirty="0" smtClean="0">
                <a:solidFill>
                  <a:srgbClr val="FF0000"/>
                </a:solidFill>
              </a:rPr>
              <a:t>(this, assistanceQuest1);</a:t>
            </a:r>
          </a:p>
          <a:p>
            <a:pPr lvl="1"/>
            <a:r>
              <a:rPr lang="en-US" dirty="0" err="1" smtClean="0"/>
              <a:t>doSomething</a:t>
            </a:r>
            <a:r>
              <a:rPr lang="en-US" dirty="0" smtClean="0"/>
              <a:t>(</a:t>
            </a:r>
            <a:r>
              <a:rPr lang="en-US" dirty="0" err="1" smtClean="0"/>
              <a:t>mapData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AutoShape 2" descr="data:image/jpeg;base64,/9j/4AAQSkZJRgABAQAAAQABAAD/2wCEAAkGBxQTEhUUEhQVFhUUFBUUFBYWGBgXFxUUFxQXFxQUFBUaHCggGBwlHBQUITEhJSkrLi4uFx8zODMsNygtLisBCgoKDg0OGxAQGiwkHyQsLCwsLCwvLCwsLCwsLCwsLCwsLCwsLCwsLCwsLC0sLCwsLCwsLCwsLCwsLCwsLCwsLP/AABEIAKgBLAMBIgACEQEDEQH/xAAbAAABBQEBAAAAAAAAAAAAAAAEAAIDBQYBB//EAEcQAAIBAgMEBQoEBAQFAwUAAAECAwARBBIhBRMxQQYiUXGBFDJSYZGhscHR4SNCYvBTcoLxBzNDcxUkssLiFpLSFzRjhKL/xAAaAQADAQEBAQAAAAAAAAAAAAAAAQIDBAUG/8QALREAAgIBAwMCBQQDAQAAAAAAAAECERIDITEEE0EFUSJhgZGhFLHR8EJDcTL/2gAMAwEAAhEDEQA/AKylSvXCa4DsOmlTL1wtQBJelQ0mKReLKO8gVA+14h/qDwufhTpgWNcvVS23ohwznuX62qFukHoxt4kD606NI6OpLiL+xeVys+23JDwRR3kn6VC21Jz+ZRfsXX33pUbLodd74mmrhrLTyTgXdpVB0uQVHdewqbAbFmxGq3K8MzsQt+zmT4A0NxStspdBqVba+/8ABeyYhBxdR3kUNJtaEf6i+Fz8KqptgOkqRuFG8NlcapcC51tcH1EVDjMDu5jESDbJ1gLef6vVSUovga6ON05/hlm+3YuQc9y/WoH6QD8sbeJA+tQ7c2csMiKjMwZCxzW4hrC1hRexMJFkaSZbjMqKCSBckC+h11YDwNJ6sVHI1XR6eDk29tvYDfbsnJEHeSfpQ77WmP51HcBp7aOiw6x40CwyEs6g6ixRtLHsN/dVx/xCRZHLMghC9UAda9hcm3LzvdUy10qpcq/78yOzp+Iv7mTfESNxkfwNvhXHwLZc51Fs1i3Wyg2L5eypIIg7HLcB5DkHCwZuqPfVkpU4k6aX3Y1/IEtb41pKbRv2tNwi4xVv6/uVsuz8oJupK2LqBqgPDXnbS/ZUWWrfBkNK4Kj8QyKedwSe09goJJTbkNOQA5eoVOTfJ1dKqdNLdWXsuwIvJyys5lMWdblbZsoNrBeFzbxozY2zoNwhkiDSGMOxa5tmuQLE2Fhpw5VRvtogxdYWClW15FRx8QKhG2RnfXQqirYHgob5sa55Q1pJq/77HC9eN7y/Jp9mTGPCQmEQJJu48zyDQ9TrElbEtf19tR7J2k7YmVpJo5Duo1zRiygB3NuJ1BY86yoxoaJI2RmChdOAuBbjfvpsOKKEmOILcW4gc+Jpvp5NTt837Gaabi0r49zY4DExmU4mM/50YVx+oMLE+uwIP8oqsxGJz4ExqMxLtp/+yWNZ3DSSRiysBfU31sfV4WpQq6+a7Ak3NhofXahdLTvLiq+l/wAmnxV/5rZ3x5Lva2LHk0ENhmBi042yjX2UBm/dqHjga+Yhmbtb5dlTbp+wDxrVaOKpe7f3O/o+q0tBNzat1t8kdrlNMR5uopboekT3A1XaZvP1nRXA7MK4ZBXN2vYx91IgD8o8TVLROafrq8REZRXN7TWmA5oPf86YcSPSPgPtVLRRyz9b1HwiBzYm/NTbvI0qSJhYaHh2Gm5CWL9ayrztewvepxFfmfaa1WyPI1dR6ksmXipjG4Io/pY0PtCHExxs7yBQByC8eQtVuxJ4kmq/bY/BPhWSkDRlH2rM3GRvA2+FTqhYAszHvJNAImvjV9h4xlGg4Cr1XS2PT9J0Izk3NWBLAOypRGOyjclLLXM5M+khowjwkCCOnBKJtStU2bUkQZKvOikuR31tdVH/APRqqvTPKWQ9UXuNdbW1pSi5xcV5OXrJRWk/PH7l1szazzRzDEEMpBA0A6pzAqbdmUHxoXacmbDwxxlsnVzZb3Iyc7a6nj66q3kdxl6qqeIXifVTkhkGiFgOzLcDuJoWhUrXvdeOKPCqWPH35/JbNj7Lh0Y3ZWU66nqowJJ7daB2gC0rS3Fjk7+r4UONnudTmJ9IkAju7Kd/wg87eLGtIaKi7Xz/ACQ9R+6X148fMk2nOsjhi4FlK20PO/bUBx4yqigPbW3K/G/tvUi7OQfmTwF6lGEQc28FI+VWtJJJexD1l5n9kwKXHZmRsrXW/LtGovTFxD3YgaNyJ9Vr1Z+TL6LHvI+tIqg/Kg72+1UoJbUYvV07u3+EV2ClKEEgdU3Av6+FSRuwbMBrmLcCRqSfnRZxaDg0fgL/AANMOOHIue5fqKeFstdaopJLjbdkUUcgN1BBuTfQcePHvpDBP2Ad5p5xRPBHPebfOmmRj+RfE3+VPAn9dPwkMGzwOJQe/wCNSLhVH5j4LXM0nao7h964Y3PFz4AD5U8TH9TqeNv+IkGHXsY+IHzruRR+UeJqEYW/EsfE/CnJs64BCEgsFBsSCx4KDzPDTjrTpEPW1Hy2dOIUc4x7/nTTjR6R8F+1XGC6KYmQsEgP4bZXzFEytlDWOdhrYg+NPn6MTrFJLlUpC+7kysGIOVWuLaEddQSDxPqNLKJHxMoTiv0ufG3zphlY/kHib1cbc2Q2GkEblSSiPdb26wvbUVWkU00yaZBnf9I7hXCHPF/YBRFq5anYqBjD2sx8TSGGXsoi1K1OwoJXYkuWNhE1pTaOwuXOvmqNeR5a20pbV2XJh5WilADra4BB85Qw1HqIo8dIpxDHEjZBFmKshZX1BBBbNoNTotr87kUX/iBiUkx0rxurqclmQhlNo1BsRpxBrO5WVSozlupJ/tt8KbB5o7qlA6kn+23wqLDnqjuqyTUGq/bX+We8UdVftg/h+NYLk1MvDESeBq6w8bWHVNV2EmA5t4D7VYx4n9Mh/qt8DW0o2dHT9bLRVRQQMK/YB3muHD2850HjTM7H/SX+pr/Kngy8t2vcCfnUYI2fqeu/J0YdfTv/ACgn4U4YZexz7vjammOQ8ZD4AD5VzyQni7nt6xHwoxRjLrdeX+TJRAvof+5vpemmVF/hL43+lcTZVyvUZixsujMWN7WXtN7DSrTC9FJ2W6Yc2uR+VdVJBFmINwQR4U/hRk9TUly2VRx6+mP6VP3ppx3ZvD4AfIUfitnPGqMy2EgLLwvZTY3HLUc6O2lsNYM6vPHvEt+GokY3NiAWygDQ31oyiRUjPnEMeEbf1P8Ac00M/JIx7/kKLy1zLTsgGvKfzAdy/U1wxNzkbwsPgKKy0stOwoD8lHMse9ialwuzQ7ZUS5PKw5cSSeHfU+Wp8DiWicOtrjhe/Z+kg++iwohXZj7sy5CEVghbQDMb9Uczw5cOdFbC2I+KdkjKgqhfrEgEXAsLA63YVYLj82ClR5LsZoyiE8FsxbInBVueQtUfRzaQw5lcmzGK0eh1cSIwBtwHVOpqLdMqkRR9HmOFGJDedII1jCksxL5BrfjmuLW5VNguispmjSXqIzOHZWRymRC7qcpNnsOB7edXGM6VxhjuUbKskDxggAWR3kkza3BLOQDY8L1UvteOOVZcNEyuHeRmlOYtnBBiyrYZLE+vXjpU3MdIfsxMHNNDGsEiFplFjIXWSI8c+oKNw83SrXZmw4k3hJglIxmEVQv4hjQ4nKyMWXmNCBfzTeqf/wBQlMow8McKiQSkDM+d1vlzEm+UX0UWFBQ7VmXPkfLnkSVrBT10YuhFwbWY3t7b0sZMLRp9ob6CNPIlZTLicVvWjS5LJOViiOhsoW+nA0fgcWsMZbFhVkOOkXPHlKQSvALygajS5B42JJ5ViIdqYhM+SWRd4Sz5WK5mPFiBbX1igzfmdL348zxPfRhtuGRucDgd1h54ZThHcYvP/wA09o2BhX8Ua3Ym/vN9RQ+H22mGhKZoHJxjGSKDWF8O+HAdUv8AlubD9S+qsXkA7BTcy+lT7fuLI2W3ekGEeWRkQyKY0RSU1KqlsnX1GtrnmDzsKw5WpMw7G9h+lcLfpPtH1q4xoTZHauWp7OexR3n7VE2JA/Oo9/zqiR2WlkqBsYvpHwH2phxIPJz7vmKdMLQVlprMBxIoYyE8I/8A3GujPyVR4UCsU2KGqqR1hlueFiNajjYgAZl9l/nU8eH0dm1Kxlhp2cPjUkbXANAGiJqu2v5njVhVdtY9XxrFcmj4KbBLVrCtV+BXSrWJa2ZETbw9Dkz4frOUkRnmJIGUhFaykDQEuo1vQmM6Nxozl5lhQyypCGDNmEZIJZh5ovpfWpD0ubKyrGACYSLte27CBhw4NkHd66hHSmXWyx3zyOjFbtEZSS+7N9OJ4g1zNTs6PhLfC4WLeYWA4eErNhUeR8n4gYoxL5+Wqj20/CrLE2Djww/BkSN5SFBEhY/jGRrcl5cvZWek2/iWjEWchAgSyqo6oFgCwF+HroVMdMEMYkcIb3UMQuvHS9GD5DJGs8hztg3hF4Yp52LAjKiDE5hc8hlFTpPF+BITh8qvM5eR7OgaVyDGgOrWPMVg7G1r6HiOR7xUbFRxYCn2/mLM0O1hBLDFbEKpjjcZWV3cksSL5RYE6ce2peke2I5s+WeVlJUrDuwsfVK3DM2pvYnhzrL71eRv3a/CkZR2N7LfG1VgJzJ9o4gSNcLbwt4WufjxJ7bATLTt7+n2kfImo3xNuJQeP2q0Qx2Wluz2UO20F/iL4An4Gom2gva57l+q06YrQbu6WSgDjOxJD3m3zphnY8Il/qN/lRQWHllHFhXM6+s9wJ+FBCWXlkXuB+tcySHjJbuAooVhpcclJ93xtXC59EeJ+l6D8lJ4ux8bfCpTsc3UFHuxsoIbrE8At+J4cKNg3HtibcWQeP8AaoTjl/iA/wAo/vVjiei00KbySBkQWGZgBqeGhN/dTtkbEMwds0cccYUySSHKi5jZRoCSSeApZRqx0ypOMHLOfC3yFNOIvwRvFvua0+G6LFsQITLHlMZm3yHOgiykh+XqFtONdm6N5I8Wzsc2GkjjAA0fM5XNrqNACO+l3IhizLCRuSIP36hXbynmB3D71rehmxopndsRfdIEU2JU55ZAkeo1t5x8KtotmxYTDzvJBHNJHi9yN5e2TIGBsDb1+NKWqk6DE85MT83PhYUw4btZj4mtj052fHFLGYkyLLDHLu+OQuDdfdWYNVGdqyWgXyNeynCBRyFTUrVVhRHuxXQtOpUAbJOh0QkwqvPlWdVYl1KsWJUZIl1NznsCwA53PCs5t/BLDiJYlJKxyMgJtewYgXtpembKx26mikILCOSN7X4hHDZQeXP213bWO388ktsu8dnte9sxva/Os0pKRW1AsY6kv+y/xWhsP5o7qKi82X1wv8VoTDeaO6tESaK9V21j1R30fyqt2seqPGs1yW+AXAEWGh9lWsT/AKT4kfI1Q4WMkec3gbVY4bZuchQHcnQC7MSewDnWrIiWJxFuOQd7faom2iv8RO4C/wD3UQnRaQMiGBgzmyBlK5j6i1H4LotI7SCyR7kgSGRgoUkkDXXsrLKPuaYyKU7QXkznuX6rTTjL8EkPjl/7q1i9EGXOZZI41QIcwzOGD3ylco14V2LowrRTSJLm3d8nUK7wIFMhsTcWzW8KT1YIeEjIb1j/AKS/1Nf5GkGl5ZF7gT8xW82d0fw2eCOTes00CzaFQq9RmYcL/l0rL7SeMud0hRdLKWzG/M3prUTdITi0VRWU8ZPYo+d6acMx4u58bfCjK5V2SBnArzue8k/E05cEg4KPZRNKi2FEIhHZXcgqS1K1ICPJVhs7CRukxdsrIgZOsqgnW4IIJY6AAAcTqRcUFalQ+BouNtbNhjgw8kLM+932ZmGXNkZVFkucoFz30V0VkiRJWkIjYlFjneEzRodSy8LKxFuPKqjFbQZ4ooiAFh3mUi9zvGzG/sp+zNsTQZhC5UNbMLKwNuBswIv66jFtNFWrs3uEwxV3zCK7T4Bw0SlVYF/PynzSbXIodHmBl8qL5WxmG8mEnHMMTdjGDqBkt6reNYiXac7MzGWS7MGY5iLsvmnS3Dl2cqGnldzd2Zj2sxY+0mo7bHkavprhD+I+5jT8UneGfPJICxHVizdUG4NraWoHojjRGJbYhYWbJYSJnikAJuG0JBF9OF7nwzmW3YKaXUfmFWobUTlvZuMX0gwiGZo0SR5I4oWARoo3IJaaSw1AJyC3E5ezWmYrpbhpRLvIZDv1g3oUqo3kV7lWuTl83lfQ1id4vrPcPpXN4PRPw+NqO0hZGlTpTuUZMGhgDyBy2feNYIFyXZeF8zX9dTP08nOb8OA5mV2zIWu6oEData9lHKsnnPo+0/c01prc1Hj9hT7aFYXtPaEk8jSSsWZuJ9wAA0AoTIeyomxQ9MeH96YcQPSY9w+1WlQrJ8lLLQxmHoufEj500sfQHiadCsIJA4kU3eL237vtUIZ+QUU0lz+b2CnQWT7wcgfYfnXM59H2kfWolhY8Wa3O2nypvkvaSfE0bBucldjdbcbXs2luzhTVw/6R4k/SjMHABn0H+W3799QYVuqO6iyaNDyqs2qdPbVjeqzap09tZo1fALg+Fa7oJ/8AewfzH/oaslhFNqsoUNXImOx6TgdsQFZOtIEhLtnkYNIZZbxru1vwC5/aKdjds4dVnlRo5DMmHbdvY3dSwYMgPEAA29dedhe0ilvV5sPaPrXN2Ua5m8x/SqNUlMEhEkggygKbLlUh1GYWAHz0oaHpgqbobvOArb1mH4jPJcy5DewBJHsrGGVf1HuB+ldMnYpPu+JFV2ohmaJuktpoZEj/AMmDcgFvO6jLmuBp53D1VnWNc3h9EDvP96jfFW4sg8f7VcYJcEuVklqWQ9lCtjl/iD+kE/M1GcYvbIf6bfIVdMm0HZK4V9YoA4nsRz3tb500ytyjXxN/lRQWHGRRxYe760t4vrPcD8hQO8l7VHcD9a4VkPFz4AfSnQrDt5+k/D42rm8Po+0j70D5OebufG3wqXD7LMhsqs7amwDMdNSbClsFsmfEW4lB4/YVC2NH8QeA+5qZdjtkMgjOQMELW0DWvlv22qfZexnnfJEtzYsdQAqjizE6AUXEdMrzi17XPh9qacR2I57zb51qk6FYglxZPw4xLfNcOhzWMZAOa+VuykOiMmXDG6/801lGt0GhzN/Sb+FT3IjxZkzIT/pr4n7Ut5JyyjwNbDFdFRH5TeTMII45EYCwkWQgA8TYant4UBi9kquEhmBbNJJKrA2ygJa2UWvzPOhaifAnFmetIfzewCl5Ox4s3tt8K03RKCFp/wAcXRUdtVZkDAdUyhdQlzqdBwvWtGyUDmZIcMzLhXlhEF2ilcOF3m6I0Kg8Lm5trelLVpgonli4K/afEmjcN0elc9SCRv5Y2PHhwHqPsr1jZU2iTzLu5zg8U0hRVRzGjx5HykWDdl6pujvSEvj1tPPujG4O/kXUrE51C2Xjwqe7J8BijAvsaRZRE0bLISoCMMpu1suh7bir2foHi0y5owAzrHcOrZWYgLnyk2FzxoTZ2L/5qKSRybTRszMSTYONST2D4Vuptu4aCSd1nEvlOIiYqitaNFlzsxJ8425CiU5eAoz/AP8ATuS4Amga0qRSZGLGIsbDMLD2USP8OiBC28zLJMYpMq2MY3hQMLk3By9mlxxqzfp7CWfOrFVxKSwlFCkorG+fUXNu3toQf4hBJI2SMlV3u8ViBnDyF1ta9iumvfU3MW45+gMMcW/dpHjRZWkVbBmZXKoqWHVGlyTe3w84lQXNuFbWXp9KHjZEUBBKGViWWRZGLFXGnDT2eFY7FSZmLABbknKL2W5vYX1sKuCkuQNBgNpYVcGsckQeVZs9guTOnMPNqwFvRt3Ea0b/AInBd5hiiKgbCREKvAAlrAd3CsZRW0MfLNl3rFsiLGl/yovmqLCnh8VoLIsH+f8A22+K1XYU9Ud1GxTBMxY/kI9vCq7Dy2UCx9hrVEs0ZNVe1208DVmaq9rj4VmuS3wCYbEgeme4CjUxPYjHvb7mhMKlWuCgzMFuBcgXPAXPE1qyVZAJG5RoO/X5VIHl7VHcD9a9FxvRCCOylcRfeRIJDlMcoZgG83zOOl/fVth+h+GXEtdLw7oBFJJ/EJa+t76CJ/bXO9ZGmNHke7kPFz4AD5UvJWPFnP8AUflXp+B6OKcC14ru6POslhdQrDLGG9ahjb10PtHZx8swhWM5VXC5iqnKNVuSQLCktdNjwPNzs4X1HtufjVtszopNMuaKEst7ZuqBccdWIq56W7LlWeWVo2VGmfKxFgbkkW8BR0OPjjwEAeNZS0kxCl2XLY2uQvHxp9xuNoFFXuU8PQrEEXyoCQWCl1zMB6IB14VJhOiLMud5EjTdRTEkM1llLBRYDj1eHrFaHDbYgU4dW3dxgwpmFy8T7thkFr5Ty4X61cw3SGBUy750bybCxhkQsVePOZAARb8wF/XUOWoXjEpdn9F43aW0kkiQqhO6iIkZnvYKj8hY61T7bwKRSlI2ZlABu6lGFxcqykDUVfx7YgEkjM+KYtlInVgkugsUZQcpXhbS9VPSHanlMxktlFlUAm5sotdjzJ41Ucr3JljWxTZaWWpctLLWpmRZas+j+1Dhpd5lz9VlK3sCDbjobjThQW7PZXMvd7RQ9wWxrpccZNksGI6uJVEUACyiMEDTjxOpufXVd0OxSxyuWlWMmMqN4ueN7kEpIBqBoNfV4Gi07fjTWkUcTb9+uoWmlaKy8noSdJcLDIxjtqsCvu0Ko5DvvsingMradpoTE9MIrgpGxMe9EIYDIAypHHcZr6IrXHrrC+Ury17vtem+UDkD4g/QUuyh5mvbpgrLZ8MjZolhcBzGpVHLIFVRdQL240G/SfqCNcLhsiszIrq0mUta9szeqs35QfR+H1pjTN+n2/8AjVLTROTLDZ20ZIHzwtlaxUmwIKnipBBBGg0tyqefbeIeQSmV86iysvVyjsUKAANTwqkfFfrUeP3FQtihze/cP71eIsi2xOMkkYs7szEWLMxJI7CSeHqoY949tV5xI/WfC3yFcM36G8T96eIrLC47fjTDOo/N8PrQGc8kX9+Fdzv+ke2ihWGHEL6z3XPwFcOI7FPv+dqDIc/m9gFc3R9Jvh8KdILCzOfRt7PqaY07fpHj9qF8nHMk+Jrq4ZeyjYNyRsR+tf341E2IHpHwH2NWP/A5QI/wmG+/yrqRvOzJ28R7RTMfs54ZGjkXK66MptoePLSkpRCmAIrOTlLAAXN7cv71IkdwDmOvd9KLwi+d/IfiKCwh6g7qdiL01WbUNWRqq2o2vsqFyW+BuFFW2AkysrEBsrAlTqGsb5WHYeFVeGcdh9hqwjl/Qfd9atiibP8A9WIi5YISgaRHYNIWUZGDhEW1kFxypr9M5zlsEGV5XGhOsmYEHXUDO1qyW/YclHef/Go2xv8A+RR7/wDuFZdtexbmaN+kGILhw5UquRQo6oXLlsFNxwps3SDEsMpmksLWGbLa1rcLdgrNNjVP5yf5Vv8AI0zysdkh930p4IWRdYjFO/nyM38zFviTQzMBzqsM55Rsf5m+pNNzvyjQfv1CqxFkWRxKel8PrXPKR2MfA/8AxoDNL2qO4H600xueLnwA+lFILDziOxT++8imtiG7AO+33oHyY82c+JHwpeRLz17yTRsK2FNiiOLKPH+1QtjhzkHgD9TTVwij8o9lPEIp7BuRHFr6TnuX/wAa55R2LIfEj51OEq42XsIzQySBgMhVcp53IuxYkBQLjXX1240pSSVsaTZn94f4Y/qN/lXVL8go9tabpH0d8lWE7xX3qZzl1UG9rBr9YeurnoZsCKaGSQx7+VXCiHebrqZbl78TqbeFQ9VY2h4mBIkP5h4D61zyd+bN7h8q9C27sOGPDTMkToy4pUXeHrqhiDFdCQRckg66Wq/xWxMLkkjMcaZzDGjhQMjtECpvxsW0P81Z/qPZFYHj64K/Nj4mnwbJLsFVCzHQKAWY242A15V69j0kghlEAKyrDhF6ihmvdw1hY350zd5W8plZIplwkaOziwE8hNi1h52VeHrFHfYdtHmezejM0xYQwlihs3AZTrocxFjofZUG09kvh33cq5XABIup0PDVSRXq5wS/82Y0jlTEeTzorvkRg2Yk5tNLhjavN+kuHyTsMsKXAOWFs6Lpwzdulz31UNRyYpRSRS5K5lqQiuWrUgZalan2rlqYDLUrU41ygBtqQp+U9lcyGgRq9ndLJc+FRAIzEFhMg6zuhKAqWa+VbKNBw1tYaVB/iMQdoT2N+sOH8i1mwK5b1is1ppStDsnwXFv5G+VV2E8wUVHiAlyLHqkcQNToKBhcqALDT11qhMv6qdrHXT1VbVVbT41C5HLghgRj+Y/CjYMCXIAzsTwF2JPqAofD1sOgqStOwgyhmjYFyCd0pIzSLb83Id9VN0rCCsz0mzMhs6FSOIYEEd4OtXcfQ/EbsSbghLBr9XgeBte9qsenEzNOmZHXLEqK0gs8oFxvGHK5vWk2ptyKGVFVbyNBDE0hfqrGwXN1eF7czXO9STimjRRVmYHQuVQTI8EQVihMkgUZgATawN+NSYXokhQSS4iONXdkjYKzq2VspYtoFW/M1sMdtmFg+TEwId/I12QS9WwAKAd3GqjY+3oYVA8qk6ruZI91mWbrkho7j8PMOIvzqFKbKUUYPFwZHZbg5SRdTcGx4g8xUNqM2liBJK7quUMzMF9EE3tQtq3hdKzN8jbVy1PtStViGWpWqTIew1zL+7ikBHStT8vrFcJA4kUANqePEuqlQzBWILKCQrEcLjgag3idt+631pbwdjew/SigsvNvbXSaLDIoYGGERte1i17krY8PZT9jbciii3cuGWXr51bMUZTYCxYC5XThVAX/AE+/71zeHsA7/wBmp7aqh5Grk6bSs0heOF1kYPkdSyqVAVcuo5AcardodIp5g4dtJHEjAADVVyqBzAA5VRtPbiyj9+FRnFj0we7+5prTS8BkaB+keLJJ30l2CgkdUkLfKOqBwufbVdLiZGvmdjmbM2Zibta2Y3Optpeq7yle1j4fammf9Ln3fOqxFkGEdpHxpjW5ke+hTIf4ftI+9IF+SqKdCsnzr2/D60s47D7D9KhyyHmPZ965uH9I+AFGwE2f9P79tNLnsH79tQHDnmze2ueSDnc95NPYW5MZT2qP33VGcSPTH78a4MKvYKcIR2CjYNyM4lfSPgPtTfKB+s+FvpU+QUgtAbg+8/Q3ifvSufQXxt9K2Ozuie9wgxAlVSZRGQ4yogJy52kJ4X7Aaj6ZdG0wZhCybzeQrIW0tck3ydq6aVHcV0FGVgwpdutbRSdKWHylQbCrHZwuzf7b+4Xqqwh6gq+WIu6qdonWrU1TbQbrdmtTHkqXBNhxVrgcTJHcxu6EixysVuOw2NU8OIHpHwX7GiVnHZIfd8xVNCTosZJGc3dix7WNz7a5w4kUEHP8M/1N/enqH5Ig/fdU0VYTvl9L4fWlvR2N7D9KgtL6QHcPqa4IHPFz4BR8qNg3JzJ+k/vvIrhc+iB3n+9Rx7PZyFBdiTYAFiSewAcaLfozKGVWhkBchUzqwzMdAAW50m4odMFbEW4sg8f7VE2LH8QeAJ+Zq/wvQrEMuZYRa7AXZASVJVgBe/FT7KIXobLuw+aK5i3wjz/iFLXvkt86nuQDGRlTiV7XPcv/AI1zffoc+NvnWwx3RVIrq+IXeDL1Fjc6tawL8BxozH9EYkSbLMxeADNmjyobm1g1+NLuxH25GDLn+GP6jf61y78lQe37V6JtzovDBC5yT3RQVm6rRyMbXBVdUGvE+3twpFVHUUhONA1pObAdw+prow7Hi7e4fKp6vejm144ExCurNvY8i5bCx14sdQNRwvw4cLOTaWwkjOHAm1yXsfWbUTs3YDztlijaRrXIGth2knQVtelGJEmzcIwREu83VQWUWa3Akmgeh2EmdZd1Z1Bj3uHzZGlUE5bPa6gE62IrPuOm/YrFWZbF7LMTlHTIy6FSNRV7s/oZNIiMDEhkBaJHfK8gHNFt8bUT/iDIpxrlWzaIDqDlIUApccbVbbSTDYkxTtiUjjSFEeMH8ZSgPVjTW+vOlnJxTGooo9ndE86K00yQbxikQcFmcg2OgIyi+lzUsPRVY962LkMccUgi6gzM7kZupfllINz20cMZhJ48PvZmiOGGRkyMxkQNdSrLoCba99LE9JsPiRKmJEiK02+jaMKWFlCZWB04Dj66m5jpD4ugiuziOQuDDFLh20UMJGI/EFuQF9LfKo16P4beYmNQ58mwzksxK5p1IuwUcF7Ab3qLE9MFtMkSOqmGKCDrWZFjYksxHM35VFiOmebO25G8kw5glfN597Wky5dDpwvz9VGMw2L3pRsnD4dJFjgwosoCl5nM92A1SIg6i9+PKjZsHC8EiYZMK6rASYXUx4lGCgmQsQSWHYQOI17cltfpjv8AOThcOHcZd4VLONLAqxOhHKosZ03xLoyndhnXI8ioBI68CGfu7AKXakS2jMyCmGnNrXMh7DXUiRlcp+Q0snd7aBDKVOyese+mm3bQFE6YxwuTM2S+bLc5c3C+Xhf11edLdupiVwwQMDDho4nzWF3UalbE3FZy47b1zMOxvYfpScU3YwrZh65/kk/6GqqwvmiiHxWQ6XBIIGl+IsfcTyoVI2A0J9g+dUiWXjGqbHDreNKlUx5HLgmw61b7JwRmlSNeLsqj1XPHw4+FKlTm9ghybmDojCMUEGeSE4dpk1AZmU2y3AHP1cxVrhujWHAZlw/4ghDbiSQnKxcgEtfS4B49lKlXBk5eTYC6Q7Ow64aZoo4wwkhRstmCPlu6I/ZqOFFbNl3WBw+VpUZhKTuYRKzfiG1yQbUqVKUsU1/wfBk+iBLY+HNe5ck343ysT8K1mCeSPKmLY5pMXG0KuwZgqm7NxOVeApUq3q8f77BEC2tt2KFYWVUklUzsjZ9Iy0ralBxvfn2UDtnpKoEawiNmOGjjeW13W69dAb2H3rtKrjpRoTkwrb/SKGQkripWTNGwhEVl6rKTdmAJ4XoHH9MBJ5QrBnjkZDArBbJla5zC/A25XrlKn248E5shxnSiMRSJh4Wj3wyuC5ZEHMRR8BfwrJsa7SqlFLgltsbSpUqYid8RIyqhZiiXyqSSq3N2KjgL1GhYcLj3UqVBQ0g+r20vH412lTEMLDt/ftrlx6/ZSpUAK47DXL+r3/elSoHQs3d+/ClmPaPZSpUmzp0enU3uzlz21zL3+76VylWb1Gj29D0bRmrcmLdnsPvp4wrH8p99cpVm9aR2r0TpVzb+o9cA/oe6pBs2TstSpVPdkWvTOlj/AIfljv8Ahb86admHmaVKjuSOmHQ9Mv8AWvsDjAjOL3PH4E/Kg4H017SPfSpV0aTb5PmfW9KGnrJQVK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i2.cdn.turner.com/money/dam/assets/131024112526-n-mcdonalds-fast-food-dollar-00001405-1024x57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7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0131"/>
            <a:ext cx="8229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Assistance is only given if there are enough resources available.</a:t>
            </a:r>
          </a:p>
          <a:p>
            <a:r>
              <a:rPr lang="en-US" dirty="0" smtClean="0"/>
              <a:t>If more resources are needed, the system automatically stops all Assistance processes.</a:t>
            </a:r>
            <a:endParaRPr lang="en-US" dirty="0"/>
          </a:p>
        </p:txBody>
      </p:sp>
      <p:pic>
        <p:nvPicPr>
          <p:cNvPr id="4098" name="Picture 2" descr="http://www.rmcr.ca/files/7313/7348/8086/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ímbolo de 'Não' 3"/>
          <p:cNvSpPr/>
          <p:nvPr/>
        </p:nvSpPr>
        <p:spPr>
          <a:xfrm>
            <a:off x="7696200" y="3002972"/>
            <a:ext cx="342900" cy="3498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9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Ze\Desktop\Assistant Hand 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-465814"/>
            <a:ext cx="7572730" cy="785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1001" y="990600"/>
            <a:ext cx="807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</a:rPr>
              <a:t>or everyone </a:t>
            </a: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</a:rPr>
              <a:t>to have a Powerful </a:t>
            </a: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</a:rPr>
              <a:t>Machine</a:t>
            </a:r>
            <a:endParaRPr lang="en-US" sz="7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74</Words>
  <Application>Microsoft Office PowerPoint</Application>
  <PresentationFormat>Apresentação na tela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Assistance</vt:lpstr>
      <vt:lpstr>Grid</vt:lpstr>
      <vt:lpstr>Waste</vt:lpstr>
      <vt:lpstr>User’s Code</vt:lpstr>
      <vt:lpstr>Tasks</vt:lpstr>
      <vt:lpstr>Quest</vt:lpstr>
      <vt:lpstr>Optional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Assistance</dc:title>
  <dc:creator>Jose Ferreira Reis Fonseca</dc:creator>
  <cp:lastModifiedBy>Jose Ferreira Reis Fonseca</cp:lastModifiedBy>
  <cp:revision>12</cp:revision>
  <dcterms:created xsi:type="dcterms:W3CDTF">2014-08-07T17:31:54Z</dcterms:created>
  <dcterms:modified xsi:type="dcterms:W3CDTF">2014-09-25T20:15:08Z</dcterms:modified>
</cp:coreProperties>
</file>