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9C0F-66BA-4C55-B7CA-FBE0F6769C9E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5B81-41B0-4611-BDE4-7ACDC85A10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7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9C0F-66BA-4C55-B7CA-FBE0F6769C9E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5B81-41B0-4611-BDE4-7ACDC85A10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2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9C0F-66BA-4C55-B7CA-FBE0F6769C9E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5B81-41B0-4611-BDE4-7ACDC85A10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6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9C0F-66BA-4C55-B7CA-FBE0F6769C9E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5B81-41B0-4611-BDE4-7ACDC85A10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9C0F-66BA-4C55-B7CA-FBE0F6769C9E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5B81-41B0-4611-BDE4-7ACDC85A10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2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9C0F-66BA-4C55-B7CA-FBE0F6769C9E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5B81-41B0-4611-BDE4-7ACDC85A10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9C0F-66BA-4C55-B7CA-FBE0F6769C9E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5B81-41B0-4611-BDE4-7ACDC85A10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2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9C0F-66BA-4C55-B7CA-FBE0F6769C9E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5B81-41B0-4611-BDE4-7ACDC85A10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3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9C0F-66BA-4C55-B7CA-FBE0F6769C9E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5B81-41B0-4611-BDE4-7ACDC85A10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9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9C0F-66BA-4C55-B7CA-FBE0F6769C9E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5B81-41B0-4611-BDE4-7ACDC85A10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6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9C0F-66BA-4C55-B7CA-FBE0F6769C9E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5B81-41B0-4611-BDE4-7ACDC85A10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9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40000"/>
                <a:lumOff val="60000"/>
              </a:schemeClr>
            </a:gs>
            <a:gs pos="95000">
              <a:schemeClr val="accent3">
                <a:lumMod val="60000"/>
                <a:lumOff val="40000"/>
              </a:schemeClr>
            </a:gs>
            <a:gs pos="0">
              <a:schemeClr val="accent3">
                <a:lumMod val="40000"/>
                <a:lumOff val="6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9C0F-66BA-4C55-B7CA-FBE0F6769C9E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D5B81-41B0-4611-BDE4-7ACDC85A10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6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Assistance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Wasted Computing Power Socialized Reutilization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4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User’s Code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200" y="1600200"/>
            <a:ext cx="9067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Initialize;</a:t>
            </a:r>
          </a:p>
          <a:p>
            <a:pPr lvl="1"/>
            <a:r>
              <a:rPr lang="en-US" dirty="0" err="1" smtClean="0"/>
              <a:t>Do_something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mapData</a:t>
            </a:r>
            <a:r>
              <a:rPr lang="en-US" dirty="0" smtClean="0"/>
              <a:t> = new </a:t>
            </a:r>
            <a:r>
              <a:rPr lang="en-US" dirty="0" err="1" smtClean="0"/>
              <a:t>generateMapData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assistanceQuest1 = </a:t>
            </a:r>
            <a:r>
              <a:rPr lang="en-US" dirty="0" err="1" smtClean="0">
                <a:solidFill>
                  <a:srgbClr val="FF0000"/>
                </a:solidFill>
              </a:rPr>
              <a:t>Assistance.solveTSP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mapData</a:t>
            </a:r>
            <a:r>
              <a:rPr lang="en-US" dirty="0" smtClean="0">
                <a:solidFill>
                  <a:srgbClr val="FF0000"/>
                </a:solidFill>
              </a:rPr>
              <a:t>, NOWAIT);</a:t>
            </a:r>
          </a:p>
          <a:p>
            <a:pPr lvl="1"/>
            <a:r>
              <a:rPr lang="en-US" dirty="0" err="1" smtClean="0"/>
              <a:t>doSomething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Assistance.synchronize</a:t>
            </a:r>
            <a:r>
              <a:rPr lang="en-US" dirty="0" smtClean="0">
                <a:solidFill>
                  <a:srgbClr val="FF0000"/>
                </a:solidFill>
              </a:rPr>
              <a:t>(this, assistanceQuest1);</a:t>
            </a:r>
          </a:p>
          <a:p>
            <a:pPr lvl="1"/>
            <a:r>
              <a:rPr lang="en-US" dirty="0" err="1" smtClean="0"/>
              <a:t>doSomething</a:t>
            </a:r>
            <a:r>
              <a:rPr lang="en-US" dirty="0" smtClean="0"/>
              <a:t>(</a:t>
            </a:r>
            <a:r>
              <a:rPr lang="en-US" dirty="0" err="1" smtClean="0"/>
              <a:t>mapData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2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4" name="AutoShape 2" descr="data:image/jpeg;base64,/9j/4AAQSkZJRgABAQAAAQABAAD/2wCEAAkGBxQTEhUUEhQVFhUUFBUUFBYWGBgXFxUUFxQXFxQUFBUaHCggGBwlHBQUITEhJSkrLi4uFx8zODMsNygtLisBCgoKDg0OGxAQGiwkHyQsLCwsLCwvLCwsLCwsLCwsLCwsLCwsLCwsLCwsLC0sLCwsLCwsLCwsLCwsLCwsLCwsLP/AABEIAKgBLAMBIgACEQEDEQH/xAAbAAABBQEBAAAAAAAAAAAAAAAEAAIDBQYBB//EAEcQAAIBAgMEBQoEBAQFAwUAAAECAwARBBIhBRMxQQYiUXGBFDJSYZGhscHR4SNCYvBTcoLxBzNDcxUkssLiFpLSFzRjhKL/xAAaAQADAQEBAQAAAAAAAAAAAAAAAQIDBAUG/8QALREAAgIBAwMCBQQDAQAAAAAAAAECERIDITEEE0EFUSJhgZGhFLHR8EJDcTL/2gAMAwEAAhEDEQA/AKylSvXCa4DsOmlTL1wtQBJelQ0mKReLKO8gVA+14h/qDwufhTpgWNcvVS23ohwznuX62qFukHoxt4kD606NI6OpLiL+xeVys+23JDwRR3kn6VC21Jz+ZRfsXX33pUbLodd74mmrhrLTyTgXdpVB0uQVHdewqbAbFmxGq3K8MzsQt+zmT4A0NxStspdBqVba+/8ABeyYhBxdR3kUNJtaEf6i+Fz8KqptgOkqRuFG8NlcapcC51tcH1EVDjMDu5jESDbJ1gLef6vVSUovga6ON05/hlm+3YuQc9y/WoH6QD8sbeJA+tQ7c2csMiKjMwZCxzW4hrC1hRexMJFkaSZbjMqKCSBckC+h11YDwNJ6sVHI1XR6eDk29tvYDfbsnJEHeSfpQ77WmP51HcBp7aOiw6x40CwyEs6g6ixRtLHsN/dVx/xCRZHLMghC9UAda9hcm3LzvdUy10qpcq/78yOzp+Iv7mTfESNxkfwNvhXHwLZc51Fs1i3Wyg2L5eypIIg7HLcB5DkHCwZuqPfVkpU4k6aX3Y1/IEtb41pKbRv2tNwi4xVv6/uVsuz8oJupK2LqBqgPDXnbS/ZUWWrfBkNK4Kj8QyKedwSe09goJJTbkNOQA5eoVOTfJ1dKqdNLdWXsuwIvJyys5lMWdblbZsoNrBeFzbxozY2zoNwhkiDSGMOxa5tmuQLE2Fhpw5VRvtogxdYWClW15FRx8QKhG2RnfXQqirYHgob5sa55Q1pJq/77HC9eN7y/Jp9mTGPCQmEQJJu48zyDQ9TrElbEtf19tR7J2k7YmVpJo5Duo1zRiygB3NuJ1BY86yoxoaJI2RmChdOAuBbjfvpsOKKEmOILcW4gc+Jpvp5NTt837Gaabi0r49zY4DExmU4mM/50YVx+oMLE+uwIP8oqsxGJz4ExqMxLtp/+yWNZ3DSSRiysBfU31sfV4WpQq6+a7Ak3NhofXahdLTvLiq+l/wAmnxV/5rZ3x5Lva2LHk0ENhmBi042yjX2UBm/dqHjga+Yhmbtb5dlTbp+wDxrVaOKpe7f3O/o+q0tBNzat1t8kdrlNMR5uopboekT3A1XaZvP1nRXA7MK4ZBXN2vYx91IgD8o8TVLROafrq8REZRXN7TWmA5oPf86YcSPSPgPtVLRRyz9b1HwiBzYm/NTbvI0qSJhYaHh2Gm5CWL9ayrztewvepxFfmfaa1WyPI1dR6ksmXipjG4Io/pY0PtCHExxs7yBQByC8eQtVuxJ4kmq/bY/BPhWSkDRlH2rM3GRvA2+FTqhYAszHvJNAImvjV9h4xlGg4Cr1XS2PT9J0Izk3NWBLAOypRGOyjclLLXM5M+khowjwkCCOnBKJtStU2bUkQZKvOikuR31tdVH/APRqqvTPKWQ9UXuNdbW1pSi5xcV5OXrJRWk/PH7l1szazzRzDEEMpBA0A6pzAqbdmUHxoXacmbDwxxlsnVzZb3Iyc7a6nj66q3kdxl6qqeIXifVTkhkGiFgOzLcDuJoWhUrXvdeOKPCqWPH35/JbNj7Lh0Y3ZWU66nqowJJ7daB2gC0rS3Fjk7+r4UONnudTmJ9IkAju7Kd/wg87eLGtIaKi7Xz/ACQ9R+6X148fMk2nOsjhi4FlK20PO/bUBx4yqigPbW3K/G/tvUi7OQfmTwF6lGEQc28FI+VWtJJJexD1l5n9kwKXHZmRsrXW/LtGovTFxD3YgaNyJ9Vr1Z+TL6LHvI+tIqg/Kg72+1UoJbUYvV07u3+EV2ClKEEgdU3Av6+FSRuwbMBrmLcCRqSfnRZxaDg0fgL/AANMOOHIue5fqKeFstdaopJLjbdkUUcgN1BBuTfQcePHvpDBP2Ad5p5xRPBHPebfOmmRj+RfE3+VPAn9dPwkMGzwOJQe/wCNSLhVH5j4LXM0nao7h964Y3PFz4AD5U8TH9TqeNv+IkGHXsY+IHzruRR+UeJqEYW/EsfE/CnJs64BCEgsFBsSCx4KDzPDTjrTpEPW1Hy2dOIUc4x7/nTTjR6R8F+1XGC6KYmQsEgP4bZXzFEytlDWOdhrYg+NPn6MTrFJLlUpC+7kysGIOVWuLaEddQSDxPqNLKJHxMoTiv0ufG3zphlY/kHib1cbc2Q2GkEblSSiPdb26wvbUVWkU00yaZBnf9I7hXCHPF/YBRFq5anYqBjD2sx8TSGGXsoi1K1OwoJXYkuWNhE1pTaOwuXOvmqNeR5a20pbV2XJh5WilADra4BB85Qw1HqIo8dIpxDHEjZBFmKshZX1BBBbNoNTotr87kUX/iBiUkx0rxurqclmQhlNo1BsRpxBrO5WVSozlupJ/tt8KbB5o7qlA6kn+23wqLDnqjuqyTUGq/bX+We8UdVftg/h+NYLk1MvDESeBq6w8bWHVNV2EmA5t4D7VYx4n9Mh/qt8DW0o2dHT9bLRVRQQMK/YB3muHD2850HjTM7H/SX+pr/Kngy8t2vcCfnUYI2fqeu/J0YdfTv/ACgn4U4YZexz7vjammOQ8ZD4AD5VzyQni7nt6xHwoxRjLrdeX+TJRAvof+5vpemmVF/hL43+lcTZVyvUZixsujMWN7WXtN7DSrTC9FJ2W6Yc2uR+VdVJBFmINwQR4U/hRk9TUly2VRx6+mP6VP3ppx3ZvD4AfIUfitnPGqMy2EgLLwvZTY3HLUc6O2lsNYM6vPHvEt+GokY3NiAWygDQ31oyiRUjPnEMeEbf1P8Ac00M/JIx7/kKLy1zLTsgGvKfzAdy/U1wxNzkbwsPgKKy0stOwoD8lHMse9ialwuzQ7ZUS5PKw5cSSeHfU+Wp8DiWicOtrjhe/Z+kg++iwohXZj7sy5CEVghbQDMb9Uczw5cOdFbC2I+KdkjKgqhfrEgEXAsLA63YVYLj82ClR5LsZoyiE8FsxbInBVueQtUfRzaQw5lcmzGK0eh1cSIwBtwHVOpqLdMqkRR9HmOFGJDedII1jCksxL5BrfjmuLW5VNguispmjSXqIzOHZWRymRC7qcpNnsOB7edXGM6VxhjuUbKskDxggAWR3kkza3BLOQDY8L1UvteOOVZcNEyuHeRmlOYtnBBiyrYZLE+vXjpU3MdIfsxMHNNDGsEiFplFjIXWSI8c+oKNw83SrXZmw4k3hJglIxmEVQv4hjQ4nKyMWXmNCBfzTeqf/wBQlMow8McKiQSkDM+d1vlzEm+UX0UWFBQ7VmXPkfLnkSVrBT10YuhFwbWY3t7b0sZMLRp9ob6CNPIlZTLicVvWjS5LJOViiOhsoW+nA0fgcWsMZbFhVkOOkXPHlKQSvALygajS5B42JJ5ViIdqYhM+SWRd4Sz5WK5mPFiBbX1igzfmdL348zxPfRhtuGRucDgd1h54ZThHcYvP/wA09o2BhX8Ua3Ym/vN9RQ+H22mGhKZoHJxjGSKDWF8O+HAdUv8AlubD9S+qsXkA7BTcy+lT7fuLI2W3ekGEeWRkQyKY0RSU1KqlsnX1GtrnmDzsKw5WpMw7G9h+lcLfpPtH1q4xoTZHauWp7OexR3n7VE2JA/Oo9/zqiR2WlkqBsYvpHwH2phxIPJz7vmKdMLQVlprMBxIoYyE8I/8A3GujPyVR4UCsU2KGqqR1hlueFiNajjYgAZl9l/nU8eH0dm1Kxlhp2cPjUkbXANAGiJqu2v5njVhVdtY9XxrFcmj4KbBLVrCtV+BXSrWJa2ZETbw9Dkz4frOUkRnmJIGUhFaykDQEuo1vQmM6Nxozl5lhQyypCGDNmEZIJZh5ovpfWpD0ubKyrGACYSLte27CBhw4NkHd66hHSmXWyx3zyOjFbtEZSS+7N9OJ4g1zNTs6PhLfC4WLeYWA4eErNhUeR8n4gYoxL5+Wqj20/CrLE2Djww/BkSN5SFBEhY/jGRrcl5cvZWek2/iWjEWchAgSyqo6oFgCwF+HroVMdMEMYkcIb3UMQuvHS9GD5DJGs8hztg3hF4Yp52LAjKiDE5hc8hlFTpPF+BITh8qvM5eR7OgaVyDGgOrWPMVg7G1r6HiOR7xUbFRxYCn2/mLM0O1hBLDFbEKpjjcZWV3cksSL5RYE6ce2peke2I5s+WeVlJUrDuwsfVK3DM2pvYnhzrL71eRv3a/CkZR2N7LfG1VgJzJ9o4gSNcLbwt4WufjxJ7bATLTt7+n2kfImo3xNuJQeP2q0Qx2Wluz2UO20F/iL4An4Gom2gva57l+q06YrQbu6WSgDjOxJD3m3zphnY8Il/qN/lRQWHllHFhXM6+s9wJ+FBCWXlkXuB+tcySHjJbuAooVhpcclJ93xtXC59EeJ+l6D8lJ4ux8bfCpTsc3UFHuxsoIbrE8At+J4cKNg3HtibcWQeP8AaoTjl/iA/wAo/vVjiei00KbySBkQWGZgBqeGhN/dTtkbEMwds0cccYUySSHKi5jZRoCSSeApZRqx0ypOMHLOfC3yFNOIvwRvFvua0+G6LFsQITLHlMZm3yHOgiykh+XqFtONdm6N5I8Wzsc2GkjjAA0fM5XNrqNACO+l3IhizLCRuSIP36hXbynmB3D71rehmxopndsRfdIEU2JU55ZAkeo1t5x8KtotmxYTDzvJBHNJHi9yN5e2TIGBsDb1+NKWqk6DE85MT83PhYUw4btZj4mtj052fHFLGYkyLLDHLu+OQuDdfdWYNVGdqyWgXyNeynCBRyFTUrVVhRHuxXQtOpUAbJOh0QkwqvPlWdVYl1KsWJUZIl1NznsCwA53PCs5t/BLDiJYlJKxyMgJtewYgXtpembKx26mikILCOSN7X4hHDZQeXP213bWO388ktsu8dnte9sxva/Os0pKRW1AsY6kv+y/xWhsP5o7qKi82X1wv8VoTDeaO6tESaK9V21j1R30fyqt2seqPGs1yW+AXAEWGh9lWsT/AKT4kfI1Q4WMkec3gbVY4bZuchQHcnQC7MSewDnWrIiWJxFuOQd7faom2iv8RO4C/wD3UQnRaQMiGBgzmyBlK5j6i1H4LotI7SCyR7kgSGRgoUkkDXXsrLKPuaYyKU7QXkznuX6rTTjL8EkPjl/7q1i9EGXOZZI41QIcwzOGD3ylco14V2LowrRTSJLm3d8nUK7wIFMhsTcWzW8KT1YIeEjIb1j/AKS/1Nf5GkGl5ZF7gT8xW82d0fw2eCOTes00CzaFQq9RmYcL/l0rL7SeMud0hRdLKWzG/M3prUTdITi0VRWU8ZPYo+d6acMx4u58bfCjK5V2SBnArzue8k/E05cEg4KPZRNKi2FEIhHZXcgqS1K1ICPJVhs7CRukxdsrIgZOsqgnW4IIJY6AAAcTqRcUFalQ+BouNtbNhjgw8kLM+932ZmGXNkZVFkucoFz30V0VkiRJWkIjYlFjneEzRodSy8LKxFuPKqjFbQZ4ooiAFh3mUi9zvGzG/sp+zNsTQZhC5UNbMLKwNuBswIv66jFtNFWrs3uEwxV3zCK7T4Bw0SlVYF/PynzSbXIodHmBl8qL5WxmG8mEnHMMTdjGDqBkt6reNYiXac7MzGWS7MGY5iLsvmnS3Dl2cqGnldzd2Zj2sxY+0mo7bHkavprhD+I+5jT8UneGfPJICxHVizdUG4NraWoHojjRGJbYhYWbJYSJnikAJuG0JBF9OF7nwzmW3YKaXUfmFWobUTlvZuMX0gwiGZo0SR5I4oWARoo3IJaaSw1AJyC3E5ezWmYrpbhpRLvIZDv1g3oUqo3kV7lWuTl83lfQ1id4vrPcPpXN4PRPw+NqO0hZGlTpTuUZMGhgDyBy2feNYIFyXZeF8zX9dTP08nOb8OA5mV2zIWu6oEData9lHKsnnPo+0/c01prc1Hj9hT7aFYXtPaEk8jSSsWZuJ9wAA0AoTIeyomxQ9MeH96YcQPSY9w+1WlQrJ8lLLQxmHoufEj500sfQHiadCsIJA4kU3eL237vtUIZ+QUU0lz+b2CnQWT7wcgfYfnXM59H2kfWolhY8Wa3O2nypvkvaSfE0bBucldjdbcbXs2luzhTVw/6R4k/SjMHABn0H+W3799QYVuqO6iyaNDyqs2qdPbVjeqzap09tZo1fALg+Fa7oJ/8AewfzH/oaslhFNqsoUNXImOx6TgdsQFZOtIEhLtnkYNIZZbxru1vwC5/aKdjds4dVnlRo5DMmHbdvY3dSwYMgPEAA29dedhe0ilvV5sPaPrXN2Ua5m8x/SqNUlMEhEkggygKbLlUh1GYWAHz0oaHpgqbobvOArb1mH4jPJcy5DewBJHsrGGVf1HuB+ldMnYpPu+JFV2ohmaJuktpoZEj/AMmDcgFvO6jLmuBp53D1VnWNc3h9EDvP96jfFW4sg8f7VcYJcEuVklqWQ9lCtjl/iD+kE/M1GcYvbIf6bfIVdMm0HZK4V9YoA4nsRz3tb500ytyjXxN/lRQWHGRRxYe760t4vrPcD8hQO8l7VHcD9a4VkPFz4AfSnQrDt5+k/D42rm8Po+0j70D5OebufG3wqXD7LMhsqs7amwDMdNSbClsFsmfEW4lB4/YVC2NH8QeA+5qZdjtkMgjOQMELW0DWvlv22qfZexnnfJEtzYsdQAqjizE6AUXEdMrzi17XPh9qacR2I57zb51qk6FYglxZPw4xLfNcOhzWMZAOa+VuykOiMmXDG6/801lGt0GhzN/Sb+FT3IjxZkzIT/pr4n7Ut5JyyjwNbDFdFRH5TeTMII45EYCwkWQgA8TYant4UBi9kquEhmBbNJJKrA2ygJa2UWvzPOhaifAnFmetIfzewCl5Ox4s3tt8K03RKCFp/wAcXRUdtVZkDAdUyhdQlzqdBwvWtGyUDmZIcMzLhXlhEF2ilcOF3m6I0Kg8Lm5trelLVpgonli4K/afEmjcN0elc9SCRv5Y2PHhwHqPsr1jZU2iTzLu5zg8U0hRVRzGjx5HykWDdl6pujvSEvj1tPPujG4O/kXUrE51C2Xjwqe7J8BijAvsaRZRE0bLISoCMMpu1suh7bir2foHi0y5owAzrHcOrZWYgLnyk2FzxoTZ2L/5qKSRybTRszMSTYONST2D4Vuptu4aCSd1nEvlOIiYqitaNFlzsxJ8425CiU5eAoz/AP8ATuS4Amga0qRSZGLGIsbDMLD2USP8OiBC28zLJMYpMq2MY3hQMLk3By9mlxxqzfp7CWfOrFVxKSwlFCkorG+fUXNu3toQf4hBJI2SMlV3u8ViBnDyF1ta9iumvfU3MW45+gMMcW/dpHjRZWkVbBmZXKoqWHVGlyTe3w84lQXNuFbWXp9KHjZEUBBKGViWWRZGLFXGnDT2eFY7FSZmLABbknKL2W5vYX1sKuCkuQNBgNpYVcGsckQeVZs9guTOnMPNqwFvRt3Ea0b/AInBd5hiiKgbCREKvAAlrAd3CsZRW0MfLNl3rFsiLGl/yovmqLCnh8VoLIsH+f8A22+K1XYU9Ud1GxTBMxY/kI9vCq7Dy2UCx9hrVEs0ZNVe1208DVmaq9rj4VmuS3wCYbEgeme4CjUxPYjHvb7mhMKlWuCgzMFuBcgXPAXPE1qyVZAJG5RoO/X5VIHl7VHcD9a9FxvRCCOylcRfeRIJDlMcoZgG83zOOl/fVth+h+GXEtdLw7oBFJJ/EJa+t76CJ/bXO9ZGmNHke7kPFz4AD5UvJWPFnP8AUflXp+B6OKcC14ru6POslhdQrDLGG9ahjb10PtHZx8swhWM5VXC5iqnKNVuSQLCktdNjwPNzs4X1HtufjVtszopNMuaKEst7ZuqBccdWIq56W7LlWeWVo2VGmfKxFgbkkW8BR0OPjjwEAeNZS0kxCl2XLY2uQvHxp9xuNoFFXuU8PQrEEXyoCQWCl1zMB6IB14VJhOiLMud5EjTdRTEkM1llLBRYDj1eHrFaHDbYgU4dW3dxgwpmFy8T7thkFr5Ty4X61cw3SGBUy750bybCxhkQsVePOZAARb8wF/XUOWoXjEpdn9F43aW0kkiQqhO6iIkZnvYKj8hY61T7bwKRSlI2ZlABu6lGFxcqykDUVfx7YgEkjM+KYtlInVgkugsUZQcpXhbS9VPSHanlMxktlFlUAm5sotdjzJ41Ucr3JljWxTZaWWpctLLWpmRZas+j+1Dhpd5lz9VlK3sCDbjobjThQW7PZXMvd7RQ9wWxrpccZNksGI6uJVEUACyiMEDTjxOpufXVd0OxSxyuWlWMmMqN4ueN7kEpIBqBoNfV4Gi07fjTWkUcTb9+uoWmlaKy8noSdJcLDIxjtqsCvu0Ko5DvvsingMradpoTE9MIrgpGxMe9EIYDIAypHHcZr6IrXHrrC+Ury17vtem+UDkD4g/QUuyh5mvbpgrLZ8MjZolhcBzGpVHLIFVRdQL240G/SfqCNcLhsiszIrq0mUta9szeqs35QfR+H1pjTN+n2/8AjVLTROTLDZ20ZIHzwtlaxUmwIKnipBBBGg0tyqefbeIeQSmV86iysvVyjsUKAANTwqkfFfrUeP3FQtihze/cP71eIsi2xOMkkYs7szEWLMxJI7CSeHqoY949tV5xI/WfC3yFcM36G8T96eIrLC47fjTDOo/N8PrQGc8kX9+Fdzv+ke2ihWGHEL6z3XPwFcOI7FPv+dqDIc/m9gFc3R9Jvh8KdILCzOfRt7PqaY07fpHj9qF8nHMk+Jrq4ZeyjYNyRsR+tf341E2IHpHwH2NWP/A5QI/wmG+/yrqRvOzJ28R7RTMfs54ZGjkXK66MptoePLSkpRCmAIrOTlLAAXN7cv71IkdwDmOvd9KLwi+d/IfiKCwh6g7qdiL01WbUNWRqq2o2vsqFyW+BuFFW2AkysrEBsrAlTqGsb5WHYeFVeGcdh9hqwjl/Qfd9atiibP8A9WIi5YISgaRHYNIWUZGDhEW1kFxypr9M5zlsEGV5XGhOsmYEHXUDO1qyW/YclHef/Go2xv8A+RR7/wDuFZdtexbmaN+kGILhw5UquRQo6oXLlsFNxwps3SDEsMpmksLWGbLa1rcLdgrNNjVP5yf5Vv8AI0zysdkh930p4IWRdYjFO/nyM38zFviTQzMBzqsM55Rsf5m+pNNzvyjQfv1CqxFkWRxKel8PrXPKR2MfA/8AxoDNL2qO4H600xueLnwA+lFILDziOxT++8imtiG7AO+33oHyY82c+JHwpeRLz17yTRsK2FNiiOLKPH+1QtjhzkHgD9TTVwij8o9lPEIp7BuRHFr6TnuX/wAa55R2LIfEj51OEq42XsIzQySBgMhVcp53IuxYkBQLjXX1240pSSVsaTZn94f4Y/qN/lXVL8go9tabpH0d8lWE7xX3qZzl1UG9rBr9YeurnoZsCKaGSQx7+VXCiHebrqZbl78TqbeFQ9VY2h4mBIkP5h4D61zyd+bN7h8q9C27sOGPDTMkToy4pUXeHrqhiDFdCQRckg66Wq/xWxMLkkjMcaZzDGjhQMjtECpvxsW0P81Z/qPZFYHj64K/Nj4mnwbJLsFVCzHQKAWY242A15V69j0kghlEAKyrDhF6ihmvdw1hY350zd5W8plZIplwkaOziwE8hNi1h52VeHrFHfYdtHmezejM0xYQwlihs3AZTrocxFjofZUG09kvh33cq5XABIup0PDVSRXq5wS/82Y0jlTEeTzorvkRg2Yk5tNLhjavN+kuHyTsMsKXAOWFs6Lpwzdulz31UNRyYpRSRS5K5lqQiuWrUgZalan2rlqYDLUrU41ygBtqQp+U9lcyGgRq9ndLJc+FRAIzEFhMg6zuhKAqWa+VbKNBw1tYaVB/iMQdoT2N+sOH8i1mwK5b1is1ppStDsnwXFv5G+VV2E8wUVHiAlyLHqkcQNToKBhcqALDT11qhMv6qdrHXT1VbVVbT41C5HLghgRj+Y/CjYMCXIAzsTwF2JPqAofD1sOgqStOwgyhmjYFyCd0pIzSLb83Id9VN0rCCsz0mzMhs6FSOIYEEd4OtXcfQ/EbsSbghLBr9XgeBte9qsenEzNOmZHXLEqK0gs8oFxvGHK5vWk2ptyKGVFVbyNBDE0hfqrGwXN1eF7czXO9STimjRRVmYHQuVQTI8EQVihMkgUZgATawN+NSYXokhQSS4iONXdkjYKzq2VspYtoFW/M1sMdtmFg+TEwId/I12QS9WwAKAd3GqjY+3oYVA8qk6ruZI91mWbrkho7j8PMOIvzqFKbKUUYPFwZHZbg5SRdTcGx4g8xUNqM2liBJK7quUMzMF9EE3tQtq3hdKzN8jbVy1PtStViGWpWqTIew1zL+7ikBHStT8vrFcJA4kUANqePEuqlQzBWILKCQrEcLjgag3idt+631pbwdjew/SigsvNvbXSaLDIoYGGERte1i17krY8PZT9jbciii3cuGWXr51bMUZTYCxYC5XThVAX/AE+/71zeHsA7/wBmp7aqh5Grk6bSs0heOF1kYPkdSyqVAVcuo5AcardodIp5g4dtJHEjAADVVyqBzAA5VRtPbiyj9+FRnFj0we7+5prTS8BkaB+keLJJ30l2CgkdUkLfKOqBwufbVdLiZGvmdjmbM2Zibta2Y3Optpeq7yle1j4fammf9Ln3fOqxFkGEdpHxpjW5ke+hTIf4ftI+9IF+SqKdCsnzr2/D60s47D7D9KhyyHmPZ965uH9I+AFGwE2f9P79tNLnsH79tQHDnmze2ueSDnc95NPYW5MZT2qP33VGcSPTH78a4MKvYKcIR2CjYNyM4lfSPgPtTfKB+s+FvpU+QUgtAbg+8/Q3ifvSufQXxt9K2Ozuie9wgxAlVSZRGQ4yogJy52kJ4X7Aaj6ZdG0wZhCybzeQrIW0tck3ydq6aVHcV0FGVgwpdutbRSdKWHylQbCrHZwuzf7b+4Xqqwh6gq+WIu6qdonWrU1TbQbrdmtTHkqXBNhxVrgcTJHcxu6EixysVuOw2NU8OIHpHwX7GiVnHZIfd8xVNCTosZJGc3dix7WNz7a5w4kUEHP8M/1N/enqH5Ig/fdU0VYTvl9L4fWlvR2N7D9KgtL6QHcPqa4IHPFz4BR8qNg3JzJ+k/vvIrhc+iB3n+9Rx7PZyFBdiTYAFiSewAcaLfozKGVWhkBchUzqwzMdAAW50m4odMFbEW4sg8f7VE2LH8QeAJ+Zq/wvQrEMuZYRa7AXZASVJVgBe/FT7KIXobLuw+aK5i3wjz/iFLXvkt86nuQDGRlTiV7XPcv/AI1zffoc+NvnWwx3RVIrq+IXeDL1Fjc6tawL8BxozH9EYkSbLMxeADNmjyobm1g1+NLuxH25GDLn+GP6jf61y78lQe37V6JtzovDBC5yT3RQVm6rRyMbXBVdUGvE+3twpFVHUUhONA1pObAdw+prow7Hi7e4fKp6vejm144ExCurNvY8i5bCx14sdQNRwvw4cLOTaWwkjOHAm1yXsfWbUTs3YDztlijaRrXIGth2knQVtelGJEmzcIwREu83VQWUWa3Akmgeh2EmdZd1Z1Bj3uHzZGlUE5bPa6gE62IrPuOm/YrFWZbF7LMTlHTIy6FSNRV7s/oZNIiMDEhkBaJHfK8gHNFt8bUT/iDIpxrlWzaIDqDlIUApccbVbbSTDYkxTtiUjjSFEeMH8ZSgPVjTW+vOlnJxTGooo9ndE86K00yQbxikQcFmcg2OgIyi+lzUsPRVY962LkMccUgi6gzM7kZupfllINz20cMZhJ48PvZmiOGGRkyMxkQNdSrLoCba99LE9JsPiRKmJEiK02+jaMKWFlCZWB04Dj66m5jpD4ugiuziOQuDDFLh20UMJGI/EFuQF9LfKo16P4beYmNQ58mwzksxK5p1IuwUcF7Ab3qLE9MFtMkSOqmGKCDrWZFjYksxHM35VFiOmebO25G8kw5glfN597Wky5dDpwvz9VGMw2L3pRsnD4dJFjgwosoCl5nM92A1SIg6i9+PKjZsHC8EiYZMK6rASYXUx4lGCgmQsQSWHYQOI17cltfpjv8AOThcOHcZd4VLONLAqxOhHKosZ03xLoyndhnXI8ioBI68CGfu7AKXakS2jMyCmGnNrXMh7DXUiRlcp+Q0snd7aBDKVOyese+mm3bQFE6YxwuTM2S+bLc5c3C+Xhf11edLdupiVwwQMDDho4nzWF3UalbE3FZy47b1zMOxvYfpScU3YwrZh65/kk/6GqqwvmiiHxWQ6XBIIGl+IsfcTyoVI2A0J9g+dUiWXjGqbHDreNKlUx5HLgmw61b7JwRmlSNeLsqj1XPHw4+FKlTm9ghybmDojCMUEGeSE4dpk1AZmU2y3AHP1cxVrhujWHAZlw/4ghDbiSQnKxcgEtfS4B49lKlXBk5eTYC6Q7Ow64aZoo4wwkhRstmCPlu6I/ZqOFFbNl3WBw+VpUZhKTuYRKzfiG1yQbUqVKUsU1/wfBk+iBLY+HNe5ck343ysT8K1mCeSPKmLY5pMXG0KuwZgqm7NxOVeApUq3q8f77BEC2tt2KFYWVUklUzsjZ9Iy0ralBxvfn2UDtnpKoEawiNmOGjjeW13W69dAb2H3rtKrjpRoTkwrb/SKGQkripWTNGwhEVl6rKTdmAJ4XoHH9MBJ5QrBnjkZDArBbJla5zC/A25XrlKn248E5shxnSiMRSJh4Wj3wyuC5ZEHMRR8BfwrJsa7SqlFLgltsbSpUqYid8RIyqhZiiXyqSSq3N2KjgL1GhYcLj3UqVBQ0g+r20vH412lTEMLDt/ftrlx6/ZSpUAK47DXL+r3/elSoHQs3d+/ClmPaPZSpUmzp0enU3uzlz21zL3+76VylWb1Gj29D0bRmrcmLdnsPvp4wrH8p99cpVm9aR2r0TpVzb+o9cA/oe6pBs2TstSpVPdkWvTOlj/AIfljv8Ahb86admHmaVKjuSOmHQ9Mv8AWvsDjAjOL3PH4E/Kg4H017SPfSpV0aTb5PmfW9KGnrJQVKv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http://i2.cdn.turner.com/money/dam/assets/131024112526-n-mcdonalds-fast-food-dollar-00001405-1024x57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07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20131"/>
            <a:ext cx="82296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39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to give Assistance or not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8763000" cy="4647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883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/>
          <a:lstStyle/>
          <a:p>
            <a:r>
              <a:rPr lang="en-US" dirty="0" smtClean="0"/>
              <a:t>Assistance is only given if there are enough resources available.</a:t>
            </a:r>
          </a:p>
          <a:p>
            <a:r>
              <a:rPr lang="en-US" dirty="0" smtClean="0"/>
              <a:t>If more resources are needed, the system automatically stops all Assistance processes.</a:t>
            </a:r>
            <a:endParaRPr lang="en-US" dirty="0"/>
          </a:p>
        </p:txBody>
      </p:sp>
      <p:pic>
        <p:nvPicPr>
          <p:cNvPr id="4098" name="Picture 2" descr="http://www.rmcr.ca/files/7313/7348/8086/perform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05000"/>
            <a:ext cx="39624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19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Assistance Network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71800"/>
          </a:xfrm>
        </p:spPr>
        <p:txBody>
          <a:bodyPr numCol="3">
            <a:normAutofit fontScale="92500" lnSpcReduction="10000"/>
          </a:bodyPr>
          <a:lstStyle/>
          <a:p>
            <a:r>
              <a:rPr lang="en-US" dirty="0" smtClean="0"/>
              <a:t>Flexible.</a:t>
            </a:r>
          </a:p>
          <a:p>
            <a:r>
              <a:rPr lang="en-US" dirty="0" smtClean="0"/>
              <a:t>Light.</a:t>
            </a:r>
          </a:p>
          <a:p>
            <a:r>
              <a:rPr lang="en-US" dirty="0" smtClean="0"/>
              <a:t>Secure.		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Horizontally Scalable.</a:t>
            </a:r>
          </a:p>
          <a:p>
            <a:r>
              <a:rPr lang="en-US" dirty="0" smtClean="0"/>
              <a:t>Portable.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Easy to deploy.</a:t>
            </a:r>
          </a:p>
          <a:p>
            <a:r>
              <a:rPr lang="en-US" dirty="0" smtClean="0"/>
              <a:t>Easy to maintain.</a:t>
            </a:r>
          </a:p>
          <a:p>
            <a:r>
              <a:rPr lang="en-US" dirty="0" smtClean="0"/>
              <a:t>Ideal for Mobile Platforms.</a:t>
            </a:r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3400" y="4696691"/>
            <a:ext cx="769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 Everyone to have a Powerful Machine.</a:t>
            </a:r>
          </a:p>
          <a:p>
            <a:r>
              <a:rPr lang="en-US" sz="2800" dirty="0" smtClean="0"/>
              <a:t>For No One to have a Expensive Web Browser Brick.</a:t>
            </a:r>
          </a:p>
          <a:p>
            <a:r>
              <a:rPr lang="en-US" sz="2800" smtClean="0"/>
              <a:t>- Together, </a:t>
            </a:r>
            <a:r>
              <a:rPr lang="en-US" sz="2800" dirty="0" smtClean="0"/>
              <a:t>we do it.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766221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101</Words>
  <Application>Microsoft Office PowerPoint</Application>
  <PresentationFormat>Apresentação na tela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Assistance</vt:lpstr>
      <vt:lpstr>User’s Code</vt:lpstr>
      <vt:lpstr>Tasks</vt:lpstr>
      <vt:lpstr>Quest</vt:lpstr>
      <vt:lpstr>Decision to give Assistance or not</vt:lpstr>
      <vt:lpstr>Apresentação do PowerPoint</vt:lpstr>
      <vt:lpstr>Assistance Network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Assistance</dc:title>
  <dc:creator>Jose Ferreira Reis Fonseca</dc:creator>
  <cp:lastModifiedBy>Jose Ferreira Reis Fonseca</cp:lastModifiedBy>
  <cp:revision>4</cp:revision>
  <dcterms:created xsi:type="dcterms:W3CDTF">2014-08-07T17:31:54Z</dcterms:created>
  <dcterms:modified xsi:type="dcterms:W3CDTF">2014-08-07T18:11:32Z</dcterms:modified>
</cp:coreProperties>
</file>