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D07D74-4234-5044-B747-636D53A4A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87F692-ACE2-52D0-101F-65E38BF891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BE4905-FC29-4A61-367E-FF4487ACC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FB6CEDB-7131-4ED9-FF8F-641986AD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986E91-B1D0-641F-0328-5F31D25E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05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B38E82-88AF-9823-D66A-4FA408C2A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604A24-B5F6-80FF-6E7B-737C4674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AFD6FA-9414-C677-BDCD-DADEE396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172F04-2EC5-A638-785B-3B167977C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8CEADE-CD58-ED3F-DBBE-6E8FC2DEE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57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48D94AE-4966-AEE2-A9B1-CB42760E3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DE27AB0-644A-93C2-82E3-DA5043539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973914-3D43-1F3D-F684-1486A162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679A16-F869-EC64-72E3-6E084039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80D59C-0D38-9B18-E96A-DD2D58F9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756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2CA4D4-C49E-64FA-01E5-D39E543E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E32A2E-7C9D-71C0-6A52-5735618B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84172-59FF-0877-0D91-EDB4E613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B1355F-7C20-B7F3-5FEC-86E95B8C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CC4937-4E5C-5A4B-0AAA-B00D75B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4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CB782C-7086-F96D-37B1-4F8151A6A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9DFDDB-CC90-9C20-BC63-BD63740E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79A91ED-2F77-1F69-FEEC-771E190D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5CD644-28DE-9DE6-4EEC-BCA5A8EE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43F83-D6C0-47CD-BD31-0522301D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6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A49718-E084-C2BC-EB47-E9FC1827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399647-4123-0215-B622-E54361196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B0A0C9-6935-EA63-A03B-8BF8D0198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75A330-25A4-2769-697E-2BB233FD4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C6F676-FAF6-3147-9DB8-6C0B9B1D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4F112C-5E9B-9DD8-EB35-B1FEFE67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11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353E5-1E7C-2ACB-3CFA-212B8CAC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C17DD4-A72A-6DB7-B163-8BF820CCB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E79CEE-F87E-901A-FACE-B4A2C5661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D2F8434-2B8B-C277-9BBB-F1274F8F2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019CD9D-D91E-6AA2-8717-066802A14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A1E7DF-31B7-A180-F2AD-4E26A659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5FB79E-4491-7F49-2F3A-6A9A2021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EEF7E36-97D0-C28E-0D6E-66AE12AC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628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FBC326-BCB0-2669-73EB-B3E565A2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7B71907-2B8B-F246-63BA-51A85413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21C2896-720F-8483-E474-3CE1D86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9A74ACA-39CB-3F2E-C142-64FEC48AC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480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C1D435-17E7-087F-3D86-4BD962C7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F196CC7-469F-A971-7CC0-600A03BC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FF004DA-148E-505F-359F-F5BEA2D0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76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9A62DF-6172-8AE9-B065-2E55CAA2A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B9EAE9-054D-2237-6D50-F3743D624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9E8B15-DF0F-85C4-918C-74131004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DB9C551-EC6C-A46D-9FE6-F5912B002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9C9231-0D72-E1CE-B7E7-633DB8C92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5436F3-FA60-FD37-02B9-7E9E0CB0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65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FDCB5-99E0-57DA-E7ED-24B27E8F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B8F813-5C20-6048-483C-DC22D435C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4DEB30-0016-4B6B-852A-C46E0E71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CA781-4EC1-3ADB-3DF3-004A21F8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806BDB-6B21-FBB5-1FAE-A63F38D3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8FA4DA-D707-1B21-F294-1A28B3C8B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682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405A55E-EED5-90A9-3288-00503EC6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9E9398-5BA8-F9CC-6240-E41DFFB79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3666C9-DF93-30F2-8F16-97966ADC9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1C504-9787-43AB-9821-F794B3621984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37389-3513-A21E-0CF1-77D8EC018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8B119D-5CD8-D24C-E023-D120E175E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02DF6-D900-440F-B5AE-2796B2AF0475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10BE02BF-29C1-1E3B-E5BE-5EE047FF0B96}"/>
              </a:ext>
            </a:extLst>
          </p:cNvPr>
          <p:cNvGrpSpPr/>
          <p:nvPr/>
        </p:nvGrpSpPr>
        <p:grpSpPr>
          <a:xfrm>
            <a:off x="235669" y="845521"/>
            <a:ext cx="11678244" cy="5166958"/>
            <a:chOff x="235669" y="845521"/>
            <a:chExt cx="11678244" cy="5166958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B52F5093-04CA-DE75-C69D-D53F53013486}"/>
                </a:ext>
              </a:extLst>
            </p:cNvPr>
            <p:cNvSpPr/>
            <p:nvPr/>
          </p:nvSpPr>
          <p:spPr>
            <a:xfrm>
              <a:off x="612742" y="4998682"/>
              <a:ext cx="4311683" cy="226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4D058676-DC65-6285-3B1C-38A9DB7D5A87}"/>
                </a:ext>
              </a:extLst>
            </p:cNvPr>
            <p:cNvSpPr/>
            <p:nvPr/>
          </p:nvSpPr>
          <p:spPr>
            <a:xfrm>
              <a:off x="607979" y="4248657"/>
              <a:ext cx="2506696" cy="226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4FEE5849-B91D-939B-C645-D4B151192143}"/>
                </a:ext>
              </a:extLst>
            </p:cNvPr>
            <p:cNvSpPr/>
            <p:nvPr/>
          </p:nvSpPr>
          <p:spPr>
            <a:xfrm>
              <a:off x="603216" y="2630722"/>
              <a:ext cx="1910908" cy="226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801E692D-AFD5-2A19-9BD9-BF5DDA34D711}"/>
                </a:ext>
              </a:extLst>
            </p:cNvPr>
            <p:cNvSpPr/>
            <p:nvPr/>
          </p:nvSpPr>
          <p:spPr>
            <a:xfrm>
              <a:off x="612742" y="1875934"/>
              <a:ext cx="4920792" cy="22624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C9D97036-505F-C1B9-5D3F-9AB7A6821D6D}"/>
                </a:ext>
              </a:extLst>
            </p:cNvPr>
            <p:cNvSpPr/>
            <p:nvPr/>
          </p:nvSpPr>
          <p:spPr>
            <a:xfrm>
              <a:off x="6089371" y="2428045"/>
              <a:ext cx="1128075" cy="63159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h2a_pdf-output.tmp</a:t>
              </a: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E72FFAC2-9716-050A-E9E9-F5DA56DC9A7B}"/>
                </a:ext>
              </a:extLst>
            </p:cNvPr>
            <p:cNvSpPr/>
            <p:nvPr/>
          </p:nvSpPr>
          <p:spPr>
            <a:xfrm>
              <a:off x="5971906" y="4046983"/>
              <a:ext cx="1326037" cy="63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h2a_freeplane-changes.tmp</a:t>
              </a: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EDFF4684-9967-65D6-EF9C-7642E0A05254}"/>
                </a:ext>
              </a:extLst>
            </p:cNvPr>
            <p:cNvSpPr/>
            <p:nvPr/>
          </p:nvSpPr>
          <p:spPr>
            <a:xfrm>
              <a:off x="753013" y="5689314"/>
              <a:ext cx="4440025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Java-Groovy</a:t>
              </a:r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6DD71A39-5EEA-9AF0-0429-18A033541353}"/>
                </a:ext>
              </a:extLst>
            </p:cNvPr>
            <p:cNvSpPr/>
            <p:nvPr/>
          </p:nvSpPr>
          <p:spPr>
            <a:xfrm>
              <a:off x="7662423" y="5689314"/>
              <a:ext cx="2529114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9DE918D-909F-3D35-D66C-6138FC7D3926}"/>
                </a:ext>
              </a:extLst>
            </p:cNvPr>
            <p:cNvSpPr/>
            <p:nvPr/>
          </p:nvSpPr>
          <p:spPr>
            <a:xfrm>
              <a:off x="6089371" y="5680362"/>
              <a:ext cx="1135930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Interface</a:t>
              </a:r>
            </a:p>
          </p:txBody>
        </p: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64506F5C-1DC9-4AE6-95CF-3BACA87E6A41}"/>
                </a:ext>
              </a:extLst>
            </p:cNvPr>
            <p:cNvGrpSpPr/>
            <p:nvPr/>
          </p:nvGrpSpPr>
          <p:grpSpPr>
            <a:xfrm>
              <a:off x="7558728" y="845521"/>
              <a:ext cx="2642239" cy="1458407"/>
              <a:chOff x="329938" y="219250"/>
              <a:chExt cx="2642239" cy="1458407"/>
            </a:xfrm>
          </p:grpSpPr>
          <p:sp>
            <p:nvSpPr>
              <p:cNvPr id="13" name="Rechteck 12">
                <a:extLst>
                  <a:ext uri="{FF2B5EF4-FFF2-40B4-BE49-F238E27FC236}">
                    <a16:creationId xmlns:a16="http://schemas.microsoft.com/office/drawing/2014/main" id="{20DEF60E-E44A-2237-0F28-E6BF27DA7A72}"/>
                  </a:ext>
                </a:extLst>
              </p:cNvPr>
              <p:cNvSpPr/>
              <p:nvPr/>
            </p:nvSpPr>
            <p:spPr>
              <a:xfrm>
                <a:off x="443060" y="509047"/>
                <a:ext cx="2529117" cy="1168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300" dirty="0">
                    <a:solidFill>
                      <a:schemeClr val="tx1"/>
                    </a:solidFill>
                  </a:rPr>
                  <a:t>input:</a:t>
                </a:r>
              </a:p>
              <a:p>
                <a:pPr marL="84138" indent="-84138">
                  <a:buFontTx/>
                  <a:buChar char="-"/>
                </a:pPr>
                <a:r>
                  <a:rPr lang="en-GB" sz="1300" dirty="0" err="1">
                    <a:solidFill>
                      <a:schemeClr val="tx1"/>
                    </a:solidFill>
                  </a:rPr>
                  <a:t>path_to_pdf</a:t>
                </a:r>
                <a:endParaRPr lang="en-GB" sz="1300" dirty="0">
                  <a:solidFill>
                    <a:schemeClr val="tx1"/>
                  </a:solidFill>
                </a:endParaRPr>
              </a:p>
              <a:p>
                <a:pPr marL="84138" indent="-84138">
                  <a:buFontTx/>
                  <a:buChar char="-"/>
                </a:pPr>
                <a:r>
                  <a:rPr lang="en-GB" sz="1300" dirty="0" err="1">
                    <a:solidFill>
                      <a:schemeClr val="tx1"/>
                    </a:solidFill>
                  </a:rPr>
                  <a:t>path_file_output</a:t>
                </a:r>
                <a:r>
                  <a:rPr lang="en-GB" sz="1300" dirty="0">
                    <a:solidFill>
                      <a:schemeClr val="tx1"/>
                    </a:solidFill>
                  </a:rPr>
                  <a:t>	</a:t>
                </a:r>
              </a:p>
              <a:p>
                <a:pPr marL="84138" indent="-84138">
                  <a:buFontTx/>
                  <a:buChar char="-"/>
                </a:pPr>
                <a:r>
                  <a:rPr lang="en-GB" sz="1300" dirty="0">
                    <a:solidFill>
                      <a:schemeClr val="tx1"/>
                    </a:solidFill>
                  </a:rPr>
                  <a:t>h2a_options</a:t>
                </a:r>
              </a:p>
              <a:p>
                <a:pPr defTabSz="266700">
                  <a:spcBef>
                    <a:spcPts val="600"/>
                  </a:spcBef>
                </a:pPr>
                <a:r>
                  <a:rPr lang="en-GB" sz="1300" dirty="0">
                    <a:solidFill>
                      <a:schemeClr val="tx1"/>
                    </a:solidFill>
                  </a:rPr>
                  <a:t>	call h2a-engine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5C8A3FED-A5E8-3EE5-23C1-ADAB5C522904}"/>
                  </a:ext>
                </a:extLst>
              </p:cNvPr>
              <p:cNvSpPr txBox="1"/>
              <p:nvPr/>
            </p:nvSpPr>
            <p:spPr>
              <a:xfrm>
                <a:off x="329938" y="219250"/>
                <a:ext cx="2321854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dirty="0"/>
                  <a:t>h2aFreeplane_caller(.exe)</a:t>
                </a:r>
              </a:p>
            </p:txBody>
          </p:sp>
        </p:grp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28CFE7C1-647B-194D-D445-270C9176E727}"/>
                </a:ext>
              </a:extLst>
            </p:cNvPr>
            <p:cNvSpPr/>
            <p:nvPr/>
          </p:nvSpPr>
          <p:spPr>
            <a:xfrm>
              <a:off x="7671850" y="2796604"/>
              <a:ext cx="2529117" cy="10565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500" dirty="0">
                  <a:solidFill>
                    <a:schemeClr val="tx1"/>
                  </a:solidFill>
                </a:rPr>
                <a:t>h2a-engine</a:t>
              </a:r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377CF67-D463-6281-D6D2-1EACACF1CABB}"/>
                </a:ext>
              </a:extLst>
            </p:cNvPr>
            <p:cNvSpPr/>
            <p:nvPr/>
          </p:nvSpPr>
          <p:spPr>
            <a:xfrm>
              <a:off x="10777983" y="3005263"/>
              <a:ext cx="1135930" cy="639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PDF</a:t>
              </a: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3789888C-0D19-5561-B50A-3A249497C80E}"/>
                </a:ext>
              </a:extLst>
            </p:cNvPr>
            <p:cNvSpPr/>
            <p:nvPr/>
          </p:nvSpPr>
          <p:spPr>
            <a:xfrm>
              <a:off x="10777983" y="5680361"/>
              <a:ext cx="1135930" cy="3231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GB" sz="13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PDF</a:t>
              </a:r>
            </a:p>
          </p:txBody>
        </p: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3ADB8CF4-04D3-763B-8CF1-A8C20799C9BD}"/>
                </a:ext>
              </a:extLst>
            </p:cNvPr>
            <p:cNvGrpSpPr/>
            <p:nvPr/>
          </p:nvGrpSpPr>
          <p:grpSpPr>
            <a:xfrm>
              <a:off x="7558728" y="4248657"/>
              <a:ext cx="2632815" cy="1073742"/>
              <a:chOff x="339362" y="225401"/>
              <a:chExt cx="2632815" cy="1073742"/>
            </a:xfrm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2DAD82C6-64F8-B580-4A9B-7CB7FCAE9032}"/>
                  </a:ext>
                </a:extLst>
              </p:cNvPr>
              <p:cNvSpPr/>
              <p:nvPr/>
            </p:nvSpPr>
            <p:spPr>
              <a:xfrm>
                <a:off x="443060" y="509046"/>
                <a:ext cx="2529117" cy="79009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GB" sz="1300" dirty="0">
                    <a:solidFill>
                      <a:schemeClr val="tx1"/>
                    </a:solidFill>
                  </a:rPr>
                  <a:t>input:</a:t>
                </a:r>
              </a:p>
              <a:p>
                <a:pPr marL="84138" indent="-84138">
                  <a:buFontTx/>
                  <a:buChar char="-"/>
                </a:pPr>
                <a:r>
                  <a:rPr lang="en-GB" sz="1300" dirty="0" err="1">
                    <a:solidFill>
                      <a:schemeClr val="tx1"/>
                    </a:solidFill>
                  </a:rPr>
                  <a:t>path_file_changes</a:t>
                </a:r>
                <a:endParaRPr lang="en-GB" sz="1300" dirty="0">
                  <a:solidFill>
                    <a:schemeClr val="tx1"/>
                  </a:solidFill>
                </a:endParaRPr>
              </a:p>
              <a:p>
                <a:pPr defTabSz="266700">
                  <a:spcBef>
                    <a:spcPts val="600"/>
                  </a:spcBef>
                </a:pPr>
                <a:r>
                  <a:rPr lang="en-GB" sz="1300" dirty="0">
                    <a:solidFill>
                      <a:schemeClr val="tx1"/>
                    </a:solidFill>
                  </a:rPr>
                  <a:t>	call h2a-engine</a:t>
                </a:r>
              </a:p>
            </p:txBody>
          </p:sp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77D4A401-19B6-9692-3399-5A7220F48857}"/>
                  </a:ext>
                </a:extLst>
              </p:cNvPr>
              <p:cNvSpPr txBox="1"/>
              <p:nvPr/>
            </p:nvSpPr>
            <p:spPr>
              <a:xfrm>
                <a:off x="339362" y="225401"/>
                <a:ext cx="2289986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dirty="0"/>
                  <a:t>h2a_update_from…(.exe)</a:t>
                </a:r>
              </a:p>
            </p:txBody>
          </p:sp>
        </p:grp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1ADE4CC8-43B9-1B2C-5A8B-230F3002B94D}"/>
                </a:ext>
              </a:extLst>
            </p:cNvPr>
            <p:cNvCxnSpPr/>
            <p:nvPr/>
          </p:nvCxnSpPr>
          <p:spPr>
            <a:xfrm>
              <a:off x="311084" y="5677171"/>
              <a:ext cx="532388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4D53B30F-8640-76D6-0996-A8D9C7969555}"/>
                </a:ext>
              </a:extLst>
            </p:cNvPr>
            <p:cNvCxnSpPr>
              <a:cxnSpLocks/>
            </p:cNvCxnSpPr>
            <p:nvPr/>
          </p:nvCxnSpPr>
          <p:spPr>
            <a:xfrm>
              <a:off x="5990391" y="5677171"/>
              <a:ext cx="1326037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4833FB8E-ABE4-1AC2-B95B-90A8F737B46E}"/>
                </a:ext>
              </a:extLst>
            </p:cNvPr>
            <p:cNvCxnSpPr>
              <a:cxnSpLocks/>
            </p:cNvCxnSpPr>
            <p:nvPr/>
          </p:nvCxnSpPr>
          <p:spPr>
            <a:xfrm>
              <a:off x="7652993" y="5671550"/>
              <a:ext cx="25385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2356A044-06B6-7322-B463-2E612C747A04}"/>
                </a:ext>
              </a:extLst>
            </p:cNvPr>
            <p:cNvCxnSpPr>
              <a:cxnSpLocks/>
            </p:cNvCxnSpPr>
            <p:nvPr/>
          </p:nvCxnSpPr>
          <p:spPr>
            <a:xfrm>
              <a:off x="10777983" y="5646540"/>
              <a:ext cx="11359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Verbinder: gewinkelt 43">
              <a:extLst>
                <a:ext uri="{FF2B5EF4-FFF2-40B4-BE49-F238E27FC236}">
                  <a16:creationId xmlns:a16="http://schemas.microsoft.com/office/drawing/2014/main" id="{E24153DE-AFFE-445C-C548-356131F1B788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rot="10800000">
              <a:off x="7217446" y="2743843"/>
              <a:ext cx="454402" cy="376112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Verbinder: gewinkelt 45">
              <a:extLst>
                <a:ext uri="{FF2B5EF4-FFF2-40B4-BE49-F238E27FC236}">
                  <a16:creationId xmlns:a16="http://schemas.microsoft.com/office/drawing/2014/main" id="{B9615C8F-BD43-741F-FEBA-CEEFB9495E9E}"/>
                </a:ext>
              </a:extLst>
            </p:cNvPr>
            <p:cNvCxnSpPr>
              <a:cxnSpLocks/>
              <a:stCxn id="6" idx="1"/>
              <a:endCxn id="34" idx="3"/>
            </p:cNvCxnSpPr>
            <p:nvPr/>
          </p:nvCxnSpPr>
          <p:spPr>
            <a:xfrm rot="10800000" flipV="1">
              <a:off x="2514125" y="2743842"/>
              <a:ext cx="3575247" cy="1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Verbinder: gewinkelt 48">
              <a:extLst>
                <a:ext uri="{FF2B5EF4-FFF2-40B4-BE49-F238E27FC236}">
                  <a16:creationId xmlns:a16="http://schemas.microsoft.com/office/drawing/2014/main" id="{B8B969B9-3B8D-2BE8-9696-FB592263A63D}"/>
                </a:ext>
              </a:extLst>
            </p:cNvPr>
            <p:cNvCxnSpPr>
              <a:stCxn id="35" idx="3"/>
              <a:endCxn id="7" idx="1"/>
            </p:cNvCxnSpPr>
            <p:nvPr/>
          </p:nvCxnSpPr>
          <p:spPr>
            <a:xfrm>
              <a:off x="3114675" y="4361779"/>
              <a:ext cx="2857231" cy="20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Verbinder: gewinkelt 50">
              <a:extLst>
                <a:ext uri="{FF2B5EF4-FFF2-40B4-BE49-F238E27FC236}">
                  <a16:creationId xmlns:a16="http://schemas.microsoft.com/office/drawing/2014/main" id="{76A47778-9B34-6DE9-450D-F73D44D7BE98}"/>
                </a:ext>
              </a:extLst>
            </p:cNvPr>
            <p:cNvCxnSpPr>
              <a:cxnSpLocks/>
              <a:stCxn id="7" idx="3"/>
              <a:endCxn id="16" idx="1"/>
            </p:cNvCxnSpPr>
            <p:nvPr/>
          </p:nvCxnSpPr>
          <p:spPr>
            <a:xfrm flipV="1">
              <a:off x="7297943" y="3324870"/>
              <a:ext cx="373907" cy="10371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 Verbindung mit Pfeil 59">
              <a:extLst>
                <a:ext uri="{FF2B5EF4-FFF2-40B4-BE49-F238E27FC236}">
                  <a16:creationId xmlns:a16="http://schemas.microsoft.com/office/drawing/2014/main" id="{4BAED2F6-13B0-F4D1-981B-D6D5E1820129}"/>
                </a:ext>
              </a:extLst>
            </p:cNvPr>
            <p:cNvCxnSpPr/>
            <p:nvPr/>
          </p:nvCxnSpPr>
          <p:spPr>
            <a:xfrm>
              <a:off x="10200967" y="3223260"/>
              <a:ext cx="5770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mit Pfeil 60">
              <a:extLst>
                <a:ext uri="{FF2B5EF4-FFF2-40B4-BE49-F238E27FC236}">
                  <a16:creationId xmlns:a16="http://schemas.microsoft.com/office/drawing/2014/main" id="{90BE4217-3FF1-19B2-AE87-37A913CE4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00967" y="3413760"/>
              <a:ext cx="5770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mit Pfeil 63">
              <a:extLst>
                <a:ext uri="{FF2B5EF4-FFF2-40B4-BE49-F238E27FC236}">
                  <a16:creationId xmlns:a16="http://schemas.microsoft.com/office/drawing/2014/main" id="{B918F680-186B-2D94-726D-48E4DD3C0DE8}"/>
                </a:ext>
              </a:extLst>
            </p:cNvPr>
            <p:cNvCxnSpPr>
              <a:cxnSpLocks/>
              <a:stCxn id="13" idx="2"/>
              <a:endCxn id="16" idx="0"/>
            </p:cNvCxnSpPr>
            <p:nvPr/>
          </p:nvCxnSpPr>
          <p:spPr>
            <a:xfrm>
              <a:off x="8936409" y="2303928"/>
              <a:ext cx="0" cy="492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610E44EC-60FE-CCC8-2C2D-90AFF7D89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2265" y="3853136"/>
              <a:ext cx="0" cy="4926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B15D39B5-41C0-B839-5BC8-26C6930B073C}"/>
                </a:ext>
              </a:extLst>
            </p:cNvPr>
            <p:cNvGrpSpPr/>
            <p:nvPr/>
          </p:nvGrpSpPr>
          <p:grpSpPr>
            <a:xfrm>
              <a:off x="235669" y="892050"/>
              <a:ext cx="5399300" cy="4424668"/>
              <a:chOff x="-75415" y="222747"/>
              <a:chExt cx="5399300" cy="4424668"/>
            </a:xfrm>
          </p:grpSpPr>
          <p:sp>
            <p:nvSpPr>
              <p:cNvPr id="4" name="Rechteck 3">
                <a:extLst>
                  <a:ext uri="{FF2B5EF4-FFF2-40B4-BE49-F238E27FC236}">
                    <a16:creationId xmlns:a16="http://schemas.microsoft.com/office/drawing/2014/main" id="{137B4F5E-11E2-82C7-A870-E410A0D9B1A0}"/>
                  </a:ext>
                </a:extLst>
              </p:cNvPr>
              <p:cNvSpPr/>
              <p:nvPr/>
            </p:nvSpPr>
            <p:spPr>
              <a:xfrm>
                <a:off x="0" y="509046"/>
                <a:ext cx="5323885" cy="413836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266700"/>
                <a:r>
                  <a:rPr lang="en-GB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	</a:t>
                </a:r>
                <a:r>
                  <a:rPr lang="en-GB" sz="1300" b="1" dirty="0">
                    <a:solidFill>
                      <a:schemeClr val="tx1"/>
                    </a:solidFill>
                  </a:rPr>
                  <a:t>process pdf, extract highlighted text using h2a</a:t>
                </a:r>
              </a:p>
              <a:p>
                <a:pPr marL="84138" indent="-84138">
                  <a:buFontTx/>
                  <a:buChar char="-"/>
                </a:pPr>
                <a:r>
                  <a:rPr lang="en-GB" sz="1300" dirty="0">
                    <a:solidFill>
                      <a:schemeClr val="tx1"/>
                    </a:solidFill>
                  </a:rPr>
                  <a:t>get path to pdf</a:t>
                </a:r>
              </a:p>
              <a:p>
                <a:pPr marL="84138" indent="-84138">
                  <a:buFontTx/>
                  <a:buChar char="-"/>
                  <a:tabLst>
                    <a:tab pos="53657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execute h2a by calling h2aFreeplane_caller(.exe)</a:t>
                </a:r>
              </a:p>
              <a:p>
                <a:pPr defTabSz="536575">
                  <a:spcBef>
                    <a:spcPts val="600"/>
                  </a:spcBef>
                  <a:spcAft>
                    <a:spcPts val="600"/>
                  </a:spcAft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	call h2aFreeplane_caller  </a:t>
                </a:r>
                <a:r>
                  <a:rPr lang="en-GB" sz="1300" dirty="0" err="1">
                    <a:solidFill>
                      <a:schemeClr val="tx1"/>
                    </a:solidFill>
                  </a:rPr>
                  <a:t>path_to_pdf</a:t>
                </a:r>
                <a:r>
                  <a:rPr lang="en-GB" sz="1300" dirty="0">
                    <a:solidFill>
                      <a:schemeClr val="tx1"/>
                    </a:solidFill>
                  </a:rPr>
                  <a:t>  </a:t>
                </a:r>
                <a:r>
                  <a:rPr lang="en-GB" sz="1300" dirty="0" err="1">
                    <a:solidFill>
                      <a:schemeClr val="tx1"/>
                    </a:solidFill>
                  </a:rPr>
                  <a:t>path_file_output</a:t>
                </a:r>
                <a:r>
                  <a:rPr lang="en-GB" sz="1300" dirty="0">
                    <a:solidFill>
                      <a:schemeClr val="tx1"/>
                    </a:solidFill>
                  </a:rPr>
                  <a:t>  h2a_options</a:t>
                </a:r>
              </a:p>
              <a:p>
                <a:pPr>
                  <a:tabLst>
                    <a:tab pos="266700" algn="l"/>
                  </a:tabLst>
                </a:pPr>
                <a:r>
                  <a:rPr lang="en-GB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	</a:t>
                </a:r>
                <a:r>
                  <a:rPr lang="en-GB" sz="1300" b="1" dirty="0">
                    <a:solidFill>
                      <a:schemeClr val="tx1"/>
                    </a:solidFill>
                  </a:rPr>
                  <a:t>process pdf output, compare to </a:t>
                </a:r>
                <a:r>
                  <a:rPr lang="en-GB" sz="1300" b="1" dirty="0" err="1">
                    <a:solidFill>
                      <a:schemeClr val="tx1"/>
                    </a:solidFill>
                  </a:rPr>
                  <a:t>Freeplane</a:t>
                </a:r>
                <a:r>
                  <a:rPr lang="en-GB" sz="1300" b="1" dirty="0">
                    <a:solidFill>
                      <a:schemeClr val="tx1"/>
                    </a:solidFill>
                  </a:rPr>
                  <a:t> changes</a:t>
                </a:r>
              </a:p>
              <a:p>
                <a:pPr marL="84138" indent="-84138">
                  <a:buFontTx/>
                  <a:buChar char="-"/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read </a:t>
                </a:r>
                <a:r>
                  <a:rPr lang="en-GB" sz="1300" dirty="0" err="1">
                    <a:solidFill>
                      <a:schemeClr val="tx1"/>
                    </a:solidFill>
                  </a:rPr>
                  <a:t>tmp</a:t>
                </a:r>
                <a:r>
                  <a:rPr lang="en-GB" sz="1300" dirty="0">
                    <a:solidFill>
                      <a:schemeClr val="tx1"/>
                    </a:solidFill>
                  </a:rPr>
                  <a:t>-file containing pdf output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	read h2a_pdf-output.tmp</a:t>
                </a:r>
              </a:p>
              <a:p>
                <a:pPr marL="84138" indent="-84138">
                  <a:buFontTx/>
                  <a:buChar char="-"/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loop over each annotation in the </a:t>
                </a:r>
                <a:r>
                  <a:rPr lang="en-GB" sz="1300" dirty="0" err="1">
                    <a:solidFill>
                      <a:schemeClr val="tx1"/>
                    </a:solidFill>
                  </a:rPr>
                  <a:t>tmp</a:t>
                </a:r>
                <a:r>
                  <a:rPr lang="en-GB" sz="1300" dirty="0">
                    <a:solidFill>
                      <a:schemeClr val="tx1"/>
                    </a:solidFill>
                  </a:rPr>
                  <a:t>-file</a:t>
                </a:r>
              </a:p>
              <a:p>
                <a:pPr marL="84138" indent="-84138">
                  <a:buFontTx/>
                  <a:buChar char="-"/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compare </a:t>
                </a:r>
                <a:r>
                  <a:rPr lang="en-GB" sz="1300" dirty="0" err="1">
                    <a:solidFill>
                      <a:schemeClr val="tx1"/>
                    </a:solidFill>
                  </a:rPr>
                  <a:t>Freeplane</a:t>
                </a:r>
                <a:r>
                  <a:rPr lang="en-GB" sz="1300" dirty="0">
                    <a:solidFill>
                      <a:schemeClr val="tx1"/>
                    </a:solidFill>
                  </a:rPr>
                  <a:t> nodes and pdf output</a:t>
                </a:r>
              </a:p>
              <a:p>
                <a:pPr marL="84138" indent="-84138">
                  <a:spcAft>
                    <a:spcPts val="600"/>
                  </a:spcAft>
                  <a:buFontTx/>
                  <a:buChar char="-"/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apply news (“news is what’s different”)</a:t>
                </a:r>
              </a:p>
              <a:p>
                <a:pPr>
                  <a:tabLst>
                    <a:tab pos="263525" algn="l"/>
                  </a:tabLst>
                </a:pPr>
                <a:r>
                  <a:rPr lang="en-GB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III	</a:t>
                </a:r>
                <a:r>
                  <a:rPr lang="en-GB" sz="1300" b="1" dirty="0">
                    <a:solidFill>
                      <a:schemeClr val="tx1"/>
                    </a:solidFill>
                  </a:rPr>
                  <a:t>check for updates done in </a:t>
                </a:r>
                <a:r>
                  <a:rPr lang="en-GB" sz="1300" b="1" dirty="0" err="1">
                    <a:solidFill>
                      <a:schemeClr val="tx1"/>
                    </a:solidFill>
                  </a:rPr>
                  <a:t>Freeplane</a:t>
                </a:r>
                <a:endParaRPr lang="en-GB" sz="1300" b="1" dirty="0">
                  <a:solidFill>
                    <a:schemeClr val="tx1"/>
                  </a:solidFill>
                </a:endParaRPr>
              </a:p>
              <a:p>
                <a:pPr marL="84138" indent="-84138">
                  <a:buFontTx/>
                  <a:buChar char="-"/>
                  <a:tabLst>
                    <a:tab pos="84138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collect updates for pdf</a:t>
                </a:r>
              </a:p>
              <a:p>
                <a:pPr marL="84138" indent="-84138">
                  <a:buFontTx/>
                  <a:buChar char="-"/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write </a:t>
                </a:r>
                <a:r>
                  <a:rPr lang="en-GB" sz="1300" dirty="0" err="1">
                    <a:solidFill>
                      <a:schemeClr val="tx1"/>
                    </a:solidFill>
                  </a:rPr>
                  <a:t>tmp</a:t>
                </a:r>
                <a:r>
                  <a:rPr lang="en-GB" sz="1300" dirty="0">
                    <a:solidFill>
                      <a:schemeClr val="tx1"/>
                    </a:solidFill>
                  </a:rPr>
                  <a:t>-file containing updates for pdf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	write h2a_freeplane-changes.tmp</a:t>
                </a:r>
              </a:p>
              <a:p>
                <a:pPr>
                  <a:tabLst>
                    <a:tab pos="263525" algn="l"/>
                  </a:tabLst>
                </a:pPr>
                <a:r>
                  <a:rPr lang="en-GB" sz="13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IV	</a:t>
                </a:r>
                <a:r>
                  <a:rPr lang="en-GB" sz="1300" b="1" dirty="0">
                    <a:solidFill>
                      <a:schemeClr val="tx1"/>
                    </a:solidFill>
                  </a:rPr>
                  <a:t>update pdf annotations by </a:t>
                </a:r>
                <a:r>
                  <a:rPr lang="en-GB" sz="1300" b="1" dirty="0" err="1">
                    <a:solidFill>
                      <a:schemeClr val="tx1"/>
                    </a:solidFill>
                  </a:rPr>
                  <a:t>Freeplane</a:t>
                </a:r>
                <a:r>
                  <a:rPr lang="en-GB" sz="1300" b="1" dirty="0">
                    <a:solidFill>
                      <a:schemeClr val="tx1"/>
                    </a:solidFill>
                  </a:rPr>
                  <a:t> changes</a:t>
                </a:r>
              </a:p>
              <a:p>
                <a:pPr marL="84138" indent="-84138">
                  <a:buFontTx/>
                  <a:buChar char="-"/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execute h2a_update_from_Freeplane_caller.(exe)</a:t>
                </a:r>
              </a:p>
              <a:p>
                <a:pPr>
                  <a:spcBef>
                    <a:spcPts val="600"/>
                  </a:spcBef>
                  <a:tabLst>
                    <a:tab pos="263525" algn="l"/>
                  </a:tabLst>
                </a:pPr>
                <a:r>
                  <a:rPr lang="en-GB" sz="1300" dirty="0">
                    <a:solidFill>
                      <a:schemeClr val="tx1"/>
                    </a:solidFill>
                  </a:rPr>
                  <a:t>	call h2a_update_from_Freeplane_caller  </a:t>
                </a:r>
                <a:r>
                  <a:rPr lang="en-GB" sz="1300" dirty="0" err="1">
                    <a:solidFill>
                      <a:schemeClr val="tx1"/>
                    </a:solidFill>
                  </a:rPr>
                  <a:t>path_file_changes</a:t>
                </a:r>
                <a:endParaRPr lang="en-GB" sz="13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A110875-ADEA-8007-6E54-EA886F11388A}"/>
                  </a:ext>
                </a:extLst>
              </p:cNvPr>
              <p:cNvSpPr txBox="1"/>
              <p:nvPr/>
            </p:nvSpPr>
            <p:spPr>
              <a:xfrm>
                <a:off x="-75415" y="222747"/>
                <a:ext cx="1910908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500" dirty="0"/>
                  <a:t>h2aFreeplane.groovy</a:t>
                </a:r>
              </a:p>
            </p:txBody>
          </p:sp>
        </p:grp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9F815A29-D104-C3AC-C187-6F1A10B8F551}"/>
                </a:ext>
              </a:extLst>
            </p:cNvPr>
            <p:cNvCxnSpPr>
              <a:cxnSpLocks/>
            </p:cNvCxnSpPr>
            <p:nvPr/>
          </p:nvCxnSpPr>
          <p:spPr>
            <a:xfrm>
              <a:off x="5533534" y="1989055"/>
              <a:ext cx="21383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mit Pfeil 77">
              <a:extLst>
                <a:ext uri="{FF2B5EF4-FFF2-40B4-BE49-F238E27FC236}">
                  <a16:creationId xmlns:a16="http://schemas.microsoft.com/office/drawing/2014/main" id="{D1F4F838-D045-61F7-5B79-F9A845F2CFF2}"/>
                </a:ext>
              </a:extLst>
            </p:cNvPr>
            <p:cNvCxnSpPr>
              <a:cxnSpLocks/>
            </p:cNvCxnSpPr>
            <p:nvPr/>
          </p:nvCxnSpPr>
          <p:spPr>
            <a:xfrm>
              <a:off x="4924425" y="5105635"/>
              <a:ext cx="27474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9324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Breitbild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Friedlein, Johannes</dc:creator>
  <cp:lastModifiedBy>Friedlein, Johannes</cp:lastModifiedBy>
  <cp:revision>6</cp:revision>
  <dcterms:created xsi:type="dcterms:W3CDTF">2024-12-26T06:57:28Z</dcterms:created>
  <dcterms:modified xsi:type="dcterms:W3CDTF">2024-12-26T07:48:55Z</dcterms:modified>
</cp:coreProperties>
</file>