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872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B1B8E-D4C4-DED4-4AB6-CC69284EB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DC08AC-9533-AA56-C558-B366AF019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4747DC-D954-5B48-51F9-453FA7237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4F44-A262-40CE-AB85-AED5D4185EB5}" type="datetimeFigureOut">
              <a:rPr lang="en-GB" smtClean="0"/>
              <a:t>21/01/2023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DEE6D-CF6F-F75F-FBFA-72813BE7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93380E-3307-05AD-93AB-68108760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162-5D7B-4A95-9827-8BA86412E1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3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B69D1-D816-73DF-0928-AB9322AD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F18C3E-0C43-0F25-8CA3-734EEFF62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4C4C32-23A0-5375-A599-1CCF0EDB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4F44-A262-40CE-AB85-AED5D4185EB5}" type="datetimeFigureOut">
              <a:rPr lang="en-GB" smtClean="0"/>
              <a:t>21/01/2023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A30CCE-CFD4-0B5B-C23D-FFB567B0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216CFE-5AB4-6E40-15EF-321000A7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162-5D7B-4A95-9827-8BA86412E1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43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A3E4FF-3C21-F221-B75B-A94019B9B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870F98-A972-02B0-0C6D-71D3AF972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48FA98-1306-A8D9-3561-D1E5AB0A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4F44-A262-40CE-AB85-AED5D4185EB5}" type="datetimeFigureOut">
              <a:rPr lang="en-GB" smtClean="0"/>
              <a:t>21/01/2023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07C35C-8877-7A07-0869-3482FA5D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D7F812-4CDE-DBAC-A824-65B4202B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162-5D7B-4A95-9827-8BA86412E1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29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CE8921-1FA3-7479-F029-EB2527D7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1356C5-5ABF-F3D0-98E1-581910366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BCB72E-B303-AFA8-A9DC-2577DBB6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4F44-A262-40CE-AB85-AED5D4185EB5}" type="datetimeFigureOut">
              <a:rPr lang="en-GB" smtClean="0"/>
              <a:t>21/01/2023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735F5D-4DF7-99E7-6AAF-C6E35EFF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92E7D-4379-010C-BD55-A3365C57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162-5D7B-4A95-9827-8BA86412E1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10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78723-C973-F1F5-9C9F-2D66CB8FB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117488-F029-D528-EA9A-1FB60828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ACB145-76FA-45FA-51F3-D92E54EA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4F44-A262-40CE-AB85-AED5D4185EB5}" type="datetimeFigureOut">
              <a:rPr lang="en-GB" smtClean="0"/>
              <a:t>21/01/2023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BFA8A7-FA7E-BC3D-B79E-1ECD2CFFE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4B4FC1-CDF7-537F-5ADE-DB1E8A57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162-5D7B-4A95-9827-8BA86412E1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49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336F08-E976-5D58-0983-D2E05EC1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CAB185-BC2A-90EB-1749-2FE043906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34A263-1CD9-C1A5-1570-9CB45F02A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4162D5-0D8B-B247-52AC-3859B2FEF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4F44-A262-40CE-AB85-AED5D4185EB5}" type="datetimeFigureOut">
              <a:rPr lang="en-GB" smtClean="0"/>
              <a:t>21/01/2023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7E5A0E-8A5F-EF55-308D-306E4E0F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FB810F-CC0A-59B8-8BC0-04947801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162-5D7B-4A95-9827-8BA86412E1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95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A38B6-961F-ECCD-F464-8B7EA26A0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8CD386-6C6D-6D65-72F8-9D78EC4AB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03BF57-0040-87EE-009B-D0D3860BA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0D32B4-C983-BF5F-E50A-96C021E39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AF6ED8D-2A8F-A0B4-433C-8117397626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9F51F6C-43C0-0A23-A0C1-004253723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4F44-A262-40CE-AB85-AED5D4185EB5}" type="datetimeFigureOut">
              <a:rPr lang="en-GB" smtClean="0"/>
              <a:t>21/01/2023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7060B7-E1CA-E8EB-35B9-008253D72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B55BEFD-81DE-72C3-45CE-99FFCD3C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162-5D7B-4A95-9827-8BA86412E1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35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9A93A-6CCD-4BDD-8C42-B22255B5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73A1D0-A5BC-E672-7DE8-D04EF8270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4F44-A262-40CE-AB85-AED5D4185EB5}" type="datetimeFigureOut">
              <a:rPr lang="en-GB" smtClean="0"/>
              <a:t>21/01/2023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99F6A5-D8C5-703F-227F-1EE1A462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C1016B-1F66-F98D-4305-20AB9CD2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162-5D7B-4A95-9827-8BA86412E1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91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374E542-A23E-0ADF-63F0-7FBB8BE7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4F44-A262-40CE-AB85-AED5D4185EB5}" type="datetimeFigureOut">
              <a:rPr lang="en-GB" smtClean="0"/>
              <a:t>21/01/2023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43134F0-A6DD-5258-9B3C-1ED10BD1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F838B9-7101-4767-EADF-38C54A47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162-5D7B-4A95-9827-8BA86412E1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17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35C32-EE44-545A-7FA2-C68E7D3F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B0C282-42DC-A2C0-724F-F351D2559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8A13BA-350A-99B1-364B-6A4FF571D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E09935-BB4B-222F-A0F6-EE2F9BFB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4F44-A262-40CE-AB85-AED5D4185EB5}" type="datetimeFigureOut">
              <a:rPr lang="en-GB" smtClean="0"/>
              <a:t>21/01/2023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D8BFF9-19FC-D2DF-6F82-7553161CE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7950F3-C0A5-A140-CEE8-9A13E508F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162-5D7B-4A95-9827-8BA86412E1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54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71E66-E130-665B-8240-FEE47A81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EB345E-D947-4910-5533-B2D19B8BE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300FB8-64F2-4658-5A06-9A98B5438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727906-7A59-4732-9339-6CBA2617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4F44-A262-40CE-AB85-AED5D4185EB5}" type="datetimeFigureOut">
              <a:rPr lang="en-GB" smtClean="0"/>
              <a:t>21/01/2023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CC56A1-1641-31C8-F6B0-A9DF8E7B4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4B3746-D78C-3746-E17C-7A4232E6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162-5D7B-4A95-9827-8BA86412E1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27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D83030D-1A2E-F3A2-4475-B162AC385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A63122-E15A-FEC3-A8A2-988161E48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256149-F821-83A5-DFAF-6BAD82533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34F44-A262-40CE-AB85-AED5D4185EB5}" type="datetimeFigureOut">
              <a:rPr lang="en-GB" smtClean="0"/>
              <a:t>21/01/2023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EB50AF-5A98-1EAF-5207-9BD931760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F66C7C-660F-D36D-4C9E-C3937B949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19162-5D7B-4A95-9827-8BA86412E1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78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39FA43C-6864-FE3C-814B-CB5E05B63B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20" t="1375"/>
          <a:stretch/>
        </p:blipFill>
        <p:spPr>
          <a:xfrm>
            <a:off x="7173796" y="1373395"/>
            <a:ext cx="6778328" cy="455384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DFE6692-BE67-2781-E0EB-E05CFD1200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62"/>
          <a:stretch/>
        </p:blipFill>
        <p:spPr>
          <a:xfrm>
            <a:off x="-1260442" y="1373395"/>
            <a:ext cx="6149418" cy="455384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7E3EA51-EE2F-7E0A-2CFF-918301B9F058}"/>
              </a:ext>
            </a:extLst>
          </p:cNvPr>
          <p:cNvSpPr/>
          <p:nvPr/>
        </p:nvSpPr>
        <p:spPr>
          <a:xfrm>
            <a:off x="5358024" y="2273300"/>
            <a:ext cx="1346724" cy="812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h2a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77E4791C-B2B8-043F-CB54-CC79B3C2DECF}"/>
              </a:ext>
            </a:extLst>
          </p:cNvPr>
          <p:cNvSpPr/>
          <p:nvPr/>
        </p:nvSpPr>
        <p:spPr>
          <a:xfrm>
            <a:off x="5193579" y="3263899"/>
            <a:ext cx="1778000" cy="609601"/>
          </a:xfrm>
          <a:prstGeom prst="rightArrow">
            <a:avLst>
              <a:gd name="adj1" fmla="val 45833"/>
              <a:gd name="adj2" fmla="val 10833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60834EE-2E5C-3DEF-7B24-E71177B50509}"/>
              </a:ext>
            </a:extLst>
          </p:cNvPr>
          <p:cNvSpPr txBox="1"/>
          <p:nvPr/>
        </p:nvSpPr>
        <p:spPr>
          <a:xfrm>
            <a:off x="-1260442" y="499874"/>
            <a:ext cx="58681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latin typeface="Arial" panose="020B0604020202020204" pitchFamily="34" charset="0"/>
                <a:cs typeface="Arial" panose="020B0604020202020204" pitchFamily="34" charset="0"/>
              </a:rPr>
              <a:t>PDF with highlighted text and user-comments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E713518-880D-3383-230C-7D0F77EF38B7}"/>
              </a:ext>
            </a:extLst>
          </p:cNvPr>
          <p:cNvSpPr txBox="1"/>
          <p:nvPr/>
        </p:nvSpPr>
        <p:spPr>
          <a:xfrm>
            <a:off x="7173796" y="502641"/>
            <a:ext cx="67783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latin typeface="Arial" panose="020B0604020202020204" pitchFamily="34" charset="0"/>
                <a:cs typeface="Arial" panose="020B0604020202020204" pitchFamily="34" charset="0"/>
              </a:rPr>
              <a:t>PDF with annotations containing the extracted highlighted text and user-comments</a:t>
            </a:r>
          </a:p>
        </p:txBody>
      </p:sp>
    </p:spTree>
    <p:extLst>
      <p:ext uri="{BB962C8B-B14F-4D97-AF65-F5344CB8AC3E}">
        <p14:creationId xmlns:p14="http://schemas.microsoft.com/office/powerpoint/2010/main" val="3395934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Friedlein, Johannes</dc:creator>
  <cp:lastModifiedBy>Friedlein, Johannes</cp:lastModifiedBy>
  <cp:revision>1</cp:revision>
  <dcterms:created xsi:type="dcterms:W3CDTF">2023-01-21T12:51:20Z</dcterms:created>
  <dcterms:modified xsi:type="dcterms:W3CDTF">2023-01-21T12:58:57Z</dcterms:modified>
</cp:coreProperties>
</file>