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62" r:id="rId5"/>
    <p:sldId id="257"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6AC2"/>
    <a:srgbClr val="DE4B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4" d="100"/>
          <a:sy n="144" d="100"/>
        </p:scale>
        <p:origin x="2280" y="3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905BC4-4310-4E61-AA94-61B399E922A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486107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5BC4-4310-4E61-AA94-61B399E922A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34305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5BC4-4310-4E61-AA94-61B399E922A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473224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905BC4-4310-4E61-AA94-61B399E922A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079551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05BC4-4310-4E61-AA94-61B399E922A9}"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53224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905BC4-4310-4E61-AA94-61B399E922A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114908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905BC4-4310-4E61-AA94-61B399E922A9}"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266221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905BC4-4310-4E61-AA94-61B399E922A9}"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42925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905BC4-4310-4E61-AA94-61B399E922A9}"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712080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05BC4-4310-4E61-AA94-61B399E922A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236961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905BC4-4310-4E61-AA94-61B399E922A9}"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888F5F-0B45-4C22-9BE2-1287BA40B1AF}" type="slidenum">
              <a:rPr lang="en-US" smtClean="0"/>
              <a:t>‹#›</a:t>
            </a:fld>
            <a:endParaRPr lang="en-US"/>
          </a:p>
        </p:txBody>
      </p:sp>
    </p:spTree>
    <p:extLst>
      <p:ext uri="{BB962C8B-B14F-4D97-AF65-F5344CB8AC3E}">
        <p14:creationId xmlns:p14="http://schemas.microsoft.com/office/powerpoint/2010/main" val="364988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05BC4-4310-4E61-AA94-61B399E922A9}" type="datetimeFigureOut">
              <a:rPr lang="en-US" smtClean="0"/>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888F5F-0B45-4C22-9BE2-1287BA40B1AF}" type="slidenum">
              <a:rPr lang="en-US" smtClean="0"/>
              <a:t>‹#›</a:t>
            </a:fld>
            <a:endParaRPr lang="en-US"/>
          </a:p>
        </p:txBody>
      </p:sp>
    </p:spTree>
    <p:extLst>
      <p:ext uri="{BB962C8B-B14F-4D97-AF65-F5344CB8AC3E}">
        <p14:creationId xmlns:p14="http://schemas.microsoft.com/office/powerpoint/2010/main" val="3552765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4" name="TextBox 1233"/>
          <p:cNvSpPr txBox="1"/>
          <p:nvPr/>
        </p:nvSpPr>
        <p:spPr>
          <a:xfrm>
            <a:off x="627529" y="609600"/>
            <a:ext cx="7710889" cy="830997"/>
          </a:xfrm>
          <a:prstGeom prst="rect">
            <a:avLst/>
          </a:prstGeom>
          <a:noFill/>
        </p:spPr>
        <p:txBody>
          <a:bodyPr wrap="square" rtlCol="0">
            <a:spAutoFit/>
          </a:bodyPr>
          <a:lstStyle/>
          <a:p>
            <a:r>
              <a:rPr lang="en-US" sz="2400" dirty="0"/>
              <a:t>48 Children land on an island. Berries are the only food on the island--red and yellow berries.</a:t>
            </a:r>
          </a:p>
        </p:txBody>
      </p:sp>
      <p:sp>
        <p:nvSpPr>
          <p:cNvPr id="1235" name="TextBox 1234"/>
          <p:cNvSpPr txBox="1"/>
          <p:nvPr/>
        </p:nvSpPr>
        <p:spPr>
          <a:xfrm>
            <a:off x="627529" y="4409744"/>
            <a:ext cx="8287871" cy="1200329"/>
          </a:xfrm>
          <a:prstGeom prst="rect">
            <a:avLst/>
          </a:prstGeom>
          <a:noFill/>
        </p:spPr>
        <p:txBody>
          <a:bodyPr wrap="square" rtlCol="0">
            <a:spAutoFit/>
          </a:bodyPr>
          <a:lstStyle/>
          <a:p>
            <a:r>
              <a:rPr lang="en-US" sz="2400" dirty="0"/>
              <a:t>The 16 surviving adults will each produce 3 children before they die, leaving 48 new children on the island. (Ignore couples; pretend each adult produces 3 children by themselves.)</a:t>
            </a:r>
          </a:p>
        </p:txBody>
      </p:sp>
      <p:sp>
        <p:nvSpPr>
          <p:cNvPr id="1236" name="TextBox 1235"/>
          <p:cNvSpPr txBox="1"/>
          <p:nvPr/>
        </p:nvSpPr>
        <p:spPr>
          <a:xfrm>
            <a:off x="627529" y="2404366"/>
            <a:ext cx="7684040" cy="1938992"/>
          </a:xfrm>
          <a:prstGeom prst="rect">
            <a:avLst/>
          </a:prstGeom>
          <a:noFill/>
        </p:spPr>
        <p:txBody>
          <a:bodyPr wrap="square" rtlCol="0">
            <a:spAutoFit/>
          </a:bodyPr>
          <a:lstStyle/>
          <a:p>
            <a:r>
              <a:rPr lang="en-US" sz="2400" dirty="0"/>
              <a:t>The problem is that there are many red berry bushes, but only one yellow berry bush, and it doesn’t produce enough berries to feed everyone. Most of the children will starve before growing into adults. Only 16 children get enough yellow berries to survive.</a:t>
            </a:r>
          </a:p>
        </p:txBody>
      </p:sp>
      <p:sp>
        <p:nvSpPr>
          <p:cNvPr id="297" name="TextBox 296"/>
          <p:cNvSpPr txBox="1"/>
          <p:nvPr/>
        </p:nvSpPr>
        <p:spPr>
          <a:xfrm>
            <a:off x="627529" y="1506983"/>
            <a:ext cx="7710889" cy="830997"/>
          </a:xfrm>
          <a:prstGeom prst="rect">
            <a:avLst/>
          </a:prstGeom>
          <a:noFill/>
        </p:spPr>
        <p:txBody>
          <a:bodyPr wrap="square" rtlCol="0">
            <a:spAutoFit/>
          </a:bodyPr>
          <a:lstStyle/>
          <a:p>
            <a:r>
              <a:rPr lang="en-US" sz="2400" dirty="0"/>
              <a:t>The children eat some red berries and throw up. Red berries are toxic. Yellow berries are safe to eat.</a:t>
            </a:r>
          </a:p>
        </p:txBody>
      </p:sp>
    </p:spTree>
    <p:extLst>
      <p:ext uri="{BB962C8B-B14F-4D97-AF65-F5344CB8AC3E}">
        <p14:creationId xmlns:p14="http://schemas.microsoft.com/office/powerpoint/2010/main" val="386878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4" grpId="0"/>
      <p:bldP spid="1235" grpId="0"/>
      <p:bldP spid="12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2882265" y="798349"/>
            <a:ext cx="3215976" cy="5303520"/>
            <a:chOff x="2882265" y="798349"/>
            <a:chExt cx="3215976" cy="5303520"/>
          </a:xfrm>
        </p:grpSpPr>
        <p:sp>
          <p:nvSpPr>
            <p:cNvPr id="1546" name="Rectangle 1545"/>
            <p:cNvSpPr/>
            <p:nvPr/>
          </p:nvSpPr>
          <p:spPr>
            <a:xfrm>
              <a:off x="2882265" y="798349"/>
              <a:ext cx="3215976"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7" name="Rectangle 1546"/>
            <p:cNvSpPr/>
            <p:nvPr/>
          </p:nvSpPr>
          <p:spPr>
            <a:xfrm>
              <a:off x="3227238" y="1023601"/>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8" name="Rectangle 1547"/>
            <p:cNvSpPr/>
            <p:nvPr/>
          </p:nvSpPr>
          <p:spPr>
            <a:xfrm>
              <a:off x="3227238" y="11238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Rectangle 1548"/>
            <p:cNvSpPr/>
            <p:nvPr/>
          </p:nvSpPr>
          <p:spPr>
            <a:xfrm>
              <a:off x="3227238" y="12240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0" name="Rectangle 1549"/>
            <p:cNvSpPr/>
            <p:nvPr/>
          </p:nvSpPr>
          <p:spPr>
            <a:xfrm>
              <a:off x="3227238" y="14245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1" name="Rectangle 1550"/>
            <p:cNvSpPr/>
            <p:nvPr/>
          </p:nvSpPr>
          <p:spPr>
            <a:xfrm>
              <a:off x="3227238" y="16249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2" name="Rectangle 1551"/>
            <p:cNvSpPr/>
            <p:nvPr/>
          </p:nvSpPr>
          <p:spPr>
            <a:xfrm>
              <a:off x="3227238" y="18254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3" name="Rectangle 1552"/>
            <p:cNvSpPr/>
            <p:nvPr/>
          </p:nvSpPr>
          <p:spPr>
            <a:xfrm>
              <a:off x="3227238" y="20258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4" name="Rectangle 1553"/>
            <p:cNvSpPr/>
            <p:nvPr/>
          </p:nvSpPr>
          <p:spPr>
            <a:xfrm>
              <a:off x="3227238" y="22263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5" name="Rectangle 1554"/>
            <p:cNvSpPr/>
            <p:nvPr/>
          </p:nvSpPr>
          <p:spPr>
            <a:xfrm>
              <a:off x="3227238" y="24267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6" name="Rectangle 1555"/>
            <p:cNvSpPr/>
            <p:nvPr/>
          </p:nvSpPr>
          <p:spPr>
            <a:xfrm>
              <a:off x="3227238" y="26272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 name="Rectangle 1556"/>
            <p:cNvSpPr/>
            <p:nvPr/>
          </p:nvSpPr>
          <p:spPr>
            <a:xfrm>
              <a:off x="3227238" y="28276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 name="Rectangle 1557"/>
            <p:cNvSpPr/>
            <p:nvPr/>
          </p:nvSpPr>
          <p:spPr>
            <a:xfrm>
              <a:off x="3227238" y="30281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9" name="Rectangle 1558"/>
            <p:cNvSpPr/>
            <p:nvPr/>
          </p:nvSpPr>
          <p:spPr>
            <a:xfrm>
              <a:off x="3227238" y="32285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0" name="Rectangle 1559"/>
            <p:cNvSpPr/>
            <p:nvPr/>
          </p:nvSpPr>
          <p:spPr>
            <a:xfrm>
              <a:off x="3227238" y="34290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1" name="Rectangle 1560"/>
            <p:cNvSpPr/>
            <p:nvPr/>
          </p:nvSpPr>
          <p:spPr>
            <a:xfrm>
              <a:off x="3227238" y="36294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Rectangle 1561"/>
            <p:cNvSpPr/>
            <p:nvPr/>
          </p:nvSpPr>
          <p:spPr>
            <a:xfrm>
              <a:off x="3227238" y="38298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3" name="Rectangle 1562"/>
            <p:cNvSpPr/>
            <p:nvPr/>
          </p:nvSpPr>
          <p:spPr>
            <a:xfrm>
              <a:off x="3227238" y="403034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4" name="Rectangle 1563"/>
            <p:cNvSpPr/>
            <p:nvPr/>
          </p:nvSpPr>
          <p:spPr>
            <a:xfrm>
              <a:off x="3227238" y="42307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5" name="Rectangle 1564"/>
            <p:cNvSpPr/>
            <p:nvPr/>
          </p:nvSpPr>
          <p:spPr>
            <a:xfrm>
              <a:off x="3227238" y="443124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6" name="Rectangle 1565"/>
            <p:cNvSpPr/>
            <p:nvPr/>
          </p:nvSpPr>
          <p:spPr>
            <a:xfrm>
              <a:off x="3227238" y="46316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7" name="Rectangle 1566"/>
            <p:cNvSpPr/>
            <p:nvPr/>
          </p:nvSpPr>
          <p:spPr>
            <a:xfrm>
              <a:off x="3227238" y="483214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8" name="Rectangle 1567"/>
            <p:cNvSpPr/>
            <p:nvPr/>
          </p:nvSpPr>
          <p:spPr>
            <a:xfrm>
              <a:off x="3227238" y="493237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9" name="Rectangle 1568"/>
            <p:cNvSpPr/>
            <p:nvPr/>
          </p:nvSpPr>
          <p:spPr>
            <a:xfrm>
              <a:off x="3227238" y="50325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0" name="Rectangle 1569"/>
            <p:cNvSpPr/>
            <p:nvPr/>
          </p:nvSpPr>
          <p:spPr>
            <a:xfrm>
              <a:off x="3227238" y="51328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1" name="Rectangle 1570"/>
            <p:cNvSpPr/>
            <p:nvPr/>
          </p:nvSpPr>
          <p:spPr>
            <a:xfrm>
              <a:off x="3227238" y="53332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2" name="Rectangle 1571"/>
            <p:cNvSpPr/>
            <p:nvPr/>
          </p:nvSpPr>
          <p:spPr>
            <a:xfrm>
              <a:off x="3227238" y="54334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3" name="Rectangle 1572"/>
            <p:cNvSpPr/>
            <p:nvPr/>
          </p:nvSpPr>
          <p:spPr>
            <a:xfrm>
              <a:off x="3227238" y="55337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4" name="Rectangle 1573"/>
            <p:cNvSpPr/>
            <p:nvPr/>
          </p:nvSpPr>
          <p:spPr>
            <a:xfrm>
              <a:off x="3227238" y="56339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5" name="Rectangle 1574"/>
            <p:cNvSpPr/>
            <p:nvPr/>
          </p:nvSpPr>
          <p:spPr>
            <a:xfrm>
              <a:off x="3227238" y="57341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6" name="Rectangle 1575"/>
            <p:cNvSpPr/>
            <p:nvPr/>
          </p:nvSpPr>
          <p:spPr>
            <a:xfrm>
              <a:off x="3227238" y="583437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7" name="Rectangle 1576"/>
            <p:cNvSpPr/>
            <p:nvPr/>
          </p:nvSpPr>
          <p:spPr>
            <a:xfrm>
              <a:off x="3227238" y="13242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8" name="Rectangle 1577"/>
            <p:cNvSpPr/>
            <p:nvPr/>
          </p:nvSpPr>
          <p:spPr>
            <a:xfrm>
              <a:off x="3227238" y="15247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9" name="Rectangle 1578"/>
            <p:cNvSpPr/>
            <p:nvPr/>
          </p:nvSpPr>
          <p:spPr>
            <a:xfrm>
              <a:off x="3227238" y="17251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0" name="Rectangle 1579"/>
            <p:cNvSpPr/>
            <p:nvPr/>
          </p:nvSpPr>
          <p:spPr>
            <a:xfrm>
              <a:off x="3227238" y="19256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1" name="Rectangle 1580"/>
            <p:cNvSpPr/>
            <p:nvPr/>
          </p:nvSpPr>
          <p:spPr>
            <a:xfrm>
              <a:off x="3227238" y="21260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2" name="Rectangle 1581"/>
            <p:cNvSpPr/>
            <p:nvPr/>
          </p:nvSpPr>
          <p:spPr>
            <a:xfrm>
              <a:off x="3227238" y="252697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3" name="Rectangle 1582"/>
            <p:cNvSpPr/>
            <p:nvPr/>
          </p:nvSpPr>
          <p:spPr>
            <a:xfrm>
              <a:off x="3227238" y="292787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4" name="Rectangle 1583"/>
            <p:cNvSpPr/>
            <p:nvPr/>
          </p:nvSpPr>
          <p:spPr>
            <a:xfrm>
              <a:off x="3227238" y="31283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5" name="Rectangle 1584"/>
            <p:cNvSpPr/>
            <p:nvPr/>
          </p:nvSpPr>
          <p:spPr>
            <a:xfrm>
              <a:off x="3227238" y="332877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6" name="Rectangle 1585"/>
            <p:cNvSpPr/>
            <p:nvPr/>
          </p:nvSpPr>
          <p:spPr>
            <a:xfrm>
              <a:off x="3227238" y="35292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7" name="Rectangle 1586"/>
            <p:cNvSpPr/>
            <p:nvPr/>
          </p:nvSpPr>
          <p:spPr>
            <a:xfrm>
              <a:off x="3227238" y="372967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8" name="Rectangle 1587"/>
            <p:cNvSpPr/>
            <p:nvPr/>
          </p:nvSpPr>
          <p:spPr>
            <a:xfrm>
              <a:off x="3227238" y="393012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9" name="Rectangle 1588"/>
            <p:cNvSpPr/>
            <p:nvPr/>
          </p:nvSpPr>
          <p:spPr>
            <a:xfrm>
              <a:off x="3227238" y="413057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0" name="Rectangle 1589"/>
            <p:cNvSpPr/>
            <p:nvPr/>
          </p:nvSpPr>
          <p:spPr>
            <a:xfrm>
              <a:off x="3227238" y="433102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1" name="Rectangle 1590"/>
            <p:cNvSpPr/>
            <p:nvPr/>
          </p:nvSpPr>
          <p:spPr>
            <a:xfrm>
              <a:off x="3227238" y="453147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2" name="Rectangle 1591"/>
            <p:cNvSpPr/>
            <p:nvPr/>
          </p:nvSpPr>
          <p:spPr>
            <a:xfrm>
              <a:off x="3227238" y="473192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3" name="Rectangle 1592"/>
            <p:cNvSpPr/>
            <p:nvPr/>
          </p:nvSpPr>
          <p:spPr>
            <a:xfrm>
              <a:off x="3227238" y="52330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4" name="Rectangle 1593"/>
            <p:cNvSpPr/>
            <p:nvPr/>
          </p:nvSpPr>
          <p:spPr>
            <a:xfrm>
              <a:off x="3455838" y="104064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5" name="Rectangle 1594"/>
            <p:cNvSpPr/>
            <p:nvPr/>
          </p:nvSpPr>
          <p:spPr>
            <a:xfrm>
              <a:off x="3455838" y="11408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6" name="Rectangle 1595"/>
            <p:cNvSpPr/>
            <p:nvPr/>
          </p:nvSpPr>
          <p:spPr>
            <a:xfrm>
              <a:off x="3455838" y="124109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7" name="Rectangle 1596"/>
            <p:cNvSpPr/>
            <p:nvPr/>
          </p:nvSpPr>
          <p:spPr>
            <a:xfrm>
              <a:off x="3455838" y="144154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8" name="Rectangle 1597"/>
            <p:cNvSpPr/>
            <p:nvPr/>
          </p:nvSpPr>
          <p:spPr>
            <a:xfrm>
              <a:off x="3455838" y="164199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9" name="Rectangle 1598"/>
            <p:cNvSpPr/>
            <p:nvPr/>
          </p:nvSpPr>
          <p:spPr>
            <a:xfrm>
              <a:off x="3455838" y="18424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0" name="Rectangle 1599"/>
            <p:cNvSpPr/>
            <p:nvPr/>
          </p:nvSpPr>
          <p:spPr>
            <a:xfrm>
              <a:off x="3455838" y="20428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1" name="Rectangle 1600"/>
            <p:cNvSpPr/>
            <p:nvPr/>
          </p:nvSpPr>
          <p:spPr>
            <a:xfrm>
              <a:off x="3455838" y="22433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2" name="Rectangle 1601"/>
            <p:cNvSpPr/>
            <p:nvPr/>
          </p:nvSpPr>
          <p:spPr>
            <a:xfrm>
              <a:off x="3455838" y="24437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Rectangle 1602"/>
            <p:cNvSpPr/>
            <p:nvPr/>
          </p:nvSpPr>
          <p:spPr>
            <a:xfrm>
              <a:off x="3455838" y="26442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Rectangle 1603"/>
            <p:cNvSpPr/>
            <p:nvPr/>
          </p:nvSpPr>
          <p:spPr>
            <a:xfrm>
              <a:off x="3455838" y="28446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Rectangle 1604"/>
            <p:cNvSpPr/>
            <p:nvPr/>
          </p:nvSpPr>
          <p:spPr>
            <a:xfrm>
              <a:off x="3455838" y="30451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6" name="Rectangle 1605"/>
            <p:cNvSpPr/>
            <p:nvPr/>
          </p:nvSpPr>
          <p:spPr>
            <a:xfrm>
              <a:off x="3455838" y="324558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 name="Rectangle 1606"/>
            <p:cNvSpPr/>
            <p:nvPr/>
          </p:nvSpPr>
          <p:spPr>
            <a:xfrm>
              <a:off x="3455838" y="344603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8" name="Rectangle 1607"/>
            <p:cNvSpPr/>
            <p:nvPr/>
          </p:nvSpPr>
          <p:spPr>
            <a:xfrm>
              <a:off x="3455838" y="364648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9" name="Rectangle 1608"/>
            <p:cNvSpPr/>
            <p:nvPr/>
          </p:nvSpPr>
          <p:spPr>
            <a:xfrm>
              <a:off x="3455838" y="384693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0" name="Rectangle 1609"/>
            <p:cNvSpPr/>
            <p:nvPr/>
          </p:nvSpPr>
          <p:spPr>
            <a:xfrm>
              <a:off x="3455838" y="404738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1" name="Rectangle 1610"/>
            <p:cNvSpPr/>
            <p:nvPr/>
          </p:nvSpPr>
          <p:spPr>
            <a:xfrm>
              <a:off x="3455838" y="4247838"/>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2" name="Rectangle 1611"/>
            <p:cNvSpPr/>
            <p:nvPr/>
          </p:nvSpPr>
          <p:spPr>
            <a:xfrm>
              <a:off x="3455838" y="44482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3" name="Rectangle 1612"/>
            <p:cNvSpPr/>
            <p:nvPr/>
          </p:nvSpPr>
          <p:spPr>
            <a:xfrm>
              <a:off x="3455838" y="46487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4" name="Rectangle 1613"/>
            <p:cNvSpPr/>
            <p:nvPr/>
          </p:nvSpPr>
          <p:spPr>
            <a:xfrm>
              <a:off x="3455838" y="48491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5" name="Rectangle 1614"/>
            <p:cNvSpPr/>
            <p:nvPr/>
          </p:nvSpPr>
          <p:spPr>
            <a:xfrm>
              <a:off x="3455838" y="49494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6" name="Rectangle 1615"/>
            <p:cNvSpPr/>
            <p:nvPr/>
          </p:nvSpPr>
          <p:spPr>
            <a:xfrm>
              <a:off x="3455838" y="50496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 name="Rectangle 1616"/>
            <p:cNvSpPr/>
            <p:nvPr/>
          </p:nvSpPr>
          <p:spPr>
            <a:xfrm>
              <a:off x="3455838" y="51498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8" name="Rectangle 1617"/>
            <p:cNvSpPr/>
            <p:nvPr/>
          </p:nvSpPr>
          <p:spPr>
            <a:xfrm>
              <a:off x="3455838" y="53503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9" name="Rectangle 1618"/>
            <p:cNvSpPr/>
            <p:nvPr/>
          </p:nvSpPr>
          <p:spPr>
            <a:xfrm>
              <a:off x="3455838" y="54505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0" name="Rectangle 1619"/>
            <p:cNvSpPr/>
            <p:nvPr/>
          </p:nvSpPr>
          <p:spPr>
            <a:xfrm>
              <a:off x="3455838" y="55507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1" name="Rectangle 1620"/>
            <p:cNvSpPr/>
            <p:nvPr/>
          </p:nvSpPr>
          <p:spPr>
            <a:xfrm>
              <a:off x="3455838" y="56509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2" name="Rectangle 1621"/>
            <p:cNvSpPr/>
            <p:nvPr/>
          </p:nvSpPr>
          <p:spPr>
            <a:xfrm>
              <a:off x="3455838" y="57512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3" name="Rectangle 1622"/>
            <p:cNvSpPr/>
            <p:nvPr/>
          </p:nvSpPr>
          <p:spPr>
            <a:xfrm>
              <a:off x="3455838" y="58514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4" name="Rectangle 1623"/>
            <p:cNvSpPr/>
            <p:nvPr/>
          </p:nvSpPr>
          <p:spPr>
            <a:xfrm>
              <a:off x="3455838" y="13413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5" name="Rectangle 1624"/>
            <p:cNvSpPr/>
            <p:nvPr/>
          </p:nvSpPr>
          <p:spPr>
            <a:xfrm>
              <a:off x="3455838" y="15417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6" name="Rectangle 1625"/>
            <p:cNvSpPr/>
            <p:nvPr/>
          </p:nvSpPr>
          <p:spPr>
            <a:xfrm>
              <a:off x="3455838" y="17422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7" name="Rectangle 1626"/>
            <p:cNvSpPr/>
            <p:nvPr/>
          </p:nvSpPr>
          <p:spPr>
            <a:xfrm>
              <a:off x="3455838" y="19426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8" name="Rectangle 1627"/>
            <p:cNvSpPr/>
            <p:nvPr/>
          </p:nvSpPr>
          <p:spPr>
            <a:xfrm>
              <a:off x="3455838" y="21431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9" name="Rectangle 1628"/>
            <p:cNvSpPr/>
            <p:nvPr/>
          </p:nvSpPr>
          <p:spPr>
            <a:xfrm>
              <a:off x="3455838" y="23435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0" name="Rectangle 1629"/>
            <p:cNvSpPr/>
            <p:nvPr/>
          </p:nvSpPr>
          <p:spPr>
            <a:xfrm>
              <a:off x="3455838" y="25440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1" name="Rectangle 1630"/>
            <p:cNvSpPr/>
            <p:nvPr/>
          </p:nvSpPr>
          <p:spPr>
            <a:xfrm>
              <a:off x="3455838" y="27444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2" name="Rectangle 1631"/>
            <p:cNvSpPr/>
            <p:nvPr/>
          </p:nvSpPr>
          <p:spPr>
            <a:xfrm>
              <a:off x="3455838" y="29449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3" name="Rectangle 1632"/>
            <p:cNvSpPr/>
            <p:nvPr/>
          </p:nvSpPr>
          <p:spPr>
            <a:xfrm>
              <a:off x="3455838" y="314536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4" name="Rectangle 1633"/>
            <p:cNvSpPr/>
            <p:nvPr/>
          </p:nvSpPr>
          <p:spPr>
            <a:xfrm>
              <a:off x="3455838" y="334581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5" name="Rectangle 1634"/>
            <p:cNvSpPr/>
            <p:nvPr/>
          </p:nvSpPr>
          <p:spPr>
            <a:xfrm>
              <a:off x="3455838" y="354626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6" name="Rectangle 1635"/>
            <p:cNvSpPr/>
            <p:nvPr/>
          </p:nvSpPr>
          <p:spPr>
            <a:xfrm>
              <a:off x="3455838" y="374671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7" name="Rectangle 1636"/>
            <p:cNvSpPr/>
            <p:nvPr/>
          </p:nvSpPr>
          <p:spPr>
            <a:xfrm>
              <a:off x="3455838" y="394716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 name="Rectangle 1637"/>
            <p:cNvSpPr/>
            <p:nvPr/>
          </p:nvSpPr>
          <p:spPr>
            <a:xfrm>
              <a:off x="3455838" y="414761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 name="Rectangle 1638"/>
            <p:cNvSpPr/>
            <p:nvPr/>
          </p:nvSpPr>
          <p:spPr>
            <a:xfrm>
              <a:off x="3455838" y="434806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 name="Rectangle 1639"/>
            <p:cNvSpPr/>
            <p:nvPr/>
          </p:nvSpPr>
          <p:spPr>
            <a:xfrm>
              <a:off x="3455838" y="45485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 name="Rectangle 1640"/>
            <p:cNvSpPr/>
            <p:nvPr/>
          </p:nvSpPr>
          <p:spPr>
            <a:xfrm>
              <a:off x="3455838" y="47489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 name="Rectangle 1641"/>
            <p:cNvSpPr/>
            <p:nvPr/>
          </p:nvSpPr>
          <p:spPr>
            <a:xfrm>
              <a:off x="3455838" y="52500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3" name="Rectangle 1642"/>
            <p:cNvSpPr/>
            <p:nvPr/>
          </p:nvSpPr>
          <p:spPr>
            <a:xfrm>
              <a:off x="3592998" y="950615"/>
              <a:ext cx="179451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1" name="Rectangle 1690"/>
            <p:cNvSpPr/>
            <p:nvPr/>
          </p:nvSpPr>
          <p:spPr>
            <a:xfrm>
              <a:off x="5387508" y="103691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2" name="Rectangle 1691"/>
            <p:cNvSpPr/>
            <p:nvPr/>
          </p:nvSpPr>
          <p:spPr>
            <a:xfrm>
              <a:off x="5524668" y="100736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9" name="Rectangle 1688"/>
            <p:cNvSpPr/>
            <p:nvPr/>
          </p:nvSpPr>
          <p:spPr>
            <a:xfrm>
              <a:off x="5387508" y="136022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0" name="Rectangle 1689"/>
            <p:cNvSpPr/>
            <p:nvPr/>
          </p:nvSpPr>
          <p:spPr>
            <a:xfrm>
              <a:off x="5524668" y="133066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7" name="Rectangle 1686"/>
            <p:cNvSpPr/>
            <p:nvPr/>
          </p:nvSpPr>
          <p:spPr>
            <a:xfrm>
              <a:off x="5387508" y="168352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8" name="Rectangle 1687"/>
            <p:cNvSpPr/>
            <p:nvPr/>
          </p:nvSpPr>
          <p:spPr>
            <a:xfrm>
              <a:off x="5524668" y="1653971"/>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5" name="Rectangle 1684"/>
            <p:cNvSpPr/>
            <p:nvPr/>
          </p:nvSpPr>
          <p:spPr>
            <a:xfrm>
              <a:off x="5387508" y="200682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6" name="Rectangle 1685"/>
            <p:cNvSpPr/>
            <p:nvPr/>
          </p:nvSpPr>
          <p:spPr>
            <a:xfrm>
              <a:off x="5524668" y="197727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8" name="Rectangle 1647"/>
            <p:cNvSpPr/>
            <p:nvPr/>
          </p:nvSpPr>
          <p:spPr>
            <a:xfrm>
              <a:off x="5387508" y="233012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9" name="Rectangle 1648"/>
            <p:cNvSpPr/>
            <p:nvPr/>
          </p:nvSpPr>
          <p:spPr>
            <a:xfrm>
              <a:off x="5524668" y="230057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3" name="Rectangle 1682"/>
            <p:cNvSpPr/>
            <p:nvPr/>
          </p:nvSpPr>
          <p:spPr>
            <a:xfrm>
              <a:off x="5387508" y="265343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4" name="Rectangle 1683"/>
            <p:cNvSpPr/>
            <p:nvPr/>
          </p:nvSpPr>
          <p:spPr>
            <a:xfrm>
              <a:off x="5524668" y="262387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1" name="Rectangle 1680"/>
            <p:cNvSpPr/>
            <p:nvPr/>
          </p:nvSpPr>
          <p:spPr>
            <a:xfrm>
              <a:off x="5387508" y="297673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2" name="Rectangle 1681"/>
            <p:cNvSpPr/>
            <p:nvPr/>
          </p:nvSpPr>
          <p:spPr>
            <a:xfrm>
              <a:off x="5524668" y="2947181"/>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9" name="Rectangle 1678"/>
            <p:cNvSpPr/>
            <p:nvPr/>
          </p:nvSpPr>
          <p:spPr>
            <a:xfrm>
              <a:off x="5387508" y="330003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Rectangle 1679"/>
            <p:cNvSpPr/>
            <p:nvPr/>
          </p:nvSpPr>
          <p:spPr>
            <a:xfrm>
              <a:off x="5524668" y="326946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7" name="Rectangle 1676"/>
            <p:cNvSpPr/>
            <p:nvPr/>
          </p:nvSpPr>
          <p:spPr>
            <a:xfrm>
              <a:off x="5387508" y="362334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8" name="Rectangle 1677"/>
            <p:cNvSpPr/>
            <p:nvPr/>
          </p:nvSpPr>
          <p:spPr>
            <a:xfrm>
              <a:off x="5524668" y="359378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5" name="Rectangle 1674"/>
            <p:cNvSpPr/>
            <p:nvPr/>
          </p:nvSpPr>
          <p:spPr>
            <a:xfrm>
              <a:off x="5387508" y="394664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6" name="Rectangle 1675"/>
            <p:cNvSpPr/>
            <p:nvPr/>
          </p:nvSpPr>
          <p:spPr>
            <a:xfrm>
              <a:off x="5524668" y="391709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3" name="Rectangle 1672"/>
            <p:cNvSpPr/>
            <p:nvPr/>
          </p:nvSpPr>
          <p:spPr>
            <a:xfrm>
              <a:off x="5387508" y="426994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4" name="Rectangle 1673"/>
            <p:cNvSpPr/>
            <p:nvPr/>
          </p:nvSpPr>
          <p:spPr>
            <a:xfrm>
              <a:off x="5524668" y="424039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1" name="Rectangle 1670"/>
            <p:cNvSpPr/>
            <p:nvPr/>
          </p:nvSpPr>
          <p:spPr>
            <a:xfrm>
              <a:off x="5387508" y="459324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2" name="Rectangle 1671"/>
            <p:cNvSpPr/>
            <p:nvPr/>
          </p:nvSpPr>
          <p:spPr>
            <a:xfrm>
              <a:off x="5524668" y="456369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9" name="Rectangle 1668"/>
            <p:cNvSpPr/>
            <p:nvPr/>
          </p:nvSpPr>
          <p:spPr>
            <a:xfrm>
              <a:off x="5387508" y="491655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0" name="Rectangle 1669"/>
            <p:cNvSpPr/>
            <p:nvPr/>
          </p:nvSpPr>
          <p:spPr>
            <a:xfrm>
              <a:off x="5524668" y="488699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7" name="Rectangle 1666"/>
            <p:cNvSpPr/>
            <p:nvPr/>
          </p:nvSpPr>
          <p:spPr>
            <a:xfrm>
              <a:off x="5387508" y="523985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8" name="Rectangle 1667"/>
            <p:cNvSpPr/>
            <p:nvPr/>
          </p:nvSpPr>
          <p:spPr>
            <a:xfrm>
              <a:off x="5524668" y="521030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5" name="Rectangle 1664"/>
            <p:cNvSpPr/>
            <p:nvPr/>
          </p:nvSpPr>
          <p:spPr>
            <a:xfrm>
              <a:off x="5387508" y="556315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6" name="Rectangle 1665"/>
            <p:cNvSpPr/>
            <p:nvPr/>
          </p:nvSpPr>
          <p:spPr>
            <a:xfrm>
              <a:off x="5524668" y="553360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3" name="Rectangle 1662"/>
            <p:cNvSpPr/>
            <p:nvPr/>
          </p:nvSpPr>
          <p:spPr>
            <a:xfrm>
              <a:off x="5387508" y="588645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4" name="Rectangle 1663"/>
            <p:cNvSpPr/>
            <p:nvPr/>
          </p:nvSpPr>
          <p:spPr>
            <a:xfrm>
              <a:off x="5524668" y="585690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1" name="Rectangle 1660"/>
            <p:cNvSpPr/>
            <p:nvPr/>
          </p:nvSpPr>
          <p:spPr>
            <a:xfrm>
              <a:off x="3227238" y="27274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2" name="Rectangle 1661"/>
            <p:cNvSpPr/>
            <p:nvPr/>
          </p:nvSpPr>
          <p:spPr>
            <a:xfrm>
              <a:off x="3227238" y="23265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6" name="TextBox 1235"/>
          <p:cNvSpPr txBox="1"/>
          <p:nvPr/>
        </p:nvSpPr>
        <p:spPr>
          <a:xfrm>
            <a:off x="990600" y="844064"/>
            <a:ext cx="1740440" cy="923330"/>
          </a:xfrm>
          <a:prstGeom prst="rect">
            <a:avLst/>
          </a:prstGeom>
          <a:noFill/>
        </p:spPr>
        <p:txBody>
          <a:bodyPr wrap="square" rtlCol="0">
            <a:spAutoFit/>
          </a:bodyPr>
          <a:lstStyle/>
          <a:p>
            <a:r>
              <a:rPr lang="en-US" dirty="0"/>
              <a:t>These small bars represent the 48 children.</a:t>
            </a:r>
          </a:p>
        </p:txBody>
      </p:sp>
      <p:sp>
        <p:nvSpPr>
          <p:cNvPr id="300" name="TextBox 299"/>
          <p:cNvSpPr txBox="1"/>
          <p:nvPr/>
        </p:nvSpPr>
        <p:spPr>
          <a:xfrm>
            <a:off x="6275800" y="783564"/>
            <a:ext cx="1740440" cy="1200329"/>
          </a:xfrm>
          <a:prstGeom prst="rect">
            <a:avLst/>
          </a:prstGeom>
          <a:noFill/>
        </p:spPr>
        <p:txBody>
          <a:bodyPr wrap="square" rtlCol="0">
            <a:spAutoFit/>
          </a:bodyPr>
          <a:lstStyle/>
          <a:p>
            <a:r>
              <a:rPr lang="en-US" dirty="0"/>
              <a:t>These larger bars represent the 16 adult survivors.</a:t>
            </a:r>
          </a:p>
        </p:txBody>
      </p:sp>
      <p:sp>
        <p:nvSpPr>
          <p:cNvPr id="301" name="TextBox 300"/>
          <p:cNvSpPr txBox="1"/>
          <p:nvPr/>
        </p:nvSpPr>
        <p:spPr>
          <a:xfrm>
            <a:off x="6312555" y="2103900"/>
            <a:ext cx="1740440" cy="646331"/>
          </a:xfrm>
          <a:prstGeom prst="rect">
            <a:avLst/>
          </a:prstGeom>
          <a:noFill/>
        </p:spPr>
        <p:txBody>
          <a:bodyPr wrap="square" rtlCol="0">
            <a:spAutoFit/>
          </a:bodyPr>
          <a:lstStyle/>
          <a:p>
            <a:r>
              <a:rPr lang="en-US" dirty="0"/>
              <a:t>Each adult has 3 children.</a:t>
            </a:r>
          </a:p>
        </p:txBody>
      </p:sp>
      <p:grpSp>
        <p:nvGrpSpPr>
          <p:cNvPr id="20" name="Group 19"/>
          <p:cNvGrpSpPr/>
          <p:nvPr/>
        </p:nvGrpSpPr>
        <p:grpSpPr>
          <a:xfrm>
            <a:off x="5795729" y="3048000"/>
            <a:ext cx="1035601" cy="533400"/>
            <a:chOff x="5795729" y="3048000"/>
            <a:chExt cx="1035601" cy="533400"/>
          </a:xfrm>
        </p:grpSpPr>
        <p:sp>
          <p:nvSpPr>
            <p:cNvPr id="302" name="Rectangle 301"/>
            <p:cNvSpPr/>
            <p:nvPr/>
          </p:nvSpPr>
          <p:spPr>
            <a:xfrm>
              <a:off x="6557010" y="30480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6557010" y="3290574"/>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4" name="Rectangle 303"/>
            <p:cNvSpPr/>
            <p:nvPr/>
          </p:nvSpPr>
          <p:spPr>
            <a:xfrm>
              <a:off x="6557010" y="35391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05" name="Straight Connector 304"/>
            <p:cNvCxnSpPr>
              <a:endCxn id="304" idx="1"/>
            </p:cNvCxnSpPr>
            <p:nvPr/>
          </p:nvCxnSpPr>
          <p:spPr>
            <a:xfrm>
              <a:off x="5795729" y="3345813"/>
              <a:ext cx="761281" cy="2144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p:cNvCxnSpPr>
              <a:endCxn id="303" idx="1"/>
            </p:cNvCxnSpPr>
            <p:nvPr/>
          </p:nvCxnSpPr>
          <p:spPr>
            <a:xfrm>
              <a:off x="5795729" y="3309370"/>
              <a:ext cx="761281" cy="231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p:cNvCxnSpPr>
              <a:endCxn id="302" idx="1"/>
            </p:cNvCxnSpPr>
            <p:nvPr/>
          </p:nvCxnSpPr>
          <p:spPr>
            <a:xfrm flipV="1">
              <a:off x="5798988" y="3069109"/>
              <a:ext cx="758022" cy="20837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3636111" y="2659711"/>
            <a:ext cx="1688364" cy="2271100"/>
            <a:chOff x="3636111" y="2659711"/>
            <a:chExt cx="1688364" cy="2271100"/>
          </a:xfrm>
        </p:grpSpPr>
        <p:sp>
          <p:nvSpPr>
            <p:cNvPr id="299" name="TextBox 298"/>
            <p:cNvSpPr txBox="1"/>
            <p:nvPr/>
          </p:nvSpPr>
          <p:spPr>
            <a:xfrm>
              <a:off x="3636111" y="2659711"/>
              <a:ext cx="1688364" cy="2031325"/>
            </a:xfrm>
            <a:prstGeom prst="rect">
              <a:avLst/>
            </a:prstGeom>
            <a:noFill/>
          </p:spPr>
          <p:txBody>
            <a:bodyPr wrap="square" rtlCol="0">
              <a:spAutoFit/>
            </a:bodyPr>
            <a:lstStyle/>
            <a:p>
              <a:r>
                <a:rPr lang="en-US" dirty="0"/>
                <a:t>This blue bar represents the years in which they grow up, but most starve to death along the way.</a:t>
              </a:r>
            </a:p>
          </p:txBody>
        </p:sp>
        <p:sp>
          <p:nvSpPr>
            <p:cNvPr id="22" name="Right Arrow 21"/>
            <p:cNvSpPr/>
            <p:nvPr/>
          </p:nvSpPr>
          <p:spPr>
            <a:xfrm>
              <a:off x="4042143" y="4749856"/>
              <a:ext cx="876300" cy="1809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850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 grpId="0"/>
      <p:bldP spid="300" grpId="0"/>
      <p:bldP spid="30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3352800" y="126254"/>
            <a:ext cx="2057400" cy="1010576"/>
          </a:xfrm>
          <a:prstGeom prst="rightArrow">
            <a:avLst/>
          </a:prstGeom>
          <a:solidFill>
            <a:schemeClr val="accent1">
              <a:alpha val="4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TextBox 298"/>
          <p:cNvSpPr txBox="1"/>
          <p:nvPr/>
        </p:nvSpPr>
        <p:spPr>
          <a:xfrm>
            <a:off x="3581400" y="1450744"/>
            <a:ext cx="2362200" cy="3293209"/>
          </a:xfrm>
          <a:prstGeom prst="rect">
            <a:avLst/>
          </a:prstGeom>
          <a:noFill/>
        </p:spPr>
        <p:txBody>
          <a:bodyPr wrap="square" rtlCol="0">
            <a:spAutoFit/>
          </a:bodyPr>
          <a:lstStyle/>
          <a:p>
            <a:r>
              <a:rPr lang="en-US" sz="1600" dirty="0"/>
              <a:t>One new child has a genetic mutation that allows her to eat the red fruit that is toxic to everyone else. The others compete to eat the yellow berries, but she can eat all the red berries she wants. She has an advantage on the island. She will survive to adulthood. Most of the others will starve before becoming adults.</a:t>
            </a:r>
          </a:p>
        </p:txBody>
      </p:sp>
      <p:grpSp>
        <p:nvGrpSpPr>
          <p:cNvPr id="1832" name="Group 1831"/>
          <p:cNvGrpSpPr/>
          <p:nvPr/>
        </p:nvGrpSpPr>
        <p:grpSpPr>
          <a:xfrm>
            <a:off x="762000" y="1188720"/>
            <a:ext cx="1546860" cy="5303520"/>
            <a:chOff x="4572000" y="1188720"/>
            <a:chExt cx="1546860" cy="5303520"/>
          </a:xfrm>
        </p:grpSpPr>
        <p:sp>
          <p:nvSpPr>
            <p:cNvPr id="1546" name="Rectangle 1545"/>
            <p:cNvSpPr/>
            <p:nvPr/>
          </p:nvSpPr>
          <p:spPr>
            <a:xfrm>
              <a:off x="4572000" y="118872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7" name="Rectangle 1546"/>
            <p:cNvSpPr/>
            <p:nvPr/>
          </p:nvSpPr>
          <p:spPr>
            <a:xfrm>
              <a:off x="4819650" y="141398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8" name="Rectangle 1547"/>
            <p:cNvSpPr/>
            <p:nvPr/>
          </p:nvSpPr>
          <p:spPr>
            <a:xfrm>
              <a:off x="4819650" y="15142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9" name="Rectangle 1548"/>
            <p:cNvSpPr/>
            <p:nvPr/>
          </p:nvSpPr>
          <p:spPr>
            <a:xfrm>
              <a:off x="4819650" y="16144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0" name="Rectangle 1549"/>
            <p:cNvSpPr/>
            <p:nvPr/>
          </p:nvSpPr>
          <p:spPr>
            <a:xfrm>
              <a:off x="4819650" y="18148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1" name="Rectangle 1550"/>
            <p:cNvSpPr/>
            <p:nvPr/>
          </p:nvSpPr>
          <p:spPr>
            <a:xfrm>
              <a:off x="4819650" y="20153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2" name="Rectangle 1551"/>
            <p:cNvSpPr/>
            <p:nvPr/>
          </p:nvSpPr>
          <p:spPr>
            <a:xfrm>
              <a:off x="4819650" y="22157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3" name="Rectangle 1552"/>
            <p:cNvSpPr/>
            <p:nvPr/>
          </p:nvSpPr>
          <p:spPr>
            <a:xfrm>
              <a:off x="4819650" y="24162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4" name="Rectangle 1553"/>
            <p:cNvSpPr/>
            <p:nvPr/>
          </p:nvSpPr>
          <p:spPr>
            <a:xfrm>
              <a:off x="4819650" y="26166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5" name="Rectangle 1554"/>
            <p:cNvSpPr/>
            <p:nvPr/>
          </p:nvSpPr>
          <p:spPr>
            <a:xfrm>
              <a:off x="4819650" y="28171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6" name="Rectangle 1555"/>
            <p:cNvSpPr/>
            <p:nvPr/>
          </p:nvSpPr>
          <p:spPr>
            <a:xfrm>
              <a:off x="4819650" y="30175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 name="Rectangle 1556"/>
            <p:cNvSpPr/>
            <p:nvPr/>
          </p:nvSpPr>
          <p:spPr>
            <a:xfrm>
              <a:off x="4819650" y="32180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 name="Rectangle 1557"/>
            <p:cNvSpPr/>
            <p:nvPr/>
          </p:nvSpPr>
          <p:spPr>
            <a:xfrm>
              <a:off x="4819650" y="34184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9" name="Rectangle 1558"/>
            <p:cNvSpPr/>
            <p:nvPr/>
          </p:nvSpPr>
          <p:spPr>
            <a:xfrm>
              <a:off x="4819650" y="36189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0" name="Rectangle 1559"/>
            <p:cNvSpPr/>
            <p:nvPr/>
          </p:nvSpPr>
          <p:spPr>
            <a:xfrm>
              <a:off x="4819650" y="38193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1" name="Rectangle 1560"/>
            <p:cNvSpPr/>
            <p:nvPr/>
          </p:nvSpPr>
          <p:spPr>
            <a:xfrm>
              <a:off x="4819650" y="40198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2" name="Rectangle 1561"/>
            <p:cNvSpPr/>
            <p:nvPr/>
          </p:nvSpPr>
          <p:spPr>
            <a:xfrm>
              <a:off x="4819650" y="42202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3" name="Rectangle 1562"/>
            <p:cNvSpPr/>
            <p:nvPr/>
          </p:nvSpPr>
          <p:spPr>
            <a:xfrm>
              <a:off x="4819650" y="44207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4" name="Rectangle 1563"/>
            <p:cNvSpPr/>
            <p:nvPr/>
          </p:nvSpPr>
          <p:spPr>
            <a:xfrm>
              <a:off x="4819650" y="46211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5" name="Rectangle 1564"/>
            <p:cNvSpPr/>
            <p:nvPr/>
          </p:nvSpPr>
          <p:spPr>
            <a:xfrm>
              <a:off x="4819650" y="48216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6" name="Rectangle 1565"/>
            <p:cNvSpPr/>
            <p:nvPr/>
          </p:nvSpPr>
          <p:spPr>
            <a:xfrm>
              <a:off x="4819650" y="50220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7" name="Rectangle 1566"/>
            <p:cNvSpPr/>
            <p:nvPr/>
          </p:nvSpPr>
          <p:spPr>
            <a:xfrm>
              <a:off x="4819650" y="52225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8" name="Rectangle 1567"/>
            <p:cNvSpPr/>
            <p:nvPr/>
          </p:nvSpPr>
          <p:spPr>
            <a:xfrm>
              <a:off x="4819650" y="53227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9" name="Rectangle 1568"/>
            <p:cNvSpPr/>
            <p:nvPr/>
          </p:nvSpPr>
          <p:spPr>
            <a:xfrm>
              <a:off x="4819650" y="54229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0" name="Rectangle 1569"/>
            <p:cNvSpPr/>
            <p:nvPr/>
          </p:nvSpPr>
          <p:spPr>
            <a:xfrm>
              <a:off x="4819650" y="55232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1" name="Rectangle 1570"/>
            <p:cNvSpPr/>
            <p:nvPr/>
          </p:nvSpPr>
          <p:spPr>
            <a:xfrm>
              <a:off x="4819650" y="57236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2" name="Rectangle 1571"/>
            <p:cNvSpPr/>
            <p:nvPr/>
          </p:nvSpPr>
          <p:spPr>
            <a:xfrm>
              <a:off x="4819650" y="58238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3" name="Rectangle 1572"/>
            <p:cNvSpPr/>
            <p:nvPr/>
          </p:nvSpPr>
          <p:spPr>
            <a:xfrm>
              <a:off x="4819650" y="59241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4" name="Rectangle 1573"/>
            <p:cNvSpPr/>
            <p:nvPr/>
          </p:nvSpPr>
          <p:spPr>
            <a:xfrm>
              <a:off x="4819650" y="60243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5" name="Rectangle 1574"/>
            <p:cNvSpPr/>
            <p:nvPr/>
          </p:nvSpPr>
          <p:spPr>
            <a:xfrm>
              <a:off x="4819650" y="61245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6" name="Rectangle 1575"/>
            <p:cNvSpPr/>
            <p:nvPr/>
          </p:nvSpPr>
          <p:spPr>
            <a:xfrm>
              <a:off x="4819650" y="622475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7" name="Rectangle 1576"/>
            <p:cNvSpPr/>
            <p:nvPr/>
          </p:nvSpPr>
          <p:spPr>
            <a:xfrm>
              <a:off x="4819650" y="17146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8" name="Rectangle 1577"/>
            <p:cNvSpPr/>
            <p:nvPr/>
          </p:nvSpPr>
          <p:spPr>
            <a:xfrm>
              <a:off x="4819650" y="19151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9" name="Rectangle 1578"/>
            <p:cNvSpPr/>
            <p:nvPr/>
          </p:nvSpPr>
          <p:spPr>
            <a:xfrm>
              <a:off x="4819650" y="21155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0" name="Rectangle 1579"/>
            <p:cNvSpPr/>
            <p:nvPr/>
          </p:nvSpPr>
          <p:spPr>
            <a:xfrm>
              <a:off x="4819650" y="23160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1" name="Rectangle 1580"/>
            <p:cNvSpPr/>
            <p:nvPr/>
          </p:nvSpPr>
          <p:spPr>
            <a:xfrm>
              <a:off x="4819650" y="25164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2" name="Rectangle 1581"/>
            <p:cNvSpPr/>
            <p:nvPr/>
          </p:nvSpPr>
          <p:spPr>
            <a:xfrm>
              <a:off x="4819650" y="29173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3" name="Rectangle 1582"/>
            <p:cNvSpPr/>
            <p:nvPr/>
          </p:nvSpPr>
          <p:spPr>
            <a:xfrm>
              <a:off x="4819650" y="33182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4" name="Rectangle 1583"/>
            <p:cNvSpPr/>
            <p:nvPr/>
          </p:nvSpPr>
          <p:spPr>
            <a:xfrm>
              <a:off x="4819650" y="35187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5" name="Rectangle 1584"/>
            <p:cNvSpPr/>
            <p:nvPr/>
          </p:nvSpPr>
          <p:spPr>
            <a:xfrm>
              <a:off x="4819650" y="37191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6" name="Rectangle 1585"/>
            <p:cNvSpPr/>
            <p:nvPr/>
          </p:nvSpPr>
          <p:spPr>
            <a:xfrm>
              <a:off x="4819650" y="39196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7" name="Rectangle 1586"/>
            <p:cNvSpPr/>
            <p:nvPr/>
          </p:nvSpPr>
          <p:spPr>
            <a:xfrm>
              <a:off x="4819650" y="41200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8" name="Rectangle 1587"/>
            <p:cNvSpPr/>
            <p:nvPr/>
          </p:nvSpPr>
          <p:spPr>
            <a:xfrm>
              <a:off x="4819650" y="43205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9" name="Rectangle 1588"/>
            <p:cNvSpPr/>
            <p:nvPr/>
          </p:nvSpPr>
          <p:spPr>
            <a:xfrm>
              <a:off x="4819650" y="45209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0" name="Rectangle 1589"/>
            <p:cNvSpPr/>
            <p:nvPr/>
          </p:nvSpPr>
          <p:spPr>
            <a:xfrm>
              <a:off x="4819650" y="47214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1" name="Rectangle 1590"/>
            <p:cNvSpPr/>
            <p:nvPr/>
          </p:nvSpPr>
          <p:spPr>
            <a:xfrm>
              <a:off x="4819650" y="49218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2" name="Rectangle 1591"/>
            <p:cNvSpPr/>
            <p:nvPr/>
          </p:nvSpPr>
          <p:spPr>
            <a:xfrm>
              <a:off x="4819650" y="51223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3" name="Rectangle 1592"/>
            <p:cNvSpPr/>
            <p:nvPr/>
          </p:nvSpPr>
          <p:spPr>
            <a:xfrm>
              <a:off x="4819650" y="56234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4" name="Rectangle 1593"/>
            <p:cNvSpPr/>
            <p:nvPr/>
          </p:nvSpPr>
          <p:spPr>
            <a:xfrm>
              <a:off x="5048250" y="14310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5" name="Rectangle 1594"/>
            <p:cNvSpPr/>
            <p:nvPr/>
          </p:nvSpPr>
          <p:spPr>
            <a:xfrm>
              <a:off x="5048250" y="15312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6" name="Rectangle 1595"/>
            <p:cNvSpPr/>
            <p:nvPr/>
          </p:nvSpPr>
          <p:spPr>
            <a:xfrm>
              <a:off x="5048250" y="16314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7" name="Rectangle 1596"/>
            <p:cNvSpPr/>
            <p:nvPr/>
          </p:nvSpPr>
          <p:spPr>
            <a:xfrm>
              <a:off x="5048250" y="18319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8" name="Rectangle 1597"/>
            <p:cNvSpPr/>
            <p:nvPr/>
          </p:nvSpPr>
          <p:spPr>
            <a:xfrm>
              <a:off x="5048250" y="20323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9" name="Rectangle 1598"/>
            <p:cNvSpPr/>
            <p:nvPr/>
          </p:nvSpPr>
          <p:spPr>
            <a:xfrm>
              <a:off x="5048250" y="22328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0" name="Rectangle 1599"/>
            <p:cNvSpPr/>
            <p:nvPr/>
          </p:nvSpPr>
          <p:spPr>
            <a:xfrm>
              <a:off x="5048250" y="24332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1" name="Rectangle 1600"/>
            <p:cNvSpPr/>
            <p:nvPr/>
          </p:nvSpPr>
          <p:spPr>
            <a:xfrm>
              <a:off x="5048250" y="26337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2" name="Rectangle 1601"/>
            <p:cNvSpPr/>
            <p:nvPr/>
          </p:nvSpPr>
          <p:spPr>
            <a:xfrm>
              <a:off x="5048250" y="28341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3" name="Rectangle 1602"/>
            <p:cNvSpPr/>
            <p:nvPr/>
          </p:nvSpPr>
          <p:spPr>
            <a:xfrm>
              <a:off x="5048250" y="30346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4" name="Rectangle 1603"/>
            <p:cNvSpPr/>
            <p:nvPr/>
          </p:nvSpPr>
          <p:spPr>
            <a:xfrm>
              <a:off x="5048250" y="32350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5" name="Rectangle 1604"/>
            <p:cNvSpPr/>
            <p:nvPr/>
          </p:nvSpPr>
          <p:spPr>
            <a:xfrm>
              <a:off x="5048250" y="34355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6" name="Rectangle 1605"/>
            <p:cNvSpPr/>
            <p:nvPr/>
          </p:nvSpPr>
          <p:spPr>
            <a:xfrm>
              <a:off x="5048250" y="36359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7" name="Rectangle 1606"/>
            <p:cNvSpPr/>
            <p:nvPr/>
          </p:nvSpPr>
          <p:spPr>
            <a:xfrm>
              <a:off x="5048250" y="38364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8" name="Rectangle 1607"/>
            <p:cNvSpPr/>
            <p:nvPr/>
          </p:nvSpPr>
          <p:spPr>
            <a:xfrm>
              <a:off x="5048250" y="40368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9" name="Rectangle 1608"/>
            <p:cNvSpPr/>
            <p:nvPr/>
          </p:nvSpPr>
          <p:spPr>
            <a:xfrm>
              <a:off x="5048250" y="42373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0" name="Rectangle 1609"/>
            <p:cNvSpPr/>
            <p:nvPr/>
          </p:nvSpPr>
          <p:spPr>
            <a:xfrm>
              <a:off x="5048250" y="44377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1" name="Rectangle 1610"/>
            <p:cNvSpPr/>
            <p:nvPr/>
          </p:nvSpPr>
          <p:spPr>
            <a:xfrm>
              <a:off x="5048250" y="46382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2" name="Rectangle 1611"/>
            <p:cNvSpPr/>
            <p:nvPr/>
          </p:nvSpPr>
          <p:spPr>
            <a:xfrm>
              <a:off x="5048250" y="48386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3" name="Rectangle 1612"/>
            <p:cNvSpPr/>
            <p:nvPr/>
          </p:nvSpPr>
          <p:spPr>
            <a:xfrm>
              <a:off x="5048250" y="50391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4" name="Rectangle 1613"/>
            <p:cNvSpPr/>
            <p:nvPr/>
          </p:nvSpPr>
          <p:spPr>
            <a:xfrm>
              <a:off x="5048250" y="52395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5" name="Rectangle 1614"/>
            <p:cNvSpPr/>
            <p:nvPr/>
          </p:nvSpPr>
          <p:spPr>
            <a:xfrm>
              <a:off x="5048250" y="53397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6" name="Rectangle 1615"/>
            <p:cNvSpPr/>
            <p:nvPr/>
          </p:nvSpPr>
          <p:spPr>
            <a:xfrm>
              <a:off x="5048250" y="54400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7" name="Rectangle 1616"/>
            <p:cNvSpPr/>
            <p:nvPr/>
          </p:nvSpPr>
          <p:spPr>
            <a:xfrm>
              <a:off x="5048250" y="55402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8" name="Rectangle 1617"/>
            <p:cNvSpPr/>
            <p:nvPr/>
          </p:nvSpPr>
          <p:spPr>
            <a:xfrm>
              <a:off x="5048250" y="57406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9" name="Rectangle 1618"/>
            <p:cNvSpPr/>
            <p:nvPr/>
          </p:nvSpPr>
          <p:spPr>
            <a:xfrm>
              <a:off x="5048250" y="58409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0" name="Rectangle 1619"/>
            <p:cNvSpPr/>
            <p:nvPr/>
          </p:nvSpPr>
          <p:spPr>
            <a:xfrm>
              <a:off x="5048250" y="59411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1" name="Rectangle 1620"/>
            <p:cNvSpPr/>
            <p:nvPr/>
          </p:nvSpPr>
          <p:spPr>
            <a:xfrm>
              <a:off x="5048250" y="60413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2" name="Rectangle 1621"/>
            <p:cNvSpPr/>
            <p:nvPr/>
          </p:nvSpPr>
          <p:spPr>
            <a:xfrm>
              <a:off x="5048250" y="614159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3" name="Rectangle 1622"/>
            <p:cNvSpPr/>
            <p:nvPr/>
          </p:nvSpPr>
          <p:spPr>
            <a:xfrm>
              <a:off x="5048250" y="62417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4" name="Rectangle 1623"/>
            <p:cNvSpPr/>
            <p:nvPr/>
          </p:nvSpPr>
          <p:spPr>
            <a:xfrm>
              <a:off x="5048250" y="17316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5" name="Rectangle 1624"/>
            <p:cNvSpPr/>
            <p:nvPr/>
          </p:nvSpPr>
          <p:spPr>
            <a:xfrm>
              <a:off x="5048250" y="19321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6" name="Rectangle 1625"/>
            <p:cNvSpPr/>
            <p:nvPr/>
          </p:nvSpPr>
          <p:spPr>
            <a:xfrm>
              <a:off x="5048250" y="21325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7" name="Rectangle 1626"/>
            <p:cNvSpPr/>
            <p:nvPr/>
          </p:nvSpPr>
          <p:spPr>
            <a:xfrm>
              <a:off x="5048250" y="23330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8" name="Rectangle 1627"/>
            <p:cNvSpPr/>
            <p:nvPr/>
          </p:nvSpPr>
          <p:spPr>
            <a:xfrm>
              <a:off x="5048250" y="25334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9" name="Rectangle 1628"/>
            <p:cNvSpPr/>
            <p:nvPr/>
          </p:nvSpPr>
          <p:spPr>
            <a:xfrm>
              <a:off x="5048250" y="27339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0" name="Rectangle 1629"/>
            <p:cNvSpPr/>
            <p:nvPr/>
          </p:nvSpPr>
          <p:spPr>
            <a:xfrm>
              <a:off x="5048250" y="29343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1" name="Rectangle 1630"/>
            <p:cNvSpPr/>
            <p:nvPr/>
          </p:nvSpPr>
          <p:spPr>
            <a:xfrm>
              <a:off x="5048250" y="31348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2" name="Rectangle 1631"/>
            <p:cNvSpPr/>
            <p:nvPr/>
          </p:nvSpPr>
          <p:spPr>
            <a:xfrm>
              <a:off x="5048250" y="33352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3" name="Rectangle 1632"/>
            <p:cNvSpPr/>
            <p:nvPr/>
          </p:nvSpPr>
          <p:spPr>
            <a:xfrm>
              <a:off x="5048250" y="35357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4" name="Rectangle 1633"/>
            <p:cNvSpPr/>
            <p:nvPr/>
          </p:nvSpPr>
          <p:spPr>
            <a:xfrm>
              <a:off x="5048250" y="37361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5" name="Rectangle 1634"/>
            <p:cNvSpPr/>
            <p:nvPr/>
          </p:nvSpPr>
          <p:spPr>
            <a:xfrm>
              <a:off x="5048250" y="39366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6" name="Rectangle 1635"/>
            <p:cNvSpPr/>
            <p:nvPr/>
          </p:nvSpPr>
          <p:spPr>
            <a:xfrm>
              <a:off x="5048250" y="41370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7" name="Rectangle 1636"/>
            <p:cNvSpPr/>
            <p:nvPr/>
          </p:nvSpPr>
          <p:spPr>
            <a:xfrm>
              <a:off x="5048250" y="43375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 name="Rectangle 1637"/>
            <p:cNvSpPr/>
            <p:nvPr/>
          </p:nvSpPr>
          <p:spPr>
            <a:xfrm>
              <a:off x="5048250" y="45379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 name="Rectangle 1638"/>
            <p:cNvSpPr/>
            <p:nvPr/>
          </p:nvSpPr>
          <p:spPr>
            <a:xfrm>
              <a:off x="5048250" y="47384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0" name="Rectangle 1639"/>
            <p:cNvSpPr/>
            <p:nvPr/>
          </p:nvSpPr>
          <p:spPr>
            <a:xfrm>
              <a:off x="5048250" y="49388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1" name="Rectangle 1640"/>
            <p:cNvSpPr/>
            <p:nvPr/>
          </p:nvSpPr>
          <p:spPr>
            <a:xfrm>
              <a:off x="5048250" y="51393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2" name="Rectangle 1641"/>
            <p:cNvSpPr/>
            <p:nvPr/>
          </p:nvSpPr>
          <p:spPr>
            <a:xfrm>
              <a:off x="5048250" y="56404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3" name="Rectangle 1642"/>
            <p:cNvSpPr/>
            <p:nvPr/>
          </p:nvSpPr>
          <p:spPr>
            <a:xfrm>
              <a:off x="5185410" y="134099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44" name="Group 1643"/>
            <p:cNvGrpSpPr/>
            <p:nvPr/>
          </p:nvGrpSpPr>
          <p:grpSpPr>
            <a:xfrm>
              <a:off x="5459730" y="1397747"/>
              <a:ext cx="411480" cy="84436"/>
              <a:chOff x="1173480" y="1109991"/>
              <a:chExt cx="411480" cy="91440"/>
            </a:xfrm>
          </p:grpSpPr>
          <p:sp>
            <p:nvSpPr>
              <p:cNvPr id="1691" name="Rectangle 1690"/>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2" name="Rectangle 1691"/>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5" name="Group 1644"/>
            <p:cNvGrpSpPr/>
            <p:nvPr/>
          </p:nvGrpSpPr>
          <p:grpSpPr>
            <a:xfrm>
              <a:off x="5459730" y="1721050"/>
              <a:ext cx="411480" cy="84436"/>
              <a:chOff x="1173480" y="1109991"/>
              <a:chExt cx="411480" cy="91440"/>
            </a:xfrm>
          </p:grpSpPr>
          <p:sp>
            <p:nvSpPr>
              <p:cNvPr id="1689" name="Rectangle 1688"/>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0" name="Rectangle 1689"/>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6" name="Group 1645"/>
            <p:cNvGrpSpPr/>
            <p:nvPr/>
          </p:nvGrpSpPr>
          <p:grpSpPr>
            <a:xfrm>
              <a:off x="5459730" y="2044353"/>
              <a:ext cx="411480" cy="84436"/>
              <a:chOff x="1173480" y="1109991"/>
              <a:chExt cx="411480" cy="91440"/>
            </a:xfrm>
          </p:grpSpPr>
          <p:sp>
            <p:nvSpPr>
              <p:cNvPr id="1687" name="Rectangle 1686"/>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8" name="Rectangle 1687"/>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47" name="Group 1646"/>
            <p:cNvGrpSpPr/>
            <p:nvPr/>
          </p:nvGrpSpPr>
          <p:grpSpPr>
            <a:xfrm>
              <a:off x="5459730" y="2367655"/>
              <a:ext cx="411480" cy="84436"/>
              <a:chOff x="1173480" y="1109991"/>
              <a:chExt cx="411480" cy="91440"/>
            </a:xfrm>
          </p:grpSpPr>
          <p:sp>
            <p:nvSpPr>
              <p:cNvPr id="1685" name="Rectangle 1684"/>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6" name="Rectangle 1685"/>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48" name="Rectangle 1647"/>
            <p:cNvSpPr/>
            <p:nvPr/>
          </p:nvSpPr>
          <p:spPr>
            <a:xfrm>
              <a:off x="5459730" y="272051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9" name="Rectangle 1648"/>
            <p:cNvSpPr/>
            <p:nvPr/>
          </p:nvSpPr>
          <p:spPr>
            <a:xfrm>
              <a:off x="5596890" y="269095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50" name="Group 1649"/>
            <p:cNvGrpSpPr/>
            <p:nvPr/>
          </p:nvGrpSpPr>
          <p:grpSpPr>
            <a:xfrm>
              <a:off x="5459730" y="3014261"/>
              <a:ext cx="411480" cy="84436"/>
              <a:chOff x="1173480" y="1109991"/>
              <a:chExt cx="411480" cy="91440"/>
            </a:xfrm>
          </p:grpSpPr>
          <p:sp>
            <p:nvSpPr>
              <p:cNvPr id="1683" name="Rectangle 1682"/>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4" name="Rectangle 1683"/>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1" name="Group 1650"/>
            <p:cNvGrpSpPr/>
            <p:nvPr/>
          </p:nvGrpSpPr>
          <p:grpSpPr>
            <a:xfrm>
              <a:off x="5459730" y="3337563"/>
              <a:ext cx="411480" cy="84436"/>
              <a:chOff x="1173480" y="1109991"/>
              <a:chExt cx="411480" cy="91440"/>
            </a:xfrm>
          </p:grpSpPr>
          <p:sp>
            <p:nvSpPr>
              <p:cNvPr id="1681" name="Rectangle 1680"/>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2" name="Rectangle 1681"/>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2" name="Group 1651"/>
            <p:cNvGrpSpPr/>
            <p:nvPr/>
          </p:nvGrpSpPr>
          <p:grpSpPr>
            <a:xfrm>
              <a:off x="5459730" y="3660866"/>
              <a:ext cx="411480" cy="84436"/>
              <a:chOff x="1173480" y="1109991"/>
              <a:chExt cx="411480" cy="91440"/>
            </a:xfrm>
          </p:grpSpPr>
          <p:sp>
            <p:nvSpPr>
              <p:cNvPr id="1679" name="Rectangle 1678"/>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0" name="Rectangle 1679"/>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3" name="Group 1652"/>
            <p:cNvGrpSpPr/>
            <p:nvPr/>
          </p:nvGrpSpPr>
          <p:grpSpPr>
            <a:xfrm>
              <a:off x="5459730" y="3984169"/>
              <a:ext cx="411480" cy="84436"/>
              <a:chOff x="1173480" y="1109991"/>
              <a:chExt cx="411480" cy="91440"/>
            </a:xfrm>
          </p:grpSpPr>
          <p:sp>
            <p:nvSpPr>
              <p:cNvPr id="1677" name="Rectangle 1676"/>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8" name="Rectangle 1677"/>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4" name="Group 1653"/>
            <p:cNvGrpSpPr/>
            <p:nvPr/>
          </p:nvGrpSpPr>
          <p:grpSpPr>
            <a:xfrm>
              <a:off x="5459730" y="4307472"/>
              <a:ext cx="411480" cy="84436"/>
              <a:chOff x="1173480" y="1109991"/>
              <a:chExt cx="411480" cy="91440"/>
            </a:xfrm>
          </p:grpSpPr>
          <p:sp>
            <p:nvSpPr>
              <p:cNvPr id="1675" name="Rectangle 1674"/>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6" name="Rectangle 1675"/>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5" name="Group 1654"/>
            <p:cNvGrpSpPr/>
            <p:nvPr/>
          </p:nvGrpSpPr>
          <p:grpSpPr>
            <a:xfrm>
              <a:off x="5459730" y="4630774"/>
              <a:ext cx="411480" cy="84436"/>
              <a:chOff x="1173480" y="1109991"/>
              <a:chExt cx="411480" cy="91440"/>
            </a:xfrm>
          </p:grpSpPr>
          <p:sp>
            <p:nvSpPr>
              <p:cNvPr id="1673" name="Rectangle 1672"/>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4" name="Rectangle 1673"/>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6" name="Group 1655"/>
            <p:cNvGrpSpPr/>
            <p:nvPr/>
          </p:nvGrpSpPr>
          <p:grpSpPr>
            <a:xfrm>
              <a:off x="5459730" y="4954077"/>
              <a:ext cx="411480" cy="84436"/>
              <a:chOff x="1173480" y="1109991"/>
              <a:chExt cx="411480" cy="91440"/>
            </a:xfrm>
          </p:grpSpPr>
          <p:sp>
            <p:nvSpPr>
              <p:cNvPr id="1671" name="Rectangle 1670"/>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2" name="Rectangle 1671"/>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7" name="Group 1656"/>
            <p:cNvGrpSpPr/>
            <p:nvPr/>
          </p:nvGrpSpPr>
          <p:grpSpPr>
            <a:xfrm>
              <a:off x="5459730" y="5277380"/>
              <a:ext cx="411480" cy="84436"/>
              <a:chOff x="1173480" y="1109991"/>
              <a:chExt cx="411480" cy="91440"/>
            </a:xfrm>
          </p:grpSpPr>
          <p:sp>
            <p:nvSpPr>
              <p:cNvPr id="1669" name="Rectangle 1668"/>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0" name="Rectangle 1669"/>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8" name="Group 1657"/>
            <p:cNvGrpSpPr/>
            <p:nvPr/>
          </p:nvGrpSpPr>
          <p:grpSpPr>
            <a:xfrm>
              <a:off x="5459730" y="5600682"/>
              <a:ext cx="411480" cy="84436"/>
              <a:chOff x="1173480" y="1109991"/>
              <a:chExt cx="411480" cy="91440"/>
            </a:xfrm>
          </p:grpSpPr>
          <p:sp>
            <p:nvSpPr>
              <p:cNvPr id="1667" name="Rectangle 1666"/>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8" name="Rectangle 1667"/>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59" name="Group 1658"/>
            <p:cNvGrpSpPr/>
            <p:nvPr/>
          </p:nvGrpSpPr>
          <p:grpSpPr>
            <a:xfrm>
              <a:off x="5459730" y="5923985"/>
              <a:ext cx="411480" cy="84436"/>
              <a:chOff x="1173480" y="1109991"/>
              <a:chExt cx="411480" cy="91440"/>
            </a:xfrm>
          </p:grpSpPr>
          <p:sp>
            <p:nvSpPr>
              <p:cNvPr id="1665" name="Rectangle 1664"/>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6" name="Rectangle 1665"/>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60" name="Group 1659"/>
            <p:cNvGrpSpPr/>
            <p:nvPr/>
          </p:nvGrpSpPr>
          <p:grpSpPr>
            <a:xfrm>
              <a:off x="5459730" y="6247288"/>
              <a:ext cx="411480" cy="84436"/>
              <a:chOff x="1173480" y="1109991"/>
              <a:chExt cx="411480" cy="91440"/>
            </a:xfrm>
          </p:grpSpPr>
          <p:sp>
            <p:nvSpPr>
              <p:cNvPr id="1663" name="Rectangle 1662"/>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4" name="Rectangle 1663"/>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61" name="Rectangle 1660"/>
            <p:cNvSpPr/>
            <p:nvPr/>
          </p:nvSpPr>
          <p:spPr>
            <a:xfrm>
              <a:off x="4819650" y="31178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2" name="Rectangle 1661"/>
            <p:cNvSpPr/>
            <p:nvPr/>
          </p:nvSpPr>
          <p:spPr>
            <a:xfrm>
              <a:off x="4819650" y="27169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6096000" y="1209840"/>
            <a:ext cx="1546860" cy="5303520"/>
            <a:chOff x="6096000" y="1209840"/>
            <a:chExt cx="1546860" cy="5303520"/>
          </a:xfrm>
        </p:grpSpPr>
        <p:sp>
          <p:nvSpPr>
            <p:cNvPr id="1696" name="Rectangle 1695"/>
            <p:cNvSpPr/>
            <p:nvPr/>
          </p:nvSpPr>
          <p:spPr>
            <a:xfrm>
              <a:off x="6096000" y="120984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7" name="Rectangle 1696"/>
            <p:cNvSpPr/>
            <p:nvPr/>
          </p:nvSpPr>
          <p:spPr>
            <a:xfrm>
              <a:off x="6343650" y="143510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8" name="Rectangle 1697"/>
            <p:cNvSpPr/>
            <p:nvPr/>
          </p:nvSpPr>
          <p:spPr>
            <a:xfrm>
              <a:off x="6343650" y="153532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9" name="Rectangle 1698"/>
            <p:cNvSpPr/>
            <p:nvPr/>
          </p:nvSpPr>
          <p:spPr>
            <a:xfrm>
              <a:off x="6343650" y="163555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0" name="Rectangle 1699"/>
            <p:cNvSpPr/>
            <p:nvPr/>
          </p:nvSpPr>
          <p:spPr>
            <a:xfrm>
              <a:off x="6343650" y="183600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1" name="Rectangle 1700"/>
            <p:cNvSpPr/>
            <p:nvPr/>
          </p:nvSpPr>
          <p:spPr>
            <a:xfrm>
              <a:off x="6343650" y="203645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2" name="Rectangle 1701"/>
            <p:cNvSpPr/>
            <p:nvPr/>
          </p:nvSpPr>
          <p:spPr>
            <a:xfrm>
              <a:off x="6343650" y="223690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3" name="Rectangle 1702"/>
            <p:cNvSpPr/>
            <p:nvPr/>
          </p:nvSpPr>
          <p:spPr>
            <a:xfrm>
              <a:off x="6343650" y="243735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4" name="Rectangle 1703"/>
            <p:cNvSpPr/>
            <p:nvPr/>
          </p:nvSpPr>
          <p:spPr>
            <a:xfrm>
              <a:off x="6343650" y="263780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5" name="Rectangle 1704"/>
            <p:cNvSpPr/>
            <p:nvPr/>
          </p:nvSpPr>
          <p:spPr>
            <a:xfrm>
              <a:off x="6343650" y="283825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6" name="Rectangle 1705"/>
            <p:cNvSpPr/>
            <p:nvPr/>
          </p:nvSpPr>
          <p:spPr>
            <a:xfrm>
              <a:off x="6343650" y="343960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7" name="Rectangle 1706"/>
            <p:cNvSpPr/>
            <p:nvPr/>
          </p:nvSpPr>
          <p:spPr>
            <a:xfrm>
              <a:off x="6343650" y="364005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8" name="Rectangle 1707"/>
            <p:cNvSpPr/>
            <p:nvPr/>
          </p:nvSpPr>
          <p:spPr>
            <a:xfrm>
              <a:off x="6343650" y="404095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9" name="Rectangle 1708"/>
            <p:cNvSpPr/>
            <p:nvPr/>
          </p:nvSpPr>
          <p:spPr>
            <a:xfrm>
              <a:off x="6343650" y="42414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0" name="Rectangle 1709"/>
            <p:cNvSpPr/>
            <p:nvPr/>
          </p:nvSpPr>
          <p:spPr>
            <a:xfrm>
              <a:off x="6343650" y="44418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1" name="Rectangle 1710"/>
            <p:cNvSpPr/>
            <p:nvPr/>
          </p:nvSpPr>
          <p:spPr>
            <a:xfrm>
              <a:off x="6343650" y="48427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2" name="Rectangle 1711"/>
            <p:cNvSpPr/>
            <p:nvPr/>
          </p:nvSpPr>
          <p:spPr>
            <a:xfrm>
              <a:off x="6343650" y="50432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3" name="Rectangle 1712"/>
            <p:cNvSpPr/>
            <p:nvPr/>
          </p:nvSpPr>
          <p:spPr>
            <a:xfrm>
              <a:off x="6343650" y="53438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4" name="Rectangle 1713"/>
            <p:cNvSpPr/>
            <p:nvPr/>
          </p:nvSpPr>
          <p:spPr>
            <a:xfrm>
              <a:off x="6343650" y="54441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5" name="Rectangle 1714"/>
            <p:cNvSpPr/>
            <p:nvPr/>
          </p:nvSpPr>
          <p:spPr>
            <a:xfrm>
              <a:off x="6343650" y="55443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6" name="Rectangle 1715"/>
            <p:cNvSpPr/>
            <p:nvPr/>
          </p:nvSpPr>
          <p:spPr>
            <a:xfrm>
              <a:off x="6343650" y="574477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7" name="Rectangle 1716"/>
            <p:cNvSpPr/>
            <p:nvPr/>
          </p:nvSpPr>
          <p:spPr>
            <a:xfrm>
              <a:off x="6343650" y="584500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8" name="Rectangle 1717"/>
            <p:cNvSpPr/>
            <p:nvPr/>
          </p:nvSpPr>
          <p:spPr>
            <a:xfrm>
              <a:off x="6343650" y="594522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9" name="Rectangle 1718"/>
            <p:cNvSpPr/>
            <p:nvPr/>
          </p:nvSpPr>
          <p:spPr>
            <a:xfrm>
              <a:off x="6343650" y="60454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0" name="Rectangle 1719"/>
            <p:cNvSpPr/>
            <p:nvPr/>
          </p:nvSpPr>
          <p:spPr>
            <a:xfrm>
              <a:off x="6343650" y="614567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1" name="Rectangle 1720"/>
            <p:cNvSpPr/>
            <p:nvPr/>
          </p:nvSpPr>
          <p:spPr>
            <a:xfrm>
              <a:off x="6343650" y="624587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2" name="Rectangle 1721"/>
            <p:cNvSpPr/>
            <p:nvPr/>
          </p:nvSpPr>
          <p:spPr>
            <a:xfrm>
              <a:off x="6343650" y="193622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3" name="Rectangle 1722"/>
            <p:cNvSpPr/>
            <p:nvPr/>
          </p:nvSpPr>
          <p:spPr>
            <a:xfrm>
              <a:off x="6343650" y="213667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4" name="Rectangle 1723"/>
            <p:cNvSpPr/>
            <p:nvPr/>
          </p:nvSpPr>
          <p:spPr>
            <a:xfrm>
              <a:off x="6343650" y="233712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5" name="Rectangle 1724"/>
            <p:cNvSpPr/>
            <p:nvPr/>
          </p:nvSpPr>
          <p:spPr>
            <a:xfrm>
              <a:off x="6343650" y="253757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6" name="Rectangle 1725"/>
            <p:cNvSpPr/>
            <p:nvPr/>
          </p:nvSpPr>
          <p:spPr>
            <a:xfrm>
              <a:off x="6343650" y="273802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7" name="Rectangle 1726"/>
            <p:cNvSpPr/>
            <p:nvPr/>
          </p:nvSpPr>
          <p:spPr>
            <a:xfrm>
              <a:off x="6343650" y="293847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8" name="Rectangle 1727"/>
            <p:cNvSpPr/>
            <p:nvPr/>
          </p:nvSpPr>
          <p:spPr>
            <a:xfrm>
              <a:off x="6343650" y="313892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9" name="Rectangle 1728"/>
            <p:cNvSpPr/>
            <p:nvPr/>
          </p:nvSpPr>
          <p:spPr>
            <a:xfrm>
              <a:off x="6343650" y="333937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0" name="Rectangle 1729"/>
            <p:cNvSpPr/>
            <p:nvPr/>
          </p:nvSpPr>
          <p:spPr>
            <a:xfrm>
              <a:off x="6343650" y="353982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1" name="Rectangle 1730"/>
            <p:cNvSpPr/>
            <p:nvPr/>
          </p:nvSpPr>
          <p:spPr>
            <a:xfrm>
              <a:off x="6343650" y="374027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2" name="Rectangle 1731"/>
            <p:cNvSpPr/>
            <p:nvPr/>
          </p:nvSpPr>
          <p:spPr>
            <a:xfrm>
              <a:off x="6343650" y="394072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3" name="Rectangle 1732"/>
            <p:cNvSpPr/>
            <p:nvPr/>
          </p:nvSpPr>
          <p:spPr>
            <a:xfrm>
              <a:off x="6343650" y="41411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4" name="Rectangle 1733"/>
            <p:cNvSpPr/>
            <p:nvPr/>
          </p:nvSpPr>
          <p:spPr>
            <a:xfrm>
              <a:off x="6343650" y="43416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5" name="Rectangle 1734"/>
            <p:cNvSpPr/>
            <p:nvPr/>
          </p:nvSpPr>
          <p:spPr>
            <a:xfrm>
              <a:off x="6343650" y="45420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6" name="Rectangle 1735"/>
            <p:cNvSpPr/>
            <p:nvPr/>
          </p:nvSpPr>
          <p:spPr>
            <a:xfrm>
              <a:off x="6343650" y="47425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7" name="Rectangle 1736"/>
            <p:cNvSpPr/>
            <p:nvPr/>
          </p:nvSpPr>
          <p:spPr>
            <a:xfrm>
              <a:off x="6343650" y="494297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8" name="Rectangle 1737"/>
            <p:cNvSpPr/>
            <p:nvPr/>
          </p:nvSpPr>
          <p:spPr>
            <a:xfrm>
              <a:off x="6343650" y="514342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9" name="Rectangle 1738"/>
            <p:cNvSpPr/>
            <p:nvPr/>
          </p:nvSpPr>
          <p:spPr>
            <a:xfrm>
              <a:off x="6343650" y="564455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 name="Rectangle 1739"/>
            <p:cNvSpPr/>
            <p:nvPr/>
          </p:nvSpPr>
          <p:spPr>
            <a:xfrm>
              <a:off x="6572250" y="145214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 name="Rectangle 1740"/>
            <p:cNvSpPr/>
            <p:nvPr/>
          </p:nvSpPr>
          <p:spPr>
            <a:xfrm>
              <a:off x="6572250" y="155236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2" name="Rectangle 1741"/>
            <p:cNvSpPr/>
            <p:nvPr/>
          </p:nvSpPr>
          <p:spPr>
            <a:xfrm>
              <a:off x="6572250" y="165259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 name="Rectangle 1742"/>
            <p:cNvSpPr/>
            <p:nvPr/>
          </p:nvSpPr>
          <p:spPr>
            <a:xfrm>
              <a:off x="6572250" y="185304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4" name="Rectangle 1743"/>
            <p:cNvSpPr/>
            <p:nvPr/>
          </p:nvSpPr>
          <p:spPr>
            <a:xfrm>
              <a:off x="6572250" y="205349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5" name="Rectangle 1744"/>
            <p:cNvSpPr/>
            <p:nvPr/>
          </p:nvSpPr>
          <p:spPr>
            <a:xfrm>
              <a:off x="6572250" y="225394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6" name="Rectangle 1745"/>
            <p:cNvSpPr/>
            <p:nvPr/>
          </p:nvSpPr>
          <p:spPr>
            <a:xfrm>
              <a:off x="6572250" y="245439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7" name="Rectangle 1746"/>
            <p:cNvSpPr/>
            <p:nvPr/>
          </p:nvSpPr>
          <p:spPr>
            <a:xfrm>
              <a:off x="6572250" y="265484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8" name="Rectangle 1747"/>
            <p:cNvSpPr/>
            <p:nvPr/>
          </p:nvSpPr>
          <p:spPr>
            <a:xfrm>
              <a:off x="6572250" y="285529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9" name="Rectangle 1748"/>
            <p:cNvSpPr/>
            <p:nvPr/>
          </p:nvSpPr>
          <p:spPr>
            <a:xfrm>
              <a:off x="6572250" y="305574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0" name="Rectangle 1749"/>
            <p:cNvSpPr/>
            <p:nvPr/>
          </p:nvSpPr>
          <p:spPr>
            <a:xfrm>
              <a:off x="6572250" y="325619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1" name="Rectangle 1750"/>
            <p:cNvSpPr/>
            <p:nvPr/>
          </p:nvSpPr>
          <p:spPr>
            <a:xfrm>
              <a:off x="6572250" y="345664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2" name="Rectangle 1751"/>
            <p:cNvSpPr/>
            <p:nvPr/>
          </p:nvSpPr>
          <p:spPr>
            <a:xfrm>
              <a:off x="6572250" y="365709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3" name="Rectangle 1752"/>
            <p:cNvSpPr/>
            <p:nvPr/>
          </p:nvSpPr>
          <p:spPr>
            <a:xfrm>
              <a:off x="6572250" y="385754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4" name="Rectangle 1753"/>
            <p:cNvSpPr/>
            <p:nvPr/>
          </p:nvSpPr>
          <p:spPr>
            <a:xfrm>
              <a:off x="6572250" y="405799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5" name="Rectangle 1754"/>
            <p:cNvSpPr/>
            <p:nvPr/>
          </p:nvSpPr>
          <p:spPr>
            <a:xfrm>
              <a:off x="6572250" y="425844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6" name="Rectangle 1755"/>
            <p:cNvSpPr/>
            <p:nvPr/>
          </p:nvSpPr>
          <p:spPr>
            <a:xfrm>
              <a:off x="6572250" y="445889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7" name="Rectangle 1756"/>
            <p:cNvSpPr/>
            <p:nvPr/>
          </p:nvSpPr>
          <p:spPr>
            <a:xfrm>
              <a:off x="6572250" y="465934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8" name="Rectangle 1757"/>
            <p:cNvSpPr/>
            <p:nvPr/>
          </p:nvSpPr>
          <p:spPr>
            <a:xfrm>
              <a:off x="6572250" y="48597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9" name="Rectangle 1758"/>
            <p:cNvSpPr/>
            <p:nvPr/>
          </p:nvSpPr>
          <p:spPr>
            <a:xfrm>
              <a:off x="6572250" y="50602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0" name="Rectangle 1759"/>
            <p:cNvSpPr/>
            <p:nvPr/>
          </p:nvSpPr>
          <p:spPr>
            <a:xfrm>
              <a:off x="6572250" y="52606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1" name="Rectangle 1760"/>
            <p:cNvSpPr/>
            <p:nvPr/>
          </p:nvSpPr>
          <p:spPr>
            <a:xfrm>
              <a:off x="6572250" y="53609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2" name="Rectangle 1761"/>
            <p:cNvSpPr/>
            <p:nvPr/>
          </p:nvSpPr>
          <p:spPr>
            <a:xfrm>
              <a:off x="6572250" y="54611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3" name="Rectangle 1762"/>
            <p:cNvSpPr/>
            <p:nvPr/>
          </p:nvSpPr>
          <p:spPr>
            <a:xfrm>
              <a:off x="6572250" y="55613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4" name="Rectangle 1763"/>
            <p:cNvSpPr/>
            <p:nvPr/>
          </p:nvSpPr>
          <p:spPr>
            <a:xfrm>
              <a:off x="6572250" y="57618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5" name="Rectangle 1764"/>
            <p:cNvSpPr/>
            <p:nvPr/>
          </p:nvSpPr>
          <p:spPr>
            <a:xfrm>
              <a:off x="6572250" y="586203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6" name="Rectangle 1765"/>
            <p:cNvSpPr/>
            <p:nvPr/>
          </p:nvSpPr>
          <p:spPr>
            <a:xfrm>
              <a:off x="6572250" y="59622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7" name="Rectangle 1766"/>
            <p:cNvSpPr/>
            <p:nvPr/>
          </p:nvSpPr>
          <p:spPr>
            <a:xfrm>
              <a:off x="6572250" y="60624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8" name="Rectangle 1767"/>
            <p:cNvSpPr/>
            <p:nvPr/>
          </p:nvSpPr>
          <p:spPr>
            <a:xfrm>
              <a:off x="6572250" y="616271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9" name="Rectangle 1768"/>
            <p:cNvSpPr/>
            <p:nvPr/>
          </p:nvSpPr>
          <p:spPr>
            <a:xfrm>
              <a:off x="6572250" y="626291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0" name="Rectangle 1769"/>
            <p:cNvSpPr/>
            <p:nvPr/>
          </p:nvSpPr>
          <p:spPr>
            <a:xfrm>
              <a:off x="6572250" y="175281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1" name="Rectangle 1770"/>
            <p:cNvSpPr/>
            <p:nvPr/>
          </p:nvSpPr>
          <p:spPr>
            <a:xfrm>
              <a:off x="6572250" y="195326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2" name="Rectangle 1771"/>
            <p:cNvSpPr/>
            <p:nvPr/>
          </p:nvSpPr>
          <p:spPr>
            <a:xfrm>
              <a:off x="6572250" y="215371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3" name="Rectangle 1772"/>
            <p:cNvSpPr/>
            <p:nvPr/>
          </p:nvSpPr>
          <p:spPr>
            <a:xfrm>
              <a:off x="6572250" y="235416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4" name="Rectangle 1773"/>
            <p:cNvSpPr/>
            <p:nvPr/>
          </p:nvSpPr>
          <p:spPr>
            <a:xfrm>
              <a:off x="6572250" y="255461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Rectangle 1774"/>
            <p:cNvSpPr/>
            <p:nvPr/>
          </p:nvSpPr>
          <p:spPr>
            <a:xfrm>
              <a:off x="6572250" y="275506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6" name="Rectangle 1775"/>
            <p:cNvSpPr/>
            <p:nvPr/>
          </p:nvSpPr>
          <p:spPr>
            <a:xfrm>
              <a:off x="6572250" y="295551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Rectangle 1776"/>
            <p:cNvSpPr/>
            <p:nvPr/>
          </p:nvSpPr>
          <p:spPr>
            <a:xfrm>
              <a:off x="6572250" y="315596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8" name="Rectangle 1777"/>
            <p:cNvSpPr/>
            <p:nvPr/>
          </p:nvSpPr>
          <p:spPr>
            <a:xfrm>
              <a:off x="6572250" y="335641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9" name="Rectangle 1778"/>
            <p:cNvSpPr/>
            <p:nvPr/>
          </p:nvSpPr>
          <p:spPr>
            <a:xfrm>
              <a:off x="6572250" y="35568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0" name="Rectangle 1779"/>
            <p:cNvSpPr/>
            <p:nvPr/>
          </p:nvSpPr>
          <p:spPr>
            <a:xfrm>
              <a:off x="6572250" y="37573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1" name="Rectangle 1780"/>
            <p:cNvSpPr/>
            <p:nvPr/>
          </p:nvSpPr>
          <p:spPr>
            <a:xfrm>
              <a:off x="6572250" y="39577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2" name="Rectangle 1781"/>
            <p:cNvSpPr/>
            <p:nvPr/>
          </p:nvSpPr>
          <p:spPr>
            <a:xfrm>
              <a:off x="6572250" y="41582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3" name="Rectangle 1782"/>
            <p:cNvSpPr/>
            <p:nvPr/>
          </p:nvSpPr>
          <p:spPr>
            <a:xfrm>
              <a:off x="6572250" y="43586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4" name="Rectangle 1783"/>
            <p:cNvSpPr/>
            <p:nvPr/>
          </p:nvSpPr>
          <p:spPr>
            <a:xfrm>
              <a:off x="6572250" y="455911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5" name="Rectangle 1784"/>
            <p:cNvSpPr/>
            <p:nvPr/>
          </p:nvSpPr>
          <p:spPr>
            <a:xfrm>
              <a:off x="6572250" y="475956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6" name="Rectangle 1785"/>
            <p:cNvSpPr/>
            <p:nvPr/>
          </p:nvSpPr>
          <p:spPr>
            <a:xfrm>
              <a:off x="6572250" y="496001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7" name="Rectangle 1786"/>
            <p:cNvSpPr/>
            <p:nvPr/>
          </p:nvSpPr>
          <p:spPr>
            <a:xfrm>
              <a:off x="6572250" y="516046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8" name="Rectangle 1787"/>
            <p:cNvSpPr/>
            <p:nvPr/>
          </p:nvSpPr>
          <p:spPr>
            <a:xfrm>
              <a:off x="6572250" y="566158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9" name="Rectangle 1788"/>
            <p:cNvSpPr/>
            <p:nvPr/>
          </p:nvSpPr>
          <p:spPr>
            <a:xfrm>
              <a:off x="6709410" y="136211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0" name="Rectangle 1789"/>
            <p:cNvSpPr/>
            <p:nvPr/>
          </p:nvSpPr>
          <p:spPr>
            <a:xfrm>
              <a:off x="6983730" y="144842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1" name="Rectangle 1790"/>
            <p:cNvSpPr/>
            <p:nvPr/>
          </p:nvSpPr>
          <p:spPr>
            <a:xfrm>
              <a:off x="6983730" y="177172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2" name="Rectangle 1791"/>
            <p:cNvSpPr/>
            <p:nvPr/>
          </p:nvSpPr>
          <p:spPr>
            <a:xfrm>
              <a:off x="6983730" y="209502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3" name="Rectangle 1792"/>
            <p:cNvSpPr/>
            <p:nvPr/>
          </p:nvSpPr>
          <p:spPr>
            <a:xfrm>
              <a:off x="6983730" y="241832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4" name="Rectangle 1793"/>
            <p:cNvSpPr/>
            <p:nvPr/>
          </p:nvSpPr>
          <p:spPr>
            <a:xfrm>
              <a:off x="6983730" y="274163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5" name="Rectangle 1794"/>
            <p:cNvSpPr/>
            <p:nvPr/>
          </p:nvSpPr>
          <p:spPr>
            <a:xfrm>
              <a:off x="6983730" y="306493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6" name="Rectangle 1795"/>
            <p:cNvSpPr/>
            <p:nvPr/>
          </p:nvSpPr>
          <p:spPr>
            <a:xfrm>
              <a:off x="6983730" y="338823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7" name="Rectangle 1796"/>
            <p:cNvSpPr/>
            <p:nvPr/>
          </p:nvSpPr>
          <p:spPr>
            <a:xfrm>
              <a:off x="6983730" y="371153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8" name="Rectangle 1797"/>
            <p:cNvSpPr/>
            <p:nvPr/>
          </p:nvSpPr>
          <p:spPr>
            <a:xfrm>
              <a:off x="6983730" y="403484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9" name="Rectangle 1798"/>
            <p:cNvSpPr/>
            <p:nvPr/>
          </p:nvSpPr>
          <p:spPr>
            <a:xfrm>
              <a:off x="6983730" y="435814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0" name="Rectangle 1799"/>
            <p:cNvSpPr/>
            <p:nvPr/>
          </p:nvSpPr>
          <p:spPr>
            <a:xfrm>
              <a:off x="6983730" y="468144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1" name="Rectangle 1800"/>
            <p:cNvSpPr/>
            <p:nvPr/>
          </p:nvSpPr>
          <p:spPr>
            <a:xfrm>
              <a:off x="6983730" y="500475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2" name="Rectangle 1801"/>
            <p:cNvSpPr/>
            <p:nvPr/>
          </p:nvSpPr>
          <p:spPr>
            <a:xfrm>
              <a:off x="6983730" y="532805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3" name="Rectangle 1802"/>
            <p:cNvSpPr/>
            <p:nvPr/>
          </p:nvSpPr>
          <p:spPr>
            <a:xfrm>
              <a:off x="6983730" y="565135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4" name="Rectangle 1803"/>
            <p:cNvSpPr/>
            <p:nvPr/>
          </p:nvSpPr>
          <p:spPr>
            <a:xfrm>
              <a:off x="6983730" y="597465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5" name="Rectangle 1804"/>
            <p:cNvSpPr/>
            <p:nvPr/>
          </p:nvSpPr>
          <p:spPr>
            <a:xfrm>
              <a:off x="6983730" y="629796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6" name="Rectangle 1805"/>
            <p:cNvSpPr/>
            <p:nvPr/>
          </p:nvSpPr>
          <p:spPr>
            <a:xfrm>
              <a:off x="6343650" y="323915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7" name="Rectangle 1806"/>
            <p:cNvSpPr/>
            <p:nvPr/>
          </p:nvSpPr>
          <p:spPr>
            <a:xfrm>
              <a:off x="6343650" y="464230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8" name="Rectangle 1807"/>
            <p:cNvSpPr/>
            <p:nvPr/>
          </p:nvSpPr>
          <p:spPr>
            <a:xfrm>
              <a:off x="6343650" y="173577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9" name="Rectangle 1808"/>
            <p:cNvSpPr/>
            <p:nvPr/>
          </p:nvSpPr>
          <p:spPr>
            <a:xfrm>
              <a:off x="6343650" y="303870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0" name="Rectangle 1809"/>
            <p:cNvSpPr/>
            <p:nvPr/>
          </p:nvSpPr>
          <p:spPr>
            <a:xfrm>
              <a:off x="7120890" y="141886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1" name="Rectangle 1810"/>
            <p:cNvSpPr/>
            <p:nvPr/>
          </p:nvSpPr>
          <p:spPr>
            <a:xfrm>
              <a:off x="7120890" y="174217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2" name="Rectangle 1811"/>
            <p:cNvSpPr/>
            <p:nvPr/>
          </p:nvSpPr>
          <p:spPr>
            <a:xfrm>
              <a:off x="7120890" y="206547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3" name="Rectangle 1812"/>
            <p:cNvSpPr/>
            <p:nvPr/>
          </p:nvSpPr>
          <p:spPr>
            <a:xfrm>
              <a:off x="7120890" y="238877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4" name="Rectangle 1813"/>
            <p:cNvSpPr/>
            <p:nvPr/>
          </p:nvSpPr>
          <p:spPr>
            <a:xfrm>
              <a:off x="7120890" y="271207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5" name="Rectangle 1814"/>
            <p:cNvSpPr/>
            <p:nvPr/>
          </p:nvSpPr>
          <p:spPr>
            <a:xfrm>
              <a:off x="7120890" y="3035381"/>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6" name="Rectangle 1815"/>
            <p:cNvSpPr/>
            <p:nvPr/>
          </p:nvSpPr>
          <p:spPr>
            <a:xfrm>
              <a:off x="7120890" y="335868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7" name="Rectangle 1816"/>
            <p:cNvSpPr/>
            <p:nvPr/>
          </p:nvSpPr>
          <p:spPr>
            <a:xfrm>
              <a:off x="7120890" y="368198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8" name="Rectangle 1817"/>
            <p:cNvSpPr/>
            <p:nvPr/>
          </p:nvSpPr>
          <p:spPr>
            <a:xfrm>
              <a:off x="7120890" y="400528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9" name="Rectangle 1818"/>
            <p:cNvSpPr/>
            <p:nvPr/>
          </p:nvSpPr>
          <p:spPr>
            <a:xfrm>
              <a:off x="7120890" y="432859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0" name="Rectangle 1819"/>
            <p:cNvSpPr/>
            <p:nvPr/>
          </p:nvSpPr>
          <p:spPr>
            <a:xfrm>
              <a:off x="7120890" y="4651894"/>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1" name="Rectangle 1820"/>
            <p:cNvSpPr/>
            <p:nvPr/>
          </p:nvSpPr>
          <p:spPr>
            <a:xfrm>
              <a:off x="7120890" y="497519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2" name="Rectangle 1821"/>
            <p:cNvSpPr/>
            <p:nvPr/>
          </p:nvSpPr>
          <p:spPr>
            <a:xfrm>
              <a:off x="7120890" y="529850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3" name="Rectangle 1822"/>
            <p:cNvSpPr/>
            <p:nvPr/>
          </p:nvSpPr>
          <p:spPr>
            <a:xfrm>
              <a:off x="7120890" y="562180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4" name="Rectangle 1823"/>
            <p:cNvSpPr/>
            <p:nvPr/>
          </p:nvSpPr>
          <p:spPr>
            <a:xfrm>
              <a:off x="7120890" y="594510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5" name="Rectangle 1824"/>
            <p:cNvSpPr/>
            <p:nvPr/>
          </p:nvSpPr>
          <p:spPr>
            <a:xfrm>
              <a:off x="7120890" y="626840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9" name="Rectangle 1828"/>
            <p:cNvSpPr/>
            <p:nvPr/>
          </p:nvSpPr>
          <p:spPr>
            <a:xfrm>
              <a:off x="6343650" y="524365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5" name="Rectangle 1694"/>
            <p:cNvSpPr/>
            <p:nvPr/>
          </p:nvSpPr>
          <p:spPr>
            <a:xfrm>
              <a:off x="6345428" y="384331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72210" y="213499"/>
            <a:ext cx="1543854" cy="923330"/>
          </a:xfrm>
          <a:prstGeom prst="rect">
            <a:avLst/>
          </a:prstGeom>
          <a:noFill/>
        </p:spPr>
        <p:txBody>
          <a:bodyPr wrap="square" rtlCol="0">
            <a:spAutoFit/>
          </a:bodyPr>
          <a:lstStyle/>
          <a:p>
            <a:pPr algn="ctr"/>
            <a:r>
              <a:rPr lang="en-US" dirty="0"/>
              <a:t>Sixteen 1</a:t>
            </a:r>
            <a:r>
              <a:rPr lang="en-US" baseline="30000" dirty="0"/>
              <a:t>st</a:t>
            </a:r>
            <a:r>
              <a:rPr lang="en-US" dirty="0"/>
              <a:t> Generation Adults</a:t>
            </a:r>
          </a:p>
        </p:txBody>
      </p:sp>
      <p:sp>
        <p:nvSpPr>
          <p:cNvPr id="295" name="TextBox 294"/>
          <p:cNvSpPr txBox="1"/>
          <p:nvPr/>
        </p:nvSpPr>
        <p:spPr>
          <a:xfrm>
            <a:off x="5943600" y="213499"/>
            <a:ext cx="1582605" cy="923330"/>
          </a:xfrm>
          <a:prstGeom prst="rect">
            <a:avLst/>
          </a:prstGeom>
          <a:noFill/>
        </p:spPr>
        <p:txBody>
          <a:bodyPr wrap="square" rtlCol="0">
            <a:spAutoFit/>
          </a:bodyPr>
          <a:lstStyle/>
          <a:p>
            <a:pPr algn="ctr"/>
            <a:r>
              <a:rPr lang="en-US" dirty="0"/>
              <a:t>Forty-Eight 2</a:t>
            </a:r>
            <a:r>
              <a:rPr lang="en-US" baseline="30000" dirty="0"/>
              <a:t>nd</a:t>
            </a:r>
            <a:r>
              <a:rPr lang="en-US" dirty="0"/>
              <a:t> Generation Children</a:t>
            </a:r>
          </a:p>
        </p:txBody>
      </p:sp>
      <p:sp>
        <p:nvSpPr>
          <p:cNvPr id="296" name="TextBox 295"/>
          <p:cNvSpPr txBox="1"/>
          <p:nvPr/>
        </p:nvSpPr>
        <p:spPr>
          <a:xfrm>
            <a:off x="3686590" y="446876"/>
            <a:ext cx="961610" cy="369332"/>
          </a:xfrm>
          <a:prstGeom prst="rect">
            <a:avLst/>
          </a:prstGeom>
          <a:noFill/>
        </p:spPr>
        <p:txBody>
          <a:bodyPr wrap="none" rtlCol="0">
            <a:spAutoFit/>
          </a:bodyPr>
          <a:lstStyle/>
          <a:p>
            <a:r>
              <a:rPr lang="en-US" dirty="0"/>
              <a:t>produce</a:t>
            </a:r>
          </a:p>
        </p:txBody>
      </p:sp>
      <p:sp>
        <p:nvSpPr>
          <p:cNvPr id="297" name="Rectangle 296"/>
          <p:cNvSpPr/>
          <p:nvPr/>
        </p:nvSpPr>
        <p:spPr>
          <a:xfrm>
            <a:off x="6342698" y="2433386"/>
            <a:ext cx="283464" cy="45719"/>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p:cNvSpPr/>
          <p:nvPr/>
        </p:nvSpPr>
        <p:spPr>
          <a:xfrm>
            <a:off x="7119938" y="238775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TextBox 301"/>
          <p:cNvSpPr txBox="1"/>
          <p:nvPr/>
        </p:nvSpPr>
        <p:spPr>
          <a:xfrm>
            <a:off x="3581400" y="4841454"/>
            <a:ext cx="2362200" cy="1323439"/>
          </a:xfrm>
          <a:prstGeom prst="rect">
            <a:avLst/>
          </a:prstGeom>
          <a:noFill/>
        </p:spPr>
        <p:txBody>
          <a:bodyPr wrap="square" rtlCol="0">
            <a:spAutoFit/>
          </a:bodyPr>
          <a:lstStyle/>
          <a:p>
            <a:r>
              <a:rPr lang="en-US" sz="1600" dirty="0"/>
              <a:t>Her ability is an adaptation—a trait that helps her survive and reproduce in her environment.</a:t>
            </a:r>
          </a:p>
        </p:txBody>
      </p:sp>
    </p:spTree>
    <p:extLst>
      <p:ext uri="{BB962C8B-B14F-4D97-AF65-F5344CB8AC3E}">
        <p14:creationId xmlns:p14="http://schemas.microsoft.com/office/powerpoint/2010/main" val="124684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99" grpId="0"/>
      <p:bldP spid="6" grpId="0"/>
      <p:bldP spid="295" grpId="0"/>
      <p:bldP spid="296" grpId="0"/>
      <p:bldP spid="297" grpId="0" animBg="1"/>
      <p:bldP spid="298" grpId="0" animBg="1"/>
      <p:bldP spid="30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 name="TextBox 1235"/>
          <p:cNvSpPr txBox="1"/>
          <p:nvPr/>
        </p:nvSpPr>
        <p:spPr>
          <a:xfrm>
            <a:off x="448235" y="924930"/>
            <a:ext cx="2830830" cy="1477328"/>
          </a:xfrm>
          <a:prstGeom prst="rect">
            <a:avLst/>
          </a:prstGeom>
          <a:noFill/>
        </p:spPr>
        <p:txBody>
          <a:bodyPr wrap="square" rtlCol="0">
            <a:spAutoFit/>
          </a:bodyPr>
          <a:lstStyle/>
          <a:p>
            <a:r>
              <a:rPr lang="en-US" dirty="0"/>
              <a:t>This “mutant” has three children. Her children inherit her ability to eat red fruit, making them more likely to survive.</a:t>
            </a:r>
          </a:p>
        </p:txBody>
      </p:sp>
      <p:grpSp>
        <p:nvGrpSpPr>
          <p:cNvPr id="310" name="Group 309"/>
          <p:cNvGrpSpPr/>
          <p:nvPr/>
        </p:nvGrpSpPr>
        <p:grpSpPr>
          <a:xfrm>
            <a:off x="3282950" y="914400"/>
            <a:ext cx="1546860" cy="5303520"/>
            <a:chOff x="281940" y="1076160"/>
            <a:chExt cx="1546860" cy="5303520"/>
          </a:xfrm>
        </p:grpSpPr>
        <p:sp>
          <p:nvSpPr>
            <p:cNvPr id="311" name="Rectangle 310"/>
            <p:cNvSpPr/>
            <p:nvPr/>
          </p:nvSpPr>
          <p:spPr>
            <a:xfrm>
              <a:off x="281940" y="107616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529590" y="130142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529590" y="14016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529590" y="15018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529590" y="17023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529590" y="19027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529590" y="21032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529590" y="23036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529590" y="25041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p:cNvSpPr/>
            <p:nvPr/>
          </p:nvSpPr>
          <p:spPr>
            <a:xfrm>
              <a:off x="529590" y="27045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529590" y="29050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a:off x="529590" y="31054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529590" y="33059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p:cNvSpPr/>
            <p:nvPr/>
          </p:nvSpPr>
          <p:spPr>
            <a:xfrm>
              <a:off x="529590" y="35063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p:cNvSpPr/>
            <p:nvPr/>
          </p:nvSpPr>
          <p:spPr>
            <a:xfrm>
              <a:off x="529590" y="37068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p:cNvSpPr/>
            <p:nvPr/>
          </p:nvSpPr>
          <p:spPr>
            <a:xfrm>
              <a:off x="529590" y="39072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529590" y="41077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529590" y="43081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529590" y="45086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529590" y="47090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529590" y="49095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529590" y="51099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529590" y="52101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529590" y="53104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p:cNvSpPr/>
            <p:nvPr/>
          </p:nvSpPr>
          <p:spPr>
            <a:xfrm>
              <a:off x="529590" y="54106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529590" y="56110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529590" y="57113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529590" y="58115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529590" y="59117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29590" y="60119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529590" y="61121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529590" y="16020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529590" y="18025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529590" y="20029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529590" y="22034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a:off x="529590" y="24038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529590" y="28047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529590" y="32056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529590" y="34061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a:off x="529590" y="36065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a:off x="529590" y="38070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p:cNvSpPr/>
            <p:nvPr/>
          </p:nvSpPr>
          <p:spPr>
            <a:xfrm>
              <a:off x="529590" y="40074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529590" y="42079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a:off x="529590" y="44083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p:cNvSpPr/>
            <p:nvPr/>
          </p:nvSpPr>
          <p:spPr>
            <a:xfrm>
              <a:off x="529590" y="46088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p:cNvSpPr/>
            <p:nvPr/>
          </p:nvSpPr>
          <p:spPr>
            <a:xfrm>
              <a:off x="529590" y="48092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p:cNvSpPr/>
            <p:nvPr/>
          </p:nvSpPr>
          <p:spPr>
            <a:xfrm>
              <a:off x="529590" y="50097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p:cNvSpPr/>
            <p:nvPr/>
          </p:nvSpPr>
          <p:spPr>
            <a:xfrm>
              <a:off x="529590" y="55108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p:cNvSpPr/>
            <p:nvPr/>
          </p:nvSpPr>
          <p:spPr>
            <a:xfrm>
              <a:off x="758190" y="13184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p:cNvSpPr/>
            <p:nvPr/>
          </p:nvSpPr>
          <p:spPr>
            <a:xfrm>
              <a:off x="758190" y="14186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p:cNvSpPr/>
            <p:nvPr/>
          </p:nvSpPr>
          <p:spPr>
            <a:xfrm>
              <a:off x="758190" y="15189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p:cNvSpPr/>
            <p:nvPr/>
          </p:nvSpPr>
          <p:spPr>
            <a:xfrm>
              <a:off x="758190" y="17193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a:off x="758190" y="19198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p:cNvSpPr/>
            <p:nvPr/>
          </p:nvSpPr>
          <p:spPr>
            <a:xfrm>
              <a:off x="758190" y="21202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a:off x="758190" y="23207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p:cNvSpPr/>
            <p:nvPr/>
          </p:nvSpPr>
          <p:spPr>
            <a:xfrm>
              <a:off x="758190" y="25211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p:cNvSpPr/>
            <p:nvPr/>
          </p:nvSpPr>
          <p:spPr>
            <a:xfrm>
              <a:off x="758190" y="27216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758190" y="29220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p:cNvSpPr/>
            <p:nvPr/>
          </p:nvSpPr>
          <p:spPr>
            <a:xfrm>
              <a:off x="758190" y="31225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p:cNvSpPr/>
            <p:nvPr/>
          </p:nvSpPr>
          <p:spPr>
            <a:xfrm>
              <a:off x="758190" y="33229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758190" y="35234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a:off x="758190" y="37238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758190" y="39243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p:cNvSpPr/>
            <p:nvPr/>
          </p:nvSpPr>
          <p:spPr>
            <a:xfrm>
              <a:off x="758190" y="41247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758190" y="43252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p:cNvSpPr/>
            <p:nvPr/>
          </p:nvSpPr>
          <p:spPr>
            <a:xfrm>
              <a:off x="758190" y="45256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p:cNvSpPr/>
            <p:nvPr/>
          </p:nvSpPr>
          <p:spPr>
            <a:xfrm>
              <a:off x="758190" y="47261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p:cNvSpPr/>
            <p:nvPr/>
          </p:nvSpPr>
          <p:spPr>
            <a:xfrm>
              <a:off x="758190" y="49265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758190" y="51270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p:cNvSpPr/>
            <p:nvPr/>
          </p:nvSpPr>
          <p:spPr>
            <a:xfrm>
              <a:off x="758190" y="52272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758190" y="53274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p:cNvSpPr/>
            <p:nvPr/>
          </p:nvSpPr>
          <p:spPr>
            <a:xfrm>
              <a:off x="758190" y="54276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p:cNvSpPr/>
            <p:nvPr/>
          </p:nvSpPr>
          <p:spPr>
            <a:xfrm>
              <a:off x="758190" y="56281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p:cNvSpPr/>
            <p:nvPr/>
          </p:nvSpPr>
          <p:spPr>
            <a:xfrm>
              <a:off x="758190" y="57283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758190" y="58285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758190" y="59288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p:cNvSpPr/>
            <p:nvPr/>
          </p:nvSpPr>
          <p:spPr>
            <a:xfrm>
              <a:off x="758190" y="602903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758190" y="61292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758190" y="16191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p:cNvSpPr/>
            <p:nvPr/>
          </p:nvSpPr>
          <p:spPr>
            <a:xfrm>
              <a:off x="758190" y="18195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p:cNvSpPr/>
            <p:nvPr/>
          </p:nvSpPr>
          <p:spPr>
            <a:xfrm>
              <a:off x="758190" y="20200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p:cNvSpPr/>
            <p:nvPr/>
          </p:nvSpPr>
          <p:spPr>
            <a:xfrm>
              <a:off x="758190" y="22204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758190" y="24209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p:cNvSpPr/>
            <p:nvPr/>
          </p:nvSpPr>
          <p:spPr>
            <a:xfrm>
              <a:off x="758190" y="26213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p:cNvSpPr/>
            <p:nvPr/>
          </p:nvSpPr>
          <p:spPr>
            <a:xfrm>
              <a:off x="758190" y="28218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758190" y="30222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p:cNvSpPr/>
            <p:nvPr/>
          </p:nvSpPr>
          <p:spPr>
            <a:xfrm>
              <a:off x="758190" y="32227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p:cNvSpPr/>
            <p:nvPr/>
          </p:nvSpPr>
          <p:spPr>
            <a:xfrm>
              <a:off x="758190" y="34231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758190" y="36236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nvSpPr>
          <p:spPr>
            <a:xfrm>
              <a:off x="758190" y="38240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p:cNvSpPr/>
            <p:nvPr/>
          </p:nvSpPr>
          <p:spPr>
            <a:xfrm>
              <a:off x="758190" y="40245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nvSpPr>
          <p:spPr>
            <a:xfrm>
              <a:off x="758190" y="42249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nvSpPr>
          <p:spPr>
            <a:xfrm>
              <a:off x="758190" y="44254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p:cNvSpPr/>
            <p:nvPr/>
          </p:nvSpPr>
          <p:spPr>
            <a:xfrm>
              <a:off x="758190" y="46258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p:cNvSpPr/>
            <p:nvPr/>
          </p:nvSpPr>
          <p:spPr>
            <a:xfrm>
              <a:off x="758190" y="48263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p:cNvSpPr/>
            <p:nvPr/>
          </p:nvSpPr>
          <p:spPr>
            <a:xfrm>
              <a:off x="758190" y="50267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758190" y="55279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895350" y="122843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9" name="Group 408"/>
            <p:cNvGrpSpPr/>
            <p:nvPr/>
          </p:nvGrpSpPr>
          <p:grpSpPr>
            <a:xfrm>
              <a:off x="1169670" y="1285187"/>
              <a:ext cx="411480" cy="84436"/>
              <a:chOff x="1173480" y="1109991"/>
              <a:chExt cx="411480" cy="91440"/>
            </a:xfrm>
          </p:grpSpPr>
          <p:sp>
            <p:nvSpPr>
              <p:cNvPr id="456" name="Rectangle 45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p:cNvGrpSpPr/>
            <p:nvPr/>
          </p:nvGrpSpPr>
          <p:grpSpPr>
            <a:xfrm>
              <a:off x="1169670" y="1608490"/>
              <a:ext cx="411480" cy="84436"/>
              <a:chOff x="1173480" y="1109991"/>
              <a:chExt cx="411480" cy="91440"/>
            </a:xfrm>
          </p:grpSpPr>
          <p:sp>
            <p:nvSpPr>
              <p:cNvPr id="454" name="Rectangle 45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 name="Group 410"/>
            <p:cNvGrpSpPr/>
            <p:nvPr/>
          </p:nvGrpSpPr>
          <p:grpSpPr>
            <a:xfrm>
              <a:off x="1169670" y="1931793"/>
              <a:ext cx="411480" cy="84436"/>
              <a:chOff x="1173480" y="1109991"/>
              <a:chExt cx="411480" cy="91440"/>
            </a:xfrm>
          </p:grpSpPr>
          <p:sp>
            <p:nvSpPr>
              <p:cNvPr id="452" name="Rectangle 45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2" name="Group 411"/>
            <p:cNvGrpSpPr/>
            <p:nvPr/>
          </p:nvGrpSpPr>
          <p:grpSpPr>
            <a:xfrm>
              <a:off x="1169670" y="2255095"/>
              <a:ext cx="411480" cy="84436"/>
              <a:chOff x="1173480" y="1109991"/>
              <a:chExt cx="411480" cy="91440"/>
            </a:xfrm>
          </p:grpSpPr>
          <p:sp>
            <p:nvSpPr>
              <p:cNvPr id="450" name="Rectangle 44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 name="Rectangle 412"/>
            <p:cNvSpPr/>
            <p:nvPr/>
          </p:nvSpPr>
          <p:spPr>
            <a:xfrm>
              <a:off x="1169670" y="260795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p:cNvSpPr/>
            <p:nvPr/>
          </p:nvSpPr>
          <p:spPr>
            <a:xfrm>
              <a:off x="1306830" y="2578398"/>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5" name="Group 414"/>
            <p:cNvGrpSpPr/>
            <p:nvPr/>
          </p:nvGrpSpPr>
          <p:grpSpPr>
            <a:xfrm>
              <a:off x="1169670" y="2901701"/>
              <a:ext cx="411480" cy="84436"/>
              <a:chOff x="1173480" y="1109991"/>
              <a:chExt cx="411480" cy="91440"/>
            </a:xfrm>
          </p:grpSpPr>
          <p:sp>
            <p:nvSpPr>
              <p:cNvPr id="448" name="Rectangle 44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6" name="Group 415"/>
            <p:cNvGrpSpPr/>
            <p:nvPr/>
          </p:nvGrpSpPr>
          <p:grpSpPr>
            <a:xfrm>
              <a:off x="1169670" y="3225003"/>
              <a:ext cx="411480" cy="84436"/>
              <a:chOff x="1173480" y="1109991"/>
              <a:chExt cx="411480" cy="91440"/>
            </a:xfrm>
          </p:grpSpPr>
          <p:sp>
            <p:nvSpPr>
              <p:cNvPr id="446" name="Rectangle 44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1169670" y="3548306"/>
              <a:ext cx="411480" cy="84436"/>
              <a:chOff x="1173480" y="1109991"/>
              <a:chExt cx="411480" cy="91440"/>
            </a:xfrm>
          </p:grpSpPr>
          <p:sp>
            <p:nvSpPr>
              <p:cNvPr id="444" name="Rectangle 44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p:cNvGrpSpPr/>
            <p:nvPr/>
          </p:nvGrpSpPr>
          <p:grpSpPr>
            <a:xfrm>
              <a:off x="1169670" y="3871609"/>
              <a:ext cx="411480" cy="84436"/>
              <a:chOff x="1173480" y="1109991"/>
              <a:chExt cx="411480" cy="91440"/>
            </a:xfrm>
          </p:grpSpPr>
          <p:sp>
            <p:nvSpPr>
              <p:cNvPr id="442" name="Rectangle 44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p:cNvGrpSpPr/>
            <p:nvPr/>
          </p:nvGrpSpPr>
          <p:grpSpPr>
            <a:xfrm>
              <a:off x="1169670" y="4194912"/>
              <a:ext cx="411480" cy="84436"/>
              <a:chOff x="1173480" y="1109991"/>
              <a:chExt cx="411480" cy="91440"/>
            </a:xfrm>
          </p:grpSpPr>
          <p:sp>
            <p:nvSpPr>
              <p:cNvPr id="440" name="Rectangle 43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0" name="Group 419"/>
            <p:cNvGrpSpPr/>
            <p:nvPr/>
          </p:nvGrpSpPr>
          <p:grpSpPr>
            <a:xfrm>
              <a:off x="1169670" y="4518214"/>
              <a:ext cx="411480" cy="84436"/>
              <a:chOff x="1173480" y="1109991"/>
              <a:chExt cx="411480" cy="91440"/>
            </a:xfrm>
          </p:grpSpPr>
          <p:sp>
            <p:nvSpPr>
              <p:cNvPr id="438" name="Rectangle 43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1" name="Group 420"/>
            <p:cNvGrpSpPr/>
            <p:nvPr/>
          </p:nvGrpSpPr>
          <p:grpSpPr>
            <a:xfrm>
              <a:off x="1169670" y="4841517"/>
              <a:ext cx="411480" cy="84436"/>
              <a:chOff x="1173480" y="1109991"/>
              <a:chExt cx="411480" cy="91440"/>
            </a:xfrm>
          </p:grpSpPr>
          <p:sp>
            <p:nvSpPr>
              <p:cNvPr id="436" name="Rectangle 43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2" name="Group 421"/>
            <p:cNvGrpSpPr/>
            <p:nvPr/>
          </p:nvGrpSpPr>
          <p:grpSpPr>
            <a:xfrm>
              <a:off x="1169670" y="5164820"/>
              <a:ext cx="411480" cy="84436"/>
              <a:chOff x="1173480" y="1109991"/>
              <a:chExt cx="411480" cy="91440"/>
            </a:xfrm>
          </p:grpSpPr>
          <p:sp>
            <p:nvSpPr>
              <p:cNvPr id="434" name="Rectangle 43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3" name="Group 422"/>
            <p:cNvGrpSpPr/>
            <p:nvPr/>
          </p:nvGrpSpPr>
          <p:grpSpPr>
            <a:xfrm>
              <a:off x="1169670" y="5488122"/>
              <a:ext cx="411480" cy="84436"/>
              <a:chOff x="1173480" y="1109991"/>
              <a:chExt cx="411480" cy="91440"/>
            </a:xfrm>
          </p:grpSpPr>
          <p:sp>
            <p:nvSpPr>
              <p:cNvPr id="432" name="Rectangle 43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4" name="Group 423"/>
            <p:cNvGrpSpPr/>
            <p:nvPr/>
          </p:nvGrpSpPr>
          <p:grpSpPr>
            <a:xfrm>
              <a:off x="1169670" y="5811425"/>
              <a:ext cx="411480" cy="84436"/>
              <a:chOff x="1173480" y="1109991"/>
              <a:chExt cx="411480" cy="91440"/>
            </a:xfrm>
          </p:grpSpPr>
          <p:sp>
            <p:nvSpPr>
              <p:cNvPr id="430" name="Rectangle 42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5" name="Group 424"/>
            <p:cNvGrpSpPr/>
            <p:nvPr/>
          </p:nvGrpSpPr>
          <p:grpSpPr>
            <a:xfrm>
              <a:off x="1169670" y="6134728"/>
              <a:ext cx="411480" cy="84436"/>
              <a:chOff x="1173480" y="1109991"/>
              <a:chExt cx="411480" cy="91440"/>
            </a:xfrm>
          </p:grpSpPr>
          <p:sp>
            <p:nvSpPr>
              <p:cNvPr id="428" name="Rectangle 42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6" name="Rectangle 425"/>
            <p:cNvSpPr/>
            <p:nvPr/>
          </p:nvSpPr>
          <p:spPr>
            <a:xfrm>
              <a:off x="529590" y="30052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p:cNvSpPr/>
            <p:nvPr/>
          </p:nvSpPr>
          <p:spPr>
            <a:xfrm>
              <a:off x="529590" y="260434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4582160" y="914400"/>
            <a:ext cx="2439670" cy="5303520"/>
            <a:chOff x="5871210" y="1188720"/>
            <a:chExt cx="2439670" cy="5303520"/>
          </a:xfrm>
        </p:grpSpPr>
        <p:grpSp>
          <p:nvGrpSpPr>
            <p:cNvPr id="106" name="Group 105"/>
            <p:cNvGrpSpPr/>
            <p:nvPr/>
          </p:nvGrpSpPr>
          <p:grpSpPr>
            <a:xfrm>
              <a:off x="5871210" y="1188720"/>
              <a:ext cx="2439670" cy="5303520"/>
              <a:chOff x="5871210" y="1188720"/>
              <a:chExt cx="2439670" cy="5303520"/>
            </a:xfrm>
          </p:grpSpPr>
          <p:sp>
            <p:nvSpPr>
              <p:cNvPr id="458" name="Rectangle 457"/>
              <p:cNvSpPr/>
              <p:nvPr/>
            </p:nvSpPr>
            <p:spPr>
              <a:xfrm>
                <a:off x="6764020" y="118872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p:cNvSpPr/>
              <p:nvPr/>
            </p:nvSpPr>
            <p:spPr>
              <a:xfrm>
                <a:off x="7011670" y="141398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nvSpPr>
            <p:spPr>
              <a:xfrm>
                <a:off x="7011670" y="15142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p:cNvSpPr/>
              <p:nvPr/>
            </p:nvSpPr>
            <p:spPr>
              <a:xfrm>
                <a:off x="7011670" y="16144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p:cNvSpPr/>
              <p:nvPr/>
            </p:nvSpPr>
            <p:spPr>
              <a:xfrm>
                <a:off x="7011670" y="18148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p:cNvSpPr/>
              <p:nvPr/>
            </p:nvSpPr>
            <p:spPr>
              <a:xfrm>
                <a:off x="7011670" y="20153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p:cNvSpPr/>
              <p:nvPr/>
            </p:nvSpPr>
            <p:spPr>
              <a:xfrm>
                <a:off x="7011670" y="22157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p:cNvSpPr/>
              <p:nvPr/>
            </p:nvSpPr>
            <p:spPr>
              <a:xfrm>
                <a:off x="7011670" y="24162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p:cNvSpPr/>
              <p:nvPr/>
            </p:nvSpPr>
            <p:spPr>
              <a:xfrm>
                <a:off x="7011670" y="26166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p:cNvSpPr/>
              <p:nvPr/>
            </p:nvSpPr>
            <p:spPr>
              <a:xfrm>
                <a:off x="7011670" y="28171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p:cNvSpPr/>
              <p:nvPr/>
            </p:nvSpPr>
            <p:spPr>
              <a:xfrm>
                <a:off x="7011670" y="34184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p:cNvSpPr/>
              <p:nvPr/>
            </p:nvSpPr>
            <p:spPr>
              <a:xfrm>
                <a:off x="7011670" y="36189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p:cNvSpPr/>
              <p:nvPr/>
            </p:nvSpPr>
            <p:spPr>
              <a:xfrm>
                <a:off x="7011670" y="40198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a:off x="7011670" y="42202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p:cNvSpPr/>
              <p:nvPr/>
            </p:nvSpPr>
            <p:spPr>
              <a:xfrm>
                <a:off x="7011670" y="44207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p:cNvSpPr/>
              <p:nvPr/>
            </p:nvSpPr>
            <p:spPr>
              <a:xfrm>
                <a:off x="7011670" y="48216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p:cNvSpPr/>
              <p:nvPr/>
            </p:nvSpPr>
            <p:spPr>
              <a:xfrm>
                <a:off x="7011670" y="50220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p:cNvSpPr/>
              <p:nvPr/>
            </p:nvSpPr>
            <p:spPr>
              <a:xfrm>
                <a:off x="7011670" y="53227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p:cNvSpPr/>
              <p:nvPr/>
            </p:nvSpPr>
            <p:spPr>
              <a:xfrm>
                <a:off x="7011670" y="54229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p:cNvSpPr/>
              <p:nvPr/>
            </p:nvSpPr>
            <p:spPr>
              <a:xfrm>
                <a:off x="7011670" y="55232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p:cNvSpPr/>
              <p:nvPr/>
            </p:nvSpPr>
            <p:spPr>
              <a:xfrm>
                <a:off x="7011670" y="57236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478"/>
              <p:cNvSpPr/>
              <p:nvPr/>
            </p:nvSpPr>
            <p:spPr>
              <a:xfrm>
                <a:off x="7011670" y="58238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p:cNvSpPr/>
              <p:nvPr/>
            </p:nvSpPr>
            <p:spPr>
              <a:xfrm>
                <a:off x="7011670" y="59241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p:cNvSpPr/>
              <p:nvPr/>
            </p:nvSpPr>
            <p:spPr>
              <a:xfrm>
                <a:off x="7011670" y="60243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p:cNvSpPr/>
              <p:nvPr/>
            </p:nvSpPr>
            <p:spPr>
              <a:xfrm>
                <a:off x="7011670" y="61245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p:cNvSpPr/>
              <p:nvPr/>
            </p:nvSpPr>
            <p:spPr>
              <a:xfrm>
                <a:off x="7011670" y="622475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p:cNvSpPr/>
              <p:nvPr/>
            </p:nvSpPr>
            <p:spPr>
              <a:xfrm>
                <a:off x="7011670" y="19151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p:cNvSpPr/>
              <p:nvPr/>
            </p:nvSpPr>
            <p:spPr>
              <a:xfrm>
                <a:off x="7011670" y="21155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p:cNvSpPr/>
              <p:nvPr/>
            </p:nvSpPr>
            <p:spPr>
              <a:xfrm>
                <a:off x="7011670" y="23160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p:cNvSpPr/>
              <p:nvPr/>
            </p:nvSpPr>
            <p:spPr>
              <a:xfrm>
                <a:off x="7011670" y="25164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p:cNvSpPr/>
              <p:nvPr/>
            </p:nvSpPr>
            <p:spPr>
              <a:xfrm>
                <a:off x="7011670" y="27169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p:cNvSpPr/>
              <p:nvPr/>
            </p:nvSpPr>
            <p:spPr>
              <a:xfrm>
                <a:off x="7011670" y="29173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p:cNvSpPr/>
              <p:nvPr/>
            </p:nvSpPr>
            <p:spPr>
              <a:xfrm>
                <a:off x="7011670" y="31178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p:cNvSpPr/>
              <p:nvPr/>
            </p:nvSpPr>
            <p:spPr>
              <a:xfrm>
                <a:off x="7011670" y="33182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p:cNvSpPr/>
              <p:nvPr/>
            </p:nvSpPr>
            <p:spPr>
              <a:xfrm>
                <a:off x="7011670" y="35187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p:cNvSpPr/>
              <p:nvPr/>
            </p:nvSpPr>
            <p:spPr>
              <a:xfrm>
                <a:off x="7011670" y="37191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p:cNvSpPr/>
              <p:nvPr/>
            </p:nvSpPr>
            <p:spPr>
              <a:xfrm>
                <a:off x="7011670" y="39196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p:cNvSpPr/>
              <p:nvPr/>
            </p:nvSpPr>
            <p:spPr>
              <a:xfrm>
                <a:off x="7011670" y="41200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p:cNvSpPr/>
              <p:nvPr/>
            </p:nvSpPr>
            <p:spPr>
              <a:xfrm>
                <a:off x="7011670" y="43205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p:cNvSpPr/>
              <p:nvPr/>
            </p:nvSpPr>
            <p:spPr>
              <a:xfrm>
                <a:off x="7011670" y="45209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p:cNvSpPr/>
              <p:nvPr/>
            </p:nvSpPr>
            <p:spPr>
              <a:xfrm>
                <a:off x="7011670" y="47214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p:cNvSpPr/>
              <p:nvPr/>
            </p:nvSpPr>
            <p:spPr>
              <a:xfrm>
                <a:off x="7011670" y="49218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p:cNvSpPr/>
              <p:nvPr/>
            </p:nvSpPr>
            <p:spPr>
              <a:xfrm>
                <a:off x="7011670" y="51223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p:cNvSpPr/>
              <p:nvPr/>
            </p:nvSpPr>
            <p:spPr>
              <a:xfrm>
                <a:off x="7011670" y="56234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p:cNvSpPr/>
              <p:nvPr/>
            </p:nvSpPr>
            <p:spPr>
              <a:xfrm>
                <a:off x="7240270" y="14310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p:cNvSpPr/>
              <p:nvPr/>
            </p:nvSpPr>
            <p:spPr>
              <a:xfrm>
                <a:off x="7240270" y="15312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p:cNvSpPr/>
              <p:nvPr/>
            </p:nvSpPr>
            <p:spPr>
              <a:xfrm>
                <a:off x="7240270" y="16314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p:cNvSpPr/>
              <p:nvPr/>
            </p:nvSpPr>
            <p:spPr>
              <a:xfrm>
                <a:off x="7240270" y="18319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p:cNvSpPr/>
              <p:nvPr/>
            </p:nvSpPr>
            <p:spPr>
              <a:xfrm>
                <a:off x="7240270" y="20323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p:cNvSpPr/>
              <p:nvPr/>
            </p:nvSpPr>
            <p:spPr>
              <a:xfrm>
                <a:off x="7240270" y="22328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p:cNvSpPr/>
              <p:nvPr/>
            </p:nvSpPr>
            <p:spPr>
              <a:xfrm>
                <a:off x="7240270" y="24332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p:cNvSpPr/>
              <p:nvPr/>
            </p:nvSpPr>
            <p:spPr>
              <a:xfrm>
                <a:off x="7240270" y="26337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p:cNvSpPr/>
              <p:nvPr/>
            </p:nvSpPr>
            <p:spPr>
              <a:xfrm>
                <a:off x="7240270" y="28341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p:cNvSpPr/>
              <p:nvPr/>
            </p:nvSpPr>
            <p:spPr>
              <a:xfrm>
                <a:off x="7240270" y="30346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p:cNvSpPr/>
              <p:nvPr/>
            </p:nvSpPr>
            <p:spPr>
              <a:xfrm>
                <a:off x="7240270" y="32350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p:cNvSpPr/>
              <p:nvPr/>
            </p:nvSpPr>
            <p:spPr>
              <a:xfrm>
                <a:off x="7240270" y="34355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p:cNvSpPr/>
              <p:nvPr/>
            </p:nvSpPr>
            <p:spPr>
              <a:xfrm>
                <a:off x="7240270" y="36359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p:cNvSpPr/>
              <p:nvPr/>
            </p:nvSpPr>
            <p:spPr>
              <a:xfrm>
                <a:off x="7240270" y="38364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p:cNvSpPr/>
              <p:nvPr/>
            </p:nvSpPr>
            <p:spPr>
              <a:xfrm>
                <a:off x="7240270" y="40368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p:cNvSpPr/>
              <p:nvPr/>
            </p:nvSpPr>
            <p:spPr>
              <a:xfrm>
                <a:off x="7240270" y="42373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p:cNvSpPr/>
              <p:nvPr/>
            </p:nvSpPr>
            <p:spPr>
              <a:xfrm>
                <a:off x="7240270" y="44377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p:cNvSpPr/>
              <p:nvPr/>
            </p:nvSpPr>
            <p:spPr>
              <a:xfrm>
                <a:off x="7240270" y="46382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p:cNvSpPr/>
              <p:nvPr/>
            </p:nvSpPr>
            <p:spPr>
              <a:xfrm>
                <a:off x="7240270" y="48386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p:cNvSpPr/>
              <p:nvPr/>
            </p:nvSpPr>
            <p:spPr>
              <a:xfrm>
                <a:off x="7240270" y="50391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p:cNvSpPr/>
              <p:nvPr/>
            </p:nvSpPr>
            <p:spPr>
              <a:xfrm>
                <a:off x="7240270" y="52395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p:cNvSpPr/>
              <p:nvPr/>
            </p:nvSpPr>
            <p:spPr>
              <a:xfrm>
                <a:off x="7240270" y="53397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p:cNvSpPr/>
              <p:nvPr/>
            </p:nvSpPr>
            <p:spPr>
              <a:xfrm>
                <a:off x="7240270" y="54400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p:cNvSpPr/>
              <p:nvPr/>
            </p:nvSpPr>
            <p:spPr>
              <a:xfrm>
                <a:off x="7240270" y="55402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p:cNvSpPr/>
              <p:nvPr/>
            </p:nvSpPr>
            <p:spPr>
              <a:xfrm>
                <a:off x="7240270" y="57406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p:cNvSpPr/>
              <p:nvPr/>
            </p:nvSpPr>
            <p:spPr>
              <a:xfrm>
                <a:off x="7240270" y="58409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p:cNvSpPr/>
              <p:nvPr/>
            </p:nvSpPr>
            <p:spPr>
              <a:xfrm>
                <a:off x="7240270" y="59411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p:cNvSpPr/>
              <p:nvPr/>
            </p:nvSpPr>
            <p:spPr>
              <a:xfrm>
                <a:off x="7240270" y="60413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p:cNvSpPr/>
              <p:nvPr/>
            </p:nvSpPr>
            <p:spPr>
              <a:xfrm>
                <a:off x="7240270" y="614159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p:cNvSpPr/>
              <p:nvPr/>
            </p:nvSpPr>
            <p:spPr>
              <a:xfrm>
                <a:off x="7240270" y="62417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p:cNvSpPr/>
              <p:nvPr/>
            </p:nvSpPr>
            <p:spPr>
              <a:xfrm>
                <a:off x="7240270" y="17316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p:cNvSpPr/>
              <p:nvPr/>
            </p:nvSpPr>
            <p:spPr>
              <a:xfrm>
                <a:off x="7240270" y="19321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p:cNvSpPr/>
              <p:nvPr/>
            </p:nvSpPr>
            <p:spPr>
              <a:xfrm>
                <a:off x="7240270" y="21325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p:cNvSpPr/>
              <p:nvPr/>
            </p:nvSpPr>
            <p:spPr>
              <a:xfrm>
                <a:off x="7240270" y="23330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p:cNvSpPr/>
              <p:nvPr/>
            </p:nvSpPr>
            <p:spPr>
              <a:xfrm>
                <a:off x="7240270" y="25334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p:cNvSpPr/>
              <p:nvPr/>
            </p:nvSpPr>
            <p:spPr>
              <a:xfrm>
                <a:off x="7240270" y="27339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p:cNvSpPr/>
              <p:nvPr/>
            </p:nvSpPr>
            <p:spPr>
              <a:xfrm>
                <a:off x="7240270" y="29343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p:cNvSpPr/>
              <p:nvPr/>
            </p:nvSpPr>
            <p:spPr>
              <a:xfrm>
                <a:off x="7240270" y="31348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Rectangle 539"/>
              <p:cNvSpPr/>
              <p:nvPr/>
            </p:nvSpPr>
            <p:spPr>
              <a:xfrm>
                <a:off x="7240270" y="33352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p:cNvSpPr/>
              <p:nvPr/>
            </p:nvSpPr>
            <p:spPr>
              <a:xfrm>
                <a:off x="7240270" y="35357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p:cNvSpPr/>
              <p:nvPr/>
            </p:nvSpPr>
            <p:spPr>
              <a:xfrm>
                <a:off x="7240270" y="37361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p:cNvSpPr/>
              <p:nvPr/>
            </p:nvSpPr>
            <p:spPr>
              <a:xfrm>
                <a:off x="7240270" y="39366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7240270" y="41370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544"/>
              <p:cNvSpPr/>
              <p:nvPr/>
            </p:nvSpPr>
            <p:spPr>
              <a:xfrm>
                <a:off x="7240270" y="43375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p:cNvSpPr/>
              <p:nvPr/>
            </p:nvSpPr>
            <p:spPr>
              <a:xfrm>
                <a:off x="7240270" y="45379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7240270" y="47384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p:cNvSpPr/>
              <p:nvPr/>
            </p:nvSpPr>
            <p:spPr>
              <a:xfrm>
                <a:off x="7240270" y="49388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548"/>
              <p:cNvSpPr/>
              <p:nvPr/>
            </p:nvSpPr>
            <p:spPr>
              <a:xfrm>
                <a:off x="7240270" y="51393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7240270" y="56404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7377430" y="134099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7651750" y="142730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7651750" y="175060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7651750" y="207390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7651750" y="239720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7651750" y="272051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p:cNvSpPr/>
              <p:nvPr/>
            </p:nvSpPr>
            <p:spPr>
              <a:xfrm>
                <a:off x="7651750" y="304381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p:cNvSpPr/>
              <p:nvPr/>
            </p:nvSpPr>
            <p:spPr>
              <a:xfrm>
                <a:off x="7651750" y="336711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p:cNvSpPr/>
              <p:nvPr/>
            </p:nvSpPr>
            <p:spPr>
              <a:xfrm>
                <a:off x="7651750" y="369041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p:cNvSpPr/>
              <p:nvPr/>
            </p:nvSpPr>
            <p:spPr>
              <a:xfrm>
                <a:off x="7651750" y="401372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p:cNvSpPr/>
              <p:nvPr/>
            </p:nvSpPr>
            <p:spPr>
              <a:xfrm>
                <a:off x="7651750" y="433702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p:cNvSpPr/>
              <p:nvPr/>
            </p:nvSpPr>
            <p:spPr>
              <a:xfrm>
                <a:off x="7651750" y="466032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p:cNvSpPr/>
              <p:nvPr/>
            </p:nvSpPr>
            <p:spPr>
              <a:xfrm>
                <a:off x="7651750" y="498363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p:cNvSpPr/>
              <p:nvPr/>
            </p:nvSpPr>
            <p:spPr>
              <a:xfrm>
                <a:off x="7651750" y="530693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p:cNvSpPr/>
              <p:nvPr/>
            </p:nvSpPr>
            <p:spPr>
              <a:xfrm>
                <a:off x="7651750" y="563023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p:cNvSpPr/>
              <p:nvPr/>
            </p:nvSpPr>
            <p:spPr>
              <a:xfrm>
                <a:off x="7651750" y="595353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a:off x="7651750" y="627684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p:cNvSpPr/>
              <p:nvPr/>
            </p:nvSpPr>
            <p:spPr>
              <a:xfrm>
                <a:off x="7011670" y="32180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p:cNvSpPr/>
              <p:nvPr/>
            </p:nvSpPr>
            <p:spPr>
              <a:xfrm>
                <a:off x="7011670" y="462118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p:cNvSpPr/>
              <p:nvPr/>
            </p:nvSpPr>
            <p:spPr>
              <a:xfrm>
                <a:off x="7011670" y="171465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p:cNvSpPr/>
              <p:nvPr/>
            </p:nvSpPr>
            <p:spPr>
              <a:xfrm>
                <a:off x="7011670" y="301758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p:cNvSpPr/>
              <p:nvPr/>
            </p:nvSpPr>
            <p:spPr>
              <a:xfrm>
                <a:off x="7788910" y="139774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p:cNvSpPr/>
              <p:nvPr/>
            </p:nvSpPr>
            <p:spPr>
              <a:xfrm>
                <a:off x="7788910" y="172105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p:cNvSpPr/>
              <p:nvPr/>
            </p:nvSpPr>
            <p:spPr>
              <a:xfrm>
                <a:off x="7788910" y="204435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p:cNvSpPr/>
              <p:nvPr/>
            </p:nvSpPr>
            <p:spPr>
              <a:xfrm>
                <a:off x="7788910" y="236765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p:cNvSpPr/>
              <p:nvPr/>
            </p:nvSpPr>
            <p:spPr>
              <a:xfrm>
                <a:off x="7788910" y="269095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p:cNvSpPr/>
              <p:nvPr/>
            </p:nvSpPr>
            <p:spPr>
              <a:xfrm>
                <a:off x="7788910" y="3014261"/>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p:cNvSpPr/>
              <p:nvPr/>
            </p:nvSpPr>
            <p:spPr>
              <a:xfrm>
                <a:off x="7788910" y="333756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p:cNvSpPr/>
              <p:nvPr/>
            </p:nvSpPr>
            <p:spPr>
              <a:xfrm>
                <a:off x="7788910" y="366086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p:cNvSpPr/>
              <p:nvPr/>
            </p:nvSpPr>
            <p:spPr>
              <a:xfrm>
                <a:off x="7788910" y="398416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580"/>
              <p:cNvSpPr/>
              <p:nvPr/>
            </p:nvSpPr>
            <p:spPr>
              <a:xfrm>
                <a:off x="7788910" y="430747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p:cNvSpPr/>
              <p:nvPr/>
            </p:nvSpPr>
            <p:spPr>
              <a:xfrm>
                <a:off x="7788910" y="4630774"/>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p:cNvSpPr/>
              <p:nvPr/>
            </p:nvSpPr>
            <p:spPr>
              <a:xfrm>
                <a:off x="7788910" y="495407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p:cNvSpPr/>
              <p:nvPr/>
            </p:nvSpPr>
            <p:spPr>
              <a:xfrm>
                <a:off x="7788910" y="527738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p:cNvSpPr/>
              <p:nvPr/>
            </p:nvSpPr>
            <p:spPr>
              <a:xfrm>
                <a:off x="7788910" y="560068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p:cNvSpPr/>
              <p:nvPr/>
            </p:nvSpPr>
            <p:spPr>
              <a:xfrm>
                <a:off x="7788910" y="592398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p:cNvSpPr/>
              <p:nvPr/>
            </p:nvSpPr>
            <p:spPr>
              <a:xfrm>
                <a:off x="7788910" y="624728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8" name="Straight Connector 587"/>
              <p:cNvCxnSpPr>
                <a:endCxn id="570" idx="1"/>
              </p:cNvCxnSpPr>
              <p:nvPr/>
            </p:nvCxnSpPr>
            <p:spPr>
              <a:xfrm flipV="1">
                <a:off x="5871210" y="1735767"/>
                <a:ext cx="1140460" cy="997409"/>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a:endCxn id="571" idx="1"/>
              </p:cNvCxnSpPr>
              <p:nvPr/>
            </p:nvCxnSpPr>
            <p:spPr>
              <a:xfrm>
                <a:off x="5871210" y="2733176"/>
                <a:ext cx="1140460" cy="30551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a:endCxn id="569" idx="1"/>
              </p:cNvCxnSpPr>
              <p:nvPr/>
            </p:nvCxnSpPr>
            <p:spPr>
              <a:xfrm>
                <a:off x="5871210" y="2733176"/>
                <a:ext cx="1140460" cy="1909114"/>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sp>
            <p:nvSpPr>
              <p:cNvPr id="591" name="Rectangle 590"/>
              <p:cNvSpPr/>
              <p:nvPr/>
            </p:nvSpPr>
            <p:spPr>
              <a:xfrm>
                <a:off x="7011670" y="52225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2" name="Rectangle 591"/>
            <p:cNvSpPr/>
            <p:nvPr/>
          </p:nvSpPr>
          <p:spPr>
            <a:xfrm>
              <a:off x="7013448" y="382219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8" name="TextBox 287"/>
          <p:cNvSpPr txBox="1"/>
          <p:nvPr/>
        </p:nvSpPr>
        <p:spPr>
          <a:xfrm>
            <a:off x="5257800" y="244118"/>
            <a:ext cx="1981200" cy="369332"/>
          </a:xfrm>
          <a:prstGeom prst="rect">
            <a:avLst/>
          </a:prstGeom>
          <a:noFill/>
        </p:spPr>
        <p:txBody>
          <a:bodyPr wrap="square" rtlCol="0">
            <a:spAutoFit/>
          </a:bodyPr>
          <a:lstStyle/>
          <a:p>
            <a:pPr algn="ctr"/>
            <a:r>
              <a:rPr lang="en-US" dirty="0"/>
              <a:t>3</a:t>
            </a:r>
            <a:r>
              <a:rPr lang="en-US" baseline="30000" dirty="0"/>
              <a:t>rd</a:t>
            </a:r>
            <a:r>
              <a:rPr lang="en-US" dirty="0"/>
              <a:t> Generation</a:t>
            </a:r>
          </a:p>
        </p:txBody>
      </p:sp>
      <p:sp>
        <p:nvSpPr>
          <p:cNvPr id="289" name="TextBox 288"/>
          <p:cNvSpPr txBox="1"/>
          <p:nvPr/>
        </p:nvSpPr>
        <p:spPr>
          <a:xfrm>
            <a:off x="3065780" y="244118"/>
            <a:ext cx="1981200" cy="369332"/>
          </a:xfrm>
          <a:prstGeom prst="rect">
            <a:avLst/>
          </a:prstGeom>
          <a:noFill/>
        </p:spPr>
        <p:txBody>
          <a:bodyPr wrap="square" rtlCol="0">
            <a:spAutoFit/>
          </a:bodyPr>
          <a:lstStyle/>
          <a:p>
            <a:pPr algn="ctr"/>
            <a:r>
              <a:rPr lang="en-US" dirty="0"/>
              <a:t>2</a:t>
            </a:r>
            <a:r>
              <a:rPr lang="en-US" baseline="30000" dirty="0"/>
              <a:t>nd</a:t>
            </a:r>
            <a:r>
              <a:rPr lang="en-US" dirty="0"/>
              <a:t> Generation</a:t>
            </a:r>
          </a:p>
        </p:txBody>
      </p:sp>
      <p:sp>
        <p:nvSpPr>
          <p:cNvPr id="290" name="TextBox 289"/>
          <p:cNvSpPr txBox="1"/>
          <p:nvPr/>
        </p:nvSpPr>
        <p:spPr>
          <a:xfrm>
            <a:off x="457200" y="2493511"/>
            <a:ext cx="2830830" cy="2031325"/>
          </a:xfrm>
          <a:prstGeom prst="rect">
            <a:avLst/>
          </a:prstGeom>
          <a:noFill/>
        </p:spPr>
        <p:txBody>
          <a:bodyPr wrap="square" rtlCol="0">
            <a:spAutoFit/>
          </a:bodyPr>
          <a:lstStyle/>
          <a:p>
            <a:r>
              <a:rPr lang="en-US" dirty="0"/>
              <a:t>The “mutant” did not adapt to the island by changing her behavior. She was just lucky enough to be born with a mutation that allowed her to succeed on the island.</a:t>
            </a:r>
          </a:p>
        </p:txBody>
      </p:sp>
      <p:sp>
        <p:nvSpPr>
          <p:cNvPr id="291" name="TextBox 290"/>
          <p:cNvSpPr txBox="1"/>
          <p:nvPr/>
        </p:nvSpPr>
        <p:spPr>
          <a:xfrm>
            <a:off x="473336" y="4593281"/>
            <a:ext cx="2830830" cy="2031325"/>
          </a:xfrm>
          <a:prstGeom prst="rect">
            <a:avLst/>
          </a:prstGeom>
          <a:noFill/>
        </p:spPr>
        <p:txBody>
          <a:bodyPr wrap="square" rtlCol="0">
            <a:spAutoFit/>
          </a:bodyPr>
          <a:lstStyle/>
          <a:p>
            <a:r>
              <a:rPr lang="en-US" dirty="0"/>
              <a:t>If there were no red berries on the island, she might have had the same mutation, but it wouldn’t have helped her survive. It would then not be an adaptation.</a:t>
            </a:r>
          </a:p>
        </p:txBody>
      </p:sp>
    </p:spTree>
    <p:extLst>
      <p:ext uri="{BB962C8B-B14F-4D97-AF65-F5344CB8AC3E}">
        <p14:creationId xmlns:p14="http://schemas.microsoft.com/office/powerpoint/2010/main" val="357199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 grpId="0"/>
      <p:bldP spid="288" grpId="0"/>
      <p:bldP spid="289" grpId="0"/>
      <p:bldP spid="290" grpId="0"/>
      <p:bldP spid="29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TextBox 938"/>
          <p:cNvSpPr txBox="1"/>
          <p:nvPr/>
        </p:nvSpPr>
        <p:spPr>
          <a:xfrm>
            <a:off x="457200" y="430768"/>
            <a:ext cx="2057400" cy="646331"/>
          </a:xfrm>
          <a:prstGeom prst="rect">
            <a:avLst/>
          </a:prstGeom>
          <a:noFill/>
        </p:spPr>
        <p:txBody>
          <a:bodyPr wrap="square" rtlCol="0">
            <a:spAutoFit/>
          </a:bodyPr>
          <a:lstStyle/>
          <a:p>
            <a:r>
              <a:rPr lang="en-US" dirty="0"/>
              <a:t>The cycle repeats again and again.</a:t>
            </a:r>
          </a:p>
        </p:txBody>
      </p:sp>
      <p:grpSp>
        <p:nvGrpSpPr>
          <p:cNvPr id="109" name="Group 108"/>
          <p:cNvGrpSpPr/>
          <p:nvPr/>
        </p:nvGrpSpPr>
        <p:grpSpPr>
          <a:xfrm>
            <a:off x="412153" y="1246727"/>
            <a:ext cx="1546860" cy="5303520"/>
            <a:chOff x="2801620" y="1188720"/>
            <a:chExt cx="1546860" cy="5303520"/>
          </a:xfrm>
        </p:grpSpPr>
        <p:sp>
          <p:nvSpPr>
            <p:cNvPr id="640" name="Rectangle 639"/>
            <p:cNvSpPr/>
            <p:nvPr/>
          </p:nvSpPr>
          <p:spPr>
            <a:xfrm>
              <a:off x="2801620" y="118872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p:cNvSpPr/>
            <p:nvPr/>
          </p:nvSpPr>
          <p:spPr>
            <a:xfrm>
              <a:off x="3049270" y="141398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p:cNvSpPr/>
            <p:nvPr/>
          </p:nvSpPr>
          <p:spPr>
            <a:xfrm>
              <a:off x="3049270" y="15142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643"/>
            <p:cNvSpPr/>
            <p:nvPr/>
          </p:nvSpPr>
          <p:spPr>
            <a:xfrm>
              <a:off x="3049270" y="16144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644"/>
            <p:cNvSpPr/>
            <p:nvPr/>
          </p:nvSpPr>
          <p:spPr>
            <a:xfrm>
              <a:off x="3049270" y="18148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645"/>
            <p:cNvSpPr/>
            <p:nvPr/>
          </p:nvSpPr>
          <p:spPr>
            <a:xfrm>
              <a:off x="3049270" y="20153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646"/>
            <p:cNvSpPr/>
            <p:nvPr/>
          </p:nvSpPr>
          <p:spPr>
            <a:xfrm>
              <a:off x="3049270" y="22157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p:cNvSpPr/>
            <p:nvPr/>
          </p:nvSpPr>
          <p:spPr>
            <a:xfrm>
              <a:off x="3049270" y="24162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p:cNvSpPr/>
            <p:nvPr/>
          </p:nvSpPr>
          <p:spPr>
            <a:xfrm>
              <a:off x="3049270" y="26166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p:cNvSpPr/>
            <p:nvPr/>
          </p:nvSpPr>
          <p:spPr>
            <a:xfrm>
              <a:off x="3049270" y="28171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p:cNvSpPr/>
            <p:nvPr/>
          </p:nvSpPr>
          <p:spPr>
            <a:xfrm>
              <a:off x="3049270" y="34184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p:cNvSpPr/>
            <p:nvPr/>
          </p:nvSpPr>
          <p:spPr>
            <a:xfrm>
              <a:off x="3049270" y="36189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p:cNvSpPr/>
            <p:nvPr/>
          </p:nvSpPr>
          <p:spPr>
            <a:xfrm>
              <a:off x="3049270" y="40198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656"/>
            <p:cNvSpPr/>
            <p:nvPr/>
          </p:nvSpPr>
          <p:spPr>
            <a:xfrm>
              <a:off x="3049270" y="42202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p:cNvSpPr/>
            <p:nvPr/>
          </p:nvSpPr>
          <p:spPr>
            <a:xfrm>
              <a:off x="3049270" y="44207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p:cNvSpPr/>
            <p:nvPr/>
          </p:nvSpPr>
          <p:spPr>
            <a:xfrm>
              <a:off x="3049270" y="48216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660"/>
            <p:cNvSpPr/>
            <p:nvPr/>
          </p:nvSpPr>
          <p:spPr>
            <a:xfrm>
              <a:off x="3049270" y="50220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p:cNvSpPr/>
            <p:nvPr/>
          </p:nvSpPr>
          <p:spPr>
            <a:xfrm>
              <a:off x="3049270" y="53227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663"/>
            <p:cNvSpPr/>
            <p:nvPr/>
          </p:nvSpPr>
          <p:spPr>
            <a:xfrm>
              <a:off x="3049270" y="54229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p:cNvSpPr/>
            <p:nvPr/>
          </p:nvSpPr>
          <p:spPr>
            <a:xfrm>
              <a:off x="3049270" y="55232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Rectangle 665"/>
            <p:cNvSpPr/>
            <p:nvPr/>
          </p:nvSpPr>
          <p:spPr>
            <a:xfrm>
              <a:off x="3049270" y="57236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666"/>
            <p:cNvSpPr/>
            <p:nvPr/>
          </p:nvSpPr>
          <p:spPr>
            <a:xfrm>
              <a:off x="3049270" y="58238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Rectangle 667"/>
            <p:cNvSpPr/>
            <p:nvPr/>
          </p:nvSpPr>
          <p:spPr>
            <a:xfrm>
              <a:off x="3049270" y="59241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p:cNvSpPr/>
            <p:nvPr/>
          </p:nvSpPr>
          <p:spPr>
            <a:xfrm>
              <a:off x="3049270" y="60243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Rectangle 669"/>
            <p:cNvSpPr/>
            <p:nvPr/>
          </p:nvSpPr>
          <p:spPr>
            <a:xfrm>
              <a:off x="3049270" y="61245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p:cNvSpPr/>
            <p:nvPr/>
          </p:nvSpPr>
          <p:spPr>
            <a:xfrm>
              <a:off x="3049270" y="622475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Rectangle 672"/>
            <p:cNvSpPr/>
            <p:nvPr/>
          </p:nvSpPr>
          <p:spPr>
            <a:xfrm>
              <a:off x="3049270" y="19151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p:cNvSpPr/>
            <p:nvPr/>
          </p:nvSpPr>
          <p:spPr>
            <a:xfrm>
              <a:off x="3049270" y="21155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Rectangle 674"/>
            <p:cNvSpPr/>
            <p:nvPr/>
          </p:nvSpPr>
          <p:spPr>
            <a:xfrm>
              <a:off x="3049270" y="23160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p:cNvSpPr/>
            <p:nvPr/>
          </p:nvSpPr>
          <p:spPr>
            <a:xfrm>
              <a:off x="3049270" y="25164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Rectangle 676"/>
            <p:cNvSpPr/>
            <p:nvPr/>
          </p:nvSpPr>
          <p:spPr>
            <a:xfrm>
              <a:off x="3049270" y="27169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p:cNvSpPr/>
            <p:nvPr/>
          </p:nvSpPr>
          <p:spPr>
            <a:xfrm>
              <a:off x="3049270" y="29173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Rectangle 678"/>
            <p:cNvSpPr/>
            <p:nvPr/>
          </p:nvSpPr>
          <p:spPr>
            <a:xfrm>
              <a:off x="3049270" y="31178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p:cNvSpPr/>
            <p:nvPr/>
          </p:nvSpPr>
          <p:spPr>
            <a:xfrm>
              <a:off x="3049270" y="33182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Rectangle 680"/>
            <p:cNvSpPr/>
            <p:nvPr/>
          </p:nvSpPr>
          <p:spPr>
            <a:xfrm>
              <a:off x="3049270" y="35187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p:cNvSpPr/>
            <p:nvPr/>
          </p:nvSpPr>
          <p:spPr>
            <a:xfrm>
              <a:off x="3049270" y="37191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Rectangle 682"/>
            <p:cNvSpPr/>
            <p:nvPr/>
          </p:nvSpPr>
          <p:spPr>
            <a:xfrm>
              <a:off x="3049270" y="39196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p:cNvSpPr/>
            <p:nvPr/>
          </p:nvSpPr>
          <p:spPr>
            <a:xfrm>
              <a:off x="3049270" y="41200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Rectangle 684"/>
            <p:cNvSpPr/>
            <p:nvPr/>
          </p:nvSpPr>
          <p:spPr>
            <a:xfrm>
              <a:off x="3049270" y="43205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685"/>
            <p:cNvSpPr/>
            <p:nvPr/>
          </p:nvSpPr>
          <p:spPr>
            <a:xfrm>
              <a:off x="3049270" y="45209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Rectangle 686"/>
            <p:cNvSpPr/>
            <p:nvPr/>
          </p:nvSpPr>
          <p:spPr>
            <a:xfrm>
              <a:off x="3049270" y="47214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p:cNvSpPr/>
            <p:nvPr/>
          </p:nvSpPr>
          <p:spPr>
            <a:xfrm>
              <a:off x="3049270" y="49218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Rectangle 688"/>
            <p:cNvSpPr/>
            <p:nvPr/>
          </p:nvSpPr>
          <p:spPr>
            <a:xfrm>
              <a:off x="3049270" y="51223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689"/>
            <p:cNvSpPr/>
            <p:nvPr/>
          </p:nvSpPr>
          <p:spPr>
            <a:xfrm>
              <a:off x="3049270" y="56234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Rectangle 690"/>
            <p:cNvSpPr/>
            <p:nvPr/>
          </p:nvSpPr>
          <p:spPr>
            <a:xfrm>
              <a:off x="3277870" y="14310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691"/>
            <p:cNvSpPr/>
            <p:nvPr/>
          </p:nvSpPr>
          <p:spPr>
            <a:xfrm>
              <a:off x="3277870" y="15312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Rectangle 692"/>
            <p:cNvSpPr/>
            <p:nvPr/>
          </p:nvSpPr>
          <p:spPr>
            <a:xfrm>
              <a:off x="3277870" y="16314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p:cNvSpPr/>
            <p:nvPr/>
          </p:nvSpPr>
          <p:spPr>
            <a:xfrm>
              <a:off x="3277870" y="18319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Rectangle 694"/>
            <p:cNvSpPr/>
            <p:nvPr/>
          </p:nvSpPr>
          <p:spPr>
            <a:xfrm>
              <a:off x="3277870" y="20323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695"/>
            <p:cNvSpPr/>
            <p:nvPr/>
          </p:nvSpPr>
          <p:spPr>
            <a:xfrm>
              <a:off x="3277870" y="22328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Rectangle 696"/>
            <p:cNvSpPr/>
            <p:nvPr/>
          </p:nvSpPr>
          <p:spPr>
            <a:xfrm>
              <a:off x="3277870" y="24332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p:cNvSpPr/>
            <p:nvPr/>
          </p:nvSpPr>
          <p:spPr>
            <a:xfrm>
              <a:off x="3277870" y="26337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Rectangle 698"/>
            <p:cNvSpPr/>
            <p:nvPr/>
          </p:nvSpPr>
          <p:spPr>
            <a:xfrm>
              <a:off x="3277870" y="28341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Rectangle 699"/>
            <p:cNvSpPr/>
            <p:nvPr/>
          </p:nvSpPr>
          <p:spPr>
            <a:xfrm>
              <a:off x="3277870" y="30346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700"/>
            <p:cNvSpPr/>
            <p:nvPr/>
          </p:nvSpPr>
          <p:spPr>
            <a:xfrm>
              <a:off x="3277870" y="32350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Rectangle 701"/>
            <p:cNvSpPr/>
            <p:nvPr/>
          </p:nvSpPr>
          <p:spPr>
            <a:xfrm>
              <a:off x="3277870" y="34355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p:cNvSpPr/>
            <p:nvPr/>
          </p:nvSpPr>
          <p:spPr>
            <a:xfrm>
              <a:off x="3277870" y="36359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Rectangle 703"/>
            <p:cNvSpPr/>
            <p:nvPr/>
          </p:nvSpPr>
          <p:spPr>
            <a:xfrm>
              <a:off x="3277870" y="38364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p:cNvSpPr/>
            <p:nvPr/>
          </p:nvSpPr>
          <p:spPr>
            <a:xfrm>
              <a:off x="3277870" y="40368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Rectangle 705"/>
            <p:cNvSpPr/>
            <p:nvPr/>
          </p:nvSpPr>
          <p:spPr>
            <a:xfrm>
              <a:off x="3277870" y="42373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p:cNvSpPr/>
            <p:nvPr/>
          </p:nvSpPr>
          <p:spPr>
            <a:xfrm>
              <a:off x="3277870" y="44377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Rectangle 707"/>
            <p:cNvSpPr/>
            <p:nvPr/>
          </p:nvSpPr>
          <p:spPr>
            <a:xfrm>
              <a:off x="3277870" y="46382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p:cNvSpPr/>
            <p:nvPr/>
          </p:nvSpPr>
          <p:spPr>
            <a:xfrm>
              <a:off x="3277870" y="48386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Rectangle 709"/>
            <p:cNvSpPr/>
            <p:nvPr/>
          </p:nvSpPr>
          <p:spPr>
            <a:xfrm>
              <a:off x="3277870" y="50391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p:cNvSpPr/>
            <p:nvPr/>
          </p:nvSpPr>
          <p:spPr>
            <a:xfrm>
              <a:off x="3277870" y="52395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Rectangle 711"/>
            <p:cNvSpPr/>
            <p:nvPr/>
          </p:nvSpPr>
          <p:spPr>
            <a:xfrm>
              <a:off x="3277870" y="53397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p:cNvSpPr/>
            <p:nvPr/>
          </p:nvSpPr>
          <p:spPr>
            <a:xfrm>
              <a:off x="3277870" y="54400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Rectangle 713"/>
            <p:cNvSpPr/>
            <p:nvPr/>
          </p:nvSpPr>
          <p:spPr>
            <a:xfrm>
              <a:off x="3277870" y="55402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Rectangle 714"/>
            <p:cNvSpPr/>
            <p:nvPr/>
          </p:nvSpPr>
          <p:spPr>
            <a:xfrm>
              <a:off x="3277870" y="57406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p:cNvSpPr/>
            <p:nvPr/>
          </p:nvSpPr>
          <p:spPr>
            <a:xfrm>
              <a:off x="3277870" y="58409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Rectangle 716"/>
            <p:cNvSpPr/>
            <p:nvPr/>
          </p:nvSpPr>
          <p:spPr>
            <a:xfrm>
              <a:off x="3277870" y="59411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p:cNvSpPr/>
            <p:nvPr/>
          </p:nvSpPr>
          <p:spPr>
            <a:xfrm>
              <a:off x="3277870" y="60413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Rectangle 718"/>
            <p:cNvSpPr/>
            <p:nvPr/>
          </p:nvSpPr>
          <p:spPr>
            <a:xfrm>
              <a:off x="3277870" y="614159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p:cNvSpPr/>
            <p:nvPr/>
          </p:nvSpPr>
          <p:spPr>
            <a:xfrm>
              <a:off x="3277870" y="62417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Rectangle 720"/>
            <p:cNvSpPr/>
            <p:nvPr/>
          </p:nvSpPr>
          <p:spPr>
            <a:xfrm>
              <a:off x="3277870" y="17316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p:cNvSpPr/>
            <p:nvPr/>
          </p:nvSpPr>
          <p:spPr>
            <a:xfrm>
              <a:off x="3277870" y="19321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Rectangle 722"/>
            <p:cNvSpPr/>
            <p:nvPr/>
          </p:nvSpPr>
          <p:spPr>
            <a:xfrm>
              <a:off x="3277870" y="21325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p:cNvSpPr/>
            <p:nvPr/>
          </p:nvSpPr>
          <p:spPr>
            <a:xfrm>
              <a:off x="3277870" y="23330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Rectangle 724"/>
            <p:cNvSpPr/>
            <p:nvPr/>
          </p:nvSpPr>
          <p:spPr>
            <a:xfrm>
              <a:off x="3277870" y="25334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725"/>
            <p:cNvSpPr/>
            <p:nvPr/>
          </p:nvSpPr>
          <p:spPr>
            <a:xfrm>
              <a:off x="3277870" y="27339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Rectangle 726"/>
            <p:cNvSpPr/>
            <p:nvPr/>
          </p:nvSpPr>
          <p:spPr>
            <a:xfrm>
              <a:off x="3277870" y="29343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p:cNvSpPr/>
            <p:nvPr/>
          </p:nvSpPr>
          <p:spPr>
            <a:xfrm>
              <a:off x="3277870" y="31348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Rectangle 728"/>
            <p:cNvSpPr/>
            <p:nvPr/>
          </p:nvSpPr>
          <p:spPr>
            <a:xfrm>
              <a:off x="3277870" y="33352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729"/>
            <p:cNvSpPr/>
            <p:nvPr/>
          </p:nvSpPr>
          <p:spPr>
            <a:xfrm>
              <a:off x="3277870" y="35357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730"/>
            <p:cNvSpPr/>
            <p:nvPr/>
          </p:nvSpPr>
          <p:spPr>
            <a:xfrm>
              <a:off x="3277870" y="37361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Rectangle 731"/>
            <p:cNvSpPr/>
            <p:nvPr/>
          </p:nvSpPr>
          <p:spPr>
            <a:xfrm>
              <a:off x="3277870" y="39366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p:cNvSpPr/>
            <p:nvPr/>
          </p:nvSpPr>
          <p:spPr>
            <a:xfrm>
              <a:off x="3277870" y="41370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Rectangle 733"/>
            <p:cNvSpPr/>
            <p:nvPr/>
          </p:nvSpPr>
          <p:spPr>
            <a:xfrm>
              <a:off x="3277870" y="43375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Rectangle 734"/>
            <p:cNvSpPr/>
            <p:nvPr/>
          </p:nvSpPr>
          <p:spPr>
            <a:xfrm>
              <a:off x="3277870" y="45379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Rectangle 735"/>
            <p:cNvSpPr/>
            <p:nvPr/>
          </p:nvSpPr>
          <p:spPr>
            <a:xfrm>
              <a:off x="3277870" y="47384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Rectangle 736"/>
            <p:cNvSpPr/>
            <p:nvPr/>
          </p:nvSpPr>
          <p:spPr>
            <a:xfrm>
              <a:off x="3277870" y="49388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Rectangle 737"/>
            <p:cNvSpPr/>
            <p:nvPr/>
          </p:nvSpPr>
          <p:spPr>
            <a:xfrm>
              <a:off x="3277870" y="51393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p:cNvSpPr/>
            <p:nvPr/>
          </p:nvSpPr>
          <p:spPr>
            <a:xfrm>
              <a:off x="3277870" y="56404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Rectangle 739"/>
            <p:cNvSpPr/>
            <p:nvPr/>
          </p:nvSpPr>
          <p:spPr>
            <a:xfrm>
              <a:off x="3415030" y="134099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Rectangle 786"/>
            <p:cNvSpPr/>
            <p:nvPr/>
          </p:nvSpPr>
          <p:spPr>
            <a:xfrm>
              <a:off x="3689350" y="142730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Rectangle 784"/>
            <p:cNvSpPr/>
            <p:nvPr/>
          </p:nvSpPr>
          <p:spPr>
            <a:xfrm>
              <a:off x="3689350" y="175060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Rectangle 782"/>
            <p:cNvSpPr/>
            <p:nvPr/>
          </p:nvSpPr>
          <p:spPr>
            <a:xfrm>
              <a:off x="3689350" y="207390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p:cNvSpPr/>
            <p:nvPr/>
          </p:nvSpPr>
          <p:spPr>
            <a:xfrm>
              <a:off x="3689350" y="239720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p:cNvSpPr/>
            <p:nvPr/>
          </p:nvSpPr>
          <p:spPr>
            <a:xfrm>
              <a:off x="3689350" y="272051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776"/>
            <p:cNvSpPr/>
            <p:nvPr/>
          </p:nvSpPr>
          <p:spPr>
            <a:xfrm>
              <a:off x="3689350" y="304381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Rectangle 774"/>
            <p:cNvSpPr/>
            <p:nvPr/>
          </p:nvSpPr>
          <p:spPr>
            <a:xfrm>
              <a:off x="3689350" y="336711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p:cNvSpPr/>
            <p:nvPr/>
          </p:nvSpPr>
          <p:spPr>
            <a:xfrm>
              <a:off x="3689350" y="369041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Rectangle 770"/>
            <p:cNvSpPr/>
            <p:nvPr/>
          </p:nvSpPr>
          <p:spPr>
            <a:xfrm>
              <a:off x="3689350" y="401372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Rectangle 768"/>
            <p:cNvSpPr/>
            <p:nvPr/>
          </p:nvSpPr>
          <p:spPr>
            <a:xfrm>
              <a:off x="3689350" y="433702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Rectangle 766"/>
            <p:cNvSpPr/>
            <p:nvPr/>
          </p:nvSpPr>
          <p:spPr>
            <a:xfrm>
              <a:off x="3689350" y="466032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Rectangle 764"/>
            <p:cNvSpPr/>
            <p:nvPr/>
          </p:nvSpPr>
          <p:spPr>
            <a:xfrm>
              <a:off x="3689350" y="498363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Rectangle 762"/>
            <p:cNvSpPr/>
            <p:nvPr/>
          </p:nvSpPr>
          <p:spPr>
            <a:xfrm>
              <a:off x="3689350" y="530693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Rectangle 760"/>
            <p:cNvSpPr/>
            <p:nvPr/>
          </p:nvSpPr>
          <p:spPr>
            <a:xfrm>
              <a:off x="3689350" y="563023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Rectangle 758"/>
            <p:cNvSpPr/>
            <p:nvPr/>
          </p:nvSpPr>
          <p:spPr>
            <a:xfrm>
              <a:off x="3689350" y="595353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Rectangle 756"/>
            <p:cNvSpPr/>
            <p:nvPr/>
          </p:nvSpPr>
          <p:spPr>
            <a:xfrm>
              <a:off x="3689350" y="627684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p:cNvSpPr/>
            <p:nvPr/>
          </p:nvSpPr>
          <p:spPr>
            <a:xfrm>
              <a:off x="3049270" y="32180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658"/>
            <p:cNvSpPr/>
            <p:nvPr/>
          </p:nvSpPr>
          <p:spPr>
            <a:xfrm>
              <a:off x="3049270" y="462118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Rectangle 671"/>
            <p:cNvSpPr/>
            <p:nvPr/>
          </p:nvSpPr>
          <p:spPr>
            <a:xfrm>
              <a:off x="3049270" y="171465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p:cNvSpPr/>
            <p:nvPr/>
          </p:nvSpPr>
          <p:spPr>
            <a:xfrm>
              <a:off x="3049270" y="301758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p:cNvSpPr/>
            <p:nvPr/>
          </p:nvSpPr>
          <p:spPr>
            <a:xfrm>
              <a:off x="3826510" y="139774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p:cNvSpPr/>
            <p:nvPr/>
          </p:nvSpPr>
          <p:spPr>
            <a:xfrm>
              <a:off x="3826510" y="172105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p:cNvSpPr/>
            <p:nvPr/>
          </p:nvSpPr>
          <p:spPr>
            <a:xfrm>
              <a:off x="3826510" y="204435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Rectangle 781"/>
            <p:cNvSpPr/>
            <p:nvPr/>
          </p:nvSpPr>
          <p:spPr>
            <a:xfrm>
              <a:off x="3826510" y="236765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Rectangle 779"/>
            <p:cNvSpPr/>
            <p:nvPr/>
          </p:nvSpPr>
          <p:spPr>
            <a:xfrm>
              <a:off x="3826510" y="269095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Rectangle 777"/>
            <p:cNvSpPr/>
            <p:nvPr/>
          </p:nvSpPr>
          <p:spPr>
            <a:xfrm>
              <a:off x="3826510" y="3014261"/>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Rectangle 775"/>
            <p:cNvSpPr/>
            <p:nvPr/>
          </p:nvSpPr>
          <p:spPr>
            <a:xfrm>
              <a:off x="3826510" y="333756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Rectangle 773"/>
            <p:cNvSpPr/>
            <p:nvPr/>
          </p:nvSpPr>
          <p:spPr>
            <a:xfrm>
              <a:off x="3826510" y="366086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Rectangle 771"/>
            <p:cNvSpPr/>
            <p:nvPr/>
          </p:nvSpPr>
          <p:spPr>
            <a:xfrm>
              <a:off x="3826510" y="398416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Rectangle 769"/>
            <p:cNvSpPr/>
            <p:nvPr/>
          </p:nvSpPr>
          <p:spPr>
            <a:xfrm>
              <a:off x="3826510" y="430747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Rectangle 767"/>
            <p:cNvSpPr/>
            <p:nvPr/>
          </p:nvSpPr>
          <p:spPr>
            <a:xfrm>
              <a:off x="3826510" y="4630774"/>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765"/>
            <p:cNvSpPr/>
            <p:nvPr/>
          </p:nvSpPr>
          <p:spPr>
            <a:xfrm>
              <a:off x="3826510" y="495407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p:cNvSpPr/>
            <p:nvPr/>
          </p:nvSpPr>
          <p:spPr>
            <a:xfrm>
              <a:off x="3826510" y="527738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p:cNvSpPr/>
            <p:nvPr/>
          </p:nvSpPr>
          <p:spPr>
            <a:xfrm>
              <a:off x="3826510" y="560068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p:cNvSpPr/>
            <p:nvPr/>
          </p:nvSpPr>
          <p:spPr>
            <a:xfrm>
              <a:off x="3826510" y="592398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p:cNvSpPr/>
            <p:nvPr/>
          </p:nvSpPr>
          <p:spPr>
            <a:xfrm>
              <a:off x="3826510" y="624728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p:cNvSpPr/>
            <p:nvPr/>
          </p:nvSpPr>
          <p:spPr>
            <a:xfrm>
              <a:off x="3049270" y="52225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p:cNvSpPr/>
            <p:nvPr/>
          </p:nvSpPr>
          <p:spPr>
            <a:xfrm>
              <a:off x="3049270" y="38193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5" name="Group 904"/>
          <p:cNvGrpSpPr>
            <a:grpSpLocks noChangeAspect="1"/>
          </p:cNvGrpSpPr>
          <p:nvPr/>
        </p:nvGrpSpPr>
        <p:grpSpPr>
          <a:xfrm>
            <a:off x="1711363" y="1246727"/>
            <a:ext cx="2439670" cy="5303520"/>
            <a:chOff x="3773170" y="1076160"/>
            <a:chExt cx="2439670" cy="5303520"/>
          </a:xfrm>
        </p:grpSpPr>
        <p:sp>
          <p:nvSpPr>
            <p:cNvPr id="790" name="Rectangle 789"/>
            <p:cNvSpPr/>
            <p:nvPr/>
          </p:nvSpPr>
          <p:spPr>
            <a:xfrm>
              <a:off x="4665980" y="107616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p:cNvSpPr/>
            <p:nvPr/>
          </p:nvSpPr>
          <p:spPr>
            <a:xfrm>
              <a:off x="5142230" y="13184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Rectangle 841"/>
            <p:cNvSpPr/>
            <p:nvPr/>
          </p:nvSpPr>
          <p:spPr>
            <a:xfrm>
              <a:off x="5142230" y="14186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p:cNvSpPr/>
            <p:nvPr/>
          </p:nvSpPr>
          <p:spPr>
            <a:xfrm>
              <a:off x="5142230" y="15189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Rectangle 843"/>
            <p:cNvSpPr/>
            <p:nvPr/>
          </p:nvSpPr>
          <p:spPr>
            <a:xfrm>
              <a:off x="5142230" y="17193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p:cNvSpPr/>
            <p:nvPr/>
          </p:nvSpPr>
          <p:spPr>
            <a:xfrm>
              <a:off x="5142230" y="19198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Rectangle 845"/>
            <p:cNvSpPr/>
            <p:nvPr/>
          </p:nvSpPr>
          <p:spPr>
            <a:xfrm>
              <a:off x="5142230" y="21202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p:cNvSpPr/>
            <p:nvPr/>
          </p:nvSpPr>
          <p:spPr>
            <a:xfrm>
              <a:off x="5142230" y="23207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Rectangle 847"/>
            <p:cNvSpPr/>
            <p:nvPr/>
          </p:nvSpPr>
          <p:spPr>
            <a:xfrm>
              <a:off x="5142230" y="25211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Rectangle 848"/>
            <p:cNvSpPr/>
            <p:nvPr/>
          </p:nvSpPr>
          <p:spPr>
            <a:xfrm>
              <a:off x="5142230" y="27216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p:cNvSpPr/>
            <p:nvPr/>
          </p:nvSpPr>
          <p:spPr>
            <a:xfrm>
              <a:off x="5142230" y="29220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Rectangle 850"/>
            <p:cNvSpPr/>
            <p:nvPr/>
          </p:nvSpPr>
          <p:spPr>
            <a:xfrm>
              <a:off x="5142230" y="31225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p:cNvSpPr/>
            <p:nvPr/>
          </p:nvSpPr>
          <p:spPr>
            <a:xfrm>
              <a:off x="5142230" y="33229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Rectangle 852"/>
            <p:cNvSpPr/>
            <p:nvPr/>
          </p:nvSpPr>
          <p:spPr>
            <a:xfrm>
              <a:off x="5142230" y="35234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p:cNvSpPr/>
            <p:nvPr/>
          </p:nvSpPr>
          <p:spPr>
            <a:xfrm>
              <a:off x="5142230" y="37238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Rectangle 854"/>
            <p:cNvSpPr/>
            <p:nvPr/>
          </p:nvSpPr>
          <p:spPr>
            <a:xfrm>
              <a:off x="5142230" y="39243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p:cNvSpPr/>
            <p:nvPr/>
          </p:nvSpPr>
          <p:spPr>
            <a:xfrm>
              <a:off x="5142230" y="41247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Rectangle 856"/>
            <p:cNvSpPr/>
            <p:nvPr/>
          </p:nvSpPr>
          <p:spPr>
            <a:xfrm>
              <a:off x="5142230" y="43252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p:cNvSpPr/>
            <p:nvPr/>
          </p:nvSpPr>
          <p:spPr>
            <a:xfrm>
              <a:off x="5142230" y="45256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Rectangle 858"/>
            <p:cNvSpPr/>
            <p:nvPr/>
          </p:nvSpPr>
          <p:spPr>
            <a:xfrm>
              <a:off x="5142230" y="47261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p:cNvSpPr/>
            <p:nvPr/>
          </p:nvSpPr>
          <p:spPr>
            <a:xfrm>
              <a:off x="5142230" y="49265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Rectangle 860"/>
            <p:cNvSpPr/>
            <p:nvPr/>
          </p:nvSpPr>
          <p:spPr>
            <a:xfrm>
              <a:off x="5142230" y="51270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p:cNvSpPr/>
            <p:nvPr/>
          </p:nvSpPr>
          <p:spPr>
            <a:xfrm>
              <a:off x="5142230" y="52272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Rectangle 862"/>
            <p:cNvSpPr/>
            <p:nvPr/>
          </p:nvSpPr>
          <p:spPr>
            <a:xfrm>
              <a:off x="5142230" y="53274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p:cNvSpPr/>
            <p:nvPr/>
          </p:nvSpPr>
          <p:spPr>
            <a:xfrm>
              <a:off x="5142230" y="54276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Rectangle 864"/>
            <p:cNvSpPr/>
            <p:nvPr/>
          </p:nvSpPr>
          <p:spPr>
            <a:xfrm>
              <a:off x="5142230" y="56281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p:cNvSpPr/>
            <p:nvPr/>
          </p:nvSpPr>
          <p:spPr>
            <a:xfrm>
              <a:off x="5142230" y="57283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Rectangle 866"/>
            <p:cNvSpPr/>
            <p:nvPr/>
          </p:nvSpPr>
          <p:spPr>
            <a:xfrm>
              <a:off x="5142230" y="58285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Rectangle 867"/>
            <p:cNvSpPr/>
            <p:nvPr/>
          </p:nvSpPr>
          <p:spPr>
            <a:xfrm>
              <a:off x="5142230" y="59288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Rectangle 868"/>
            <p:cNvSpPr/>
            <p:nvPr/>
          </p:nvSpPr>
          <p:spPr>
            <a:xfrm>
              <a:off x="5142230" y="602903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Rectangle 869"/>
            <p:cNvSpPr/>
            <p:nvPr/>
          </p:nvSpPr>
          <p:spPr>
            <a:xfrm>
              <a:off x="5142230" y="61292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Rectangle 870"/>
            <p:cNvSpPr/>
            <p:nvPr/>
          </p:nvSpPr>
          <p:spPr>
            <a:xfrm>
              <a:off x="5142230" y="16191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Rectangle 871"/>
            <p:cNvSpPr/>
            <p:nvPr/>
          </p:nvSpPr>
          <p:spPr>
            <a:xfrm>
              <a:off x="5142230" y="18195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Rectangle 872"/>
            <p:cNvSpPr/>
            <p:nvPr/>
          </p:nvSpPr>
          <p:spPr>
            <a:xfrm>
              <a:off x="5142230" y="20200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p:cNvSpPr/>
            <p:nvPr/>
          </p:nvSpPr>
          <p:spPr>
            <a:xfrm>
              <a:off x="5142230" y="22204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Rectangle 874"/>
            <p:cNvSpPr/>
            <p:nvPr/>
          </p:nvSpPr>
          <p:spPr>
            <a:xfrm>
              <a:off x="5142230" y="24209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Rectangle 875"/>
            <p:cNvSpPr/>
            <p:nvPr/>
          </p:nvSpPr>
          <p:spPr>
            <a:xfrm>
              <a:off x="5142230" y="26213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Rectangle 876"/>
            <p:cNvSpPr/>
            <p:nvPr/>
          </p:nvSpPr>
          <p:spPr>
            <a:xfrm>
              <a:off x="5142230" y="28218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Rectangle 877"/>
            <p:cNvSpPr/>
            <p:nvPr/>
          </p:nvSpPr>
          <p:spPr>
            <a:xfrm>
              <a:off x="5142230" y="30222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Rectangle 878"/>
            <p:cNvSpPr/>
            <p:nvPr/>
          </p:nvSpPr>
          <p:spPr>
            <a:xfrm>
              <a:off x="5142230" y="32227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Rectangle 879"/>
            <p:cNvSpPr/>
            <p:nvPr/>
          </p:nvSpPr>
          <p:spPr>
            <a:xfrm>
              <a:off x="5142230" y="34231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Rectangle 880"/>
            <p:cNvSpPr/>
            <p:nvPr/>
          </p:nvSpPr>
          <p:spPr>
            <a:xfrm>
              <a:off x="5142230" y="36236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p:cNvSpPr/>
            <p:nvPr/>
          </p:nvSpPr>
          <p:spPr>
            <a:xfrm>
              <a:off x="5142230" y="38240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Rectangle 882"/>
            <p:cNvSpPr/>
            <p:nvPr/>
          </p:nvSpPr>
          <p:spPr>
            <a:xfrm>
              <a:off x="5142230" y="40245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p:cNvSpPr/>
            <p:nvPr/>
          </p:nvSpPr>
          <p:spPr>
            <a:xfrm>
              <a:off x="5142230" y="42249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Rectangle 884"/>
            <p:cNvSpPr/>
            <p:nvPr/>
          </p:nvSpPr>
          <p:spPr>
            <a:xfrm>
              <a:off x="5142230" y="44254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p:cNvSpPr/>
            <p:nvPr/>
          </p:nvSpPr>
          <p:spPr>
            <a:xfrm>
              <a:off x="5142230" y="46258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Rectangle 886"/>
            <p:cNvSpPr/>
            <p:nvPr/>
          </p:nvSpPr>
          <p:spPr>
            <a:xfrm>
              <a:off x="5142230" y="48263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Rectangle 887"/>
            <p:cNvSpPr/>
            <p:nvPr/>
          </p:nvSpPr>
          <p:spPr>
            <a:xfrm>
              <a:off x="5142230" y="50267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Rectangle 888"/>
            <p:cNvSpPr/>
            <p:nvPr/>
          </p:nvSpPr>
          <p:spPr>
            <a:xfrm>
              <a:off x="5142230" y="55279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Rectangle 889"/>
            <p:cNvSpPr/>
            <p:nvPr/>
          </p:nvSpPr>
          <p:spPr>
            <a:xfrm>
              <a:off x="5279390" y="122843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Rectangle 936"/>
            <p:cNvSpPr/>
            <p:nvPr/>
          </p:nvSpPr>
          <p:spPr>
            <a:xfrm>
              <a:off x="5553710" y="131474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Rectangle 934"/>
            <p:cNvSpPr/>
            <p:nvPr/>
          </p:nvSpPr>
          <p:spPr>
            <a:xfrm>
              <a:off x="5553710" y="163804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Rectangle 932"/>
            <p:cNvSpPr/>
            <p:nvPr/>
          </p:nvSpPr>
          <p:spPr>
            <a:xfrm>
              <a:off x="5553710" y="196134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Rectangle 930"/>
            <p:cNvSpPr/>
            <p:nvPr/>
          </p:nvSpPr>
          <p:spPr>
            <a:xfrm>
              <a:off x="5553710" y="228464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Rectangle 928"/>
            <p:cNvSpPr/>
            <p:nvPr/>
          </p:nvSpPr>
          <p:spPr>
            <a:xfrm>
              <a:off x="5553710" y="260795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Rectangle 926"/>
            <p:cNvSpPr/>
            <p:nvPr/>
          </p:nvSpPr>
          <p:spPr>
            <a:xfrm>
              <a:off x="5553710" y="293125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Rectangle 924"/>
            <p:cNvSpPr/>
            <p:nvPr/>
          </p:nvSpPr>
          <p:spPr>
            <a:xfrm>
              <a:off x="5553710" y="325455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Rectangle 922"/>
            <p:cNvSpPr/>
            <p:nvPr/>
          </p:nvSpPr>
          <p:spPr>
            <a:xfrm>
              <a:off x="5553710" y="357785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Rectangle 920"/>
            <p:cNvSpPr/>
            <p:nvPr/>
          </p:nvSpPr>
          <p:spPr>
            <a:xfrm>
              <a:off x="5553710" y="390116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Rectangle 918"/>
            <p:cNvSpPr/>
            <p:nvPr/>
          </p:nvSpPr>
          <p:spPr>
            <a:xfrm>
              <a:off x="5553710" y="422446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Rectangle 916"/>
            <p:cNvSpPr/>
            <p:nvPr/>
          </p:nvSpPr>
          <p:spPr>
            <a:xfrm>
              <a:off x="5553710" y="454776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Rectangle 914"/>
            <p:cNvSpPr/>
            <p:nvPr/>
          </p:nvSpPr>
          <p:spPr>
            <a:xfrm>
              <a:off x="5553710" y="487107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Rectangle 912"/>
            <p:cNvSpPr/>
            <p:nvPr/>
          </p:nvSpPr>
          <p:spPr>
            <a:xfrm>
              <a:off x="5553710" y="519437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p:cNvSpPr/>
            <p:nvPr/>
          </p:nvSpPr>
          <p:spPr>
            <a:xfrm>
              <a:off x="5553710" y="551767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Rectangle 908"/>
            <p:cNvSpPr/>
            <p:nvPr/>
          </p:nvSpPr>
          <p:spPr>
            <a:xfrm>
              <a:off x="5553710" y="584097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Rectangle 906"/>
            <p:cNvSpPr/>
            <p:nvPr/>
          </p:nvSpPr>
          <p:spPr>
            <a:xfrm>
              <a:off x="5553710" y="616428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p:cNvSpPr/>
            <p:nvPr/>
          </p:nvSpPr>
          <p:spPr>
            <a:xfrm>
              <a:off x="5690870" y="1285187"/>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Rectangle 935"/>
            <p:cNvSpPr/>
            <p:nvPr/>
          </p:nvSpPr>
          <p:spPr>
            <a:xfrm>
              <a:off x="5690870" y="160849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Rectangle 933"/>
            <p:cNvSpPr/>
            <p:nvPr/>
          </p:nvSpPr>
          <p:spPr>
            <a:xfrm>
              <a:off x="5690870" y="1931793"/>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p:cNvSpPr/>
            <p:nvPr/>
          </p:nvSpPr>
          <p:spPr>
            <a:xfrm>
              <a:off x="5690870" y="225509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Rectangle 929"/>
            <p:cNvSpPr/>
            <p:nvPr/>
          </p:nvSpPr>
          <p:spPr>
            <a:xfrm>
              <a:off x="5690870" y="2578398"/>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p:cNvSpPr/>
            <p:nvPr/>
          </p:nvSpPr>
          <p:spPr>
            <a:xfrm>
              <a:off x="5690870" y="2901701"/>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Rectangle 925"/>
            <p:cNvSpPr/>
            <p:nvPr/>
          </p:nvSpPr>
          <p:spPr>
            <a:xfrm>
              <a:off x="5690870" y="3225003"/>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p:cNvSpPr/>
            <p:nvPr/>
          </p:nvSpPr>
          <p:spPr>
            <a:xfrm>
              <a:off x="5690870" y="354830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p:cNvSpPr/>
            <p:nvPr/>
          </p:nvSpPr>
          <p:spPr>
            <a:xfrm>
              <a:off x="5690870" y="387160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p:cNvSpPr/>
            <p:nvPr/>
          </p:nvSpPr>
          <p:spPr>
            <a:xfrm>
              <a:off x="5690870" y="4194912"/>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Rectangle 917"/>
            <p:cNvSpPr/>
            <p:nvPr/>
          </p:nvSpPr>
          <p:spPr>
            <a:xfrm>
              <a:off x="5690870" y="4518214"/>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p:cNvSpPr/>
            <p:nvPr/>
          </p:nvSpPr>
          <p:spPr>
            <a:xfrm>
              <a:off x="5690870" y="4841517"/>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Rectangle 913"/>
            <p:cNvSpPr/>
            <p:nvPr/>
          </p:nvSpPr>
          <p:spPr>
            <a:xfrm>
              <a:off x="5690870" y="516482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Rectangle 911"/>
            <p:cNvSpPr/>
            <p:nvPr/>
          </p:nvSpPr>
          <p:spPr>
            <a:xfrm>
              <a:off x="5690870" y="548812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Rectangle 909"/>
            <p:cNvSpPr/>
            <p:nvPr/>
          </p:nvSpPr>
          <p:spPr>
            <a:xfrm>
              <a:off x="5690870" y="581142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Rectangle 907"/>
            <p:cNvSpPr/>
            <p:nvPr/>
          </p:nvSpPr>
          <p:spPr>
            <a:xfrm>
              <a:off x="5690870" y="613472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p:cNvSpPr/>
            <p:nvPr/>
          </p:nvSpPr>
          <p:spPr>
            <a:xfrm>
              <a:off x="4913630" y="130142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Rectangle 792"/>
            <p:cNvSpPr/>
            <p:nvPr/>
          </p:nvSpPr>
          <p:spPr>
            <a:xfrm>
              <a:off x="4913630" y="140164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p:cNvSpPr/>
            <p:nvPr/>
          </p:nvSpPr>
          <p:spPr>
            <a:xfrm>
              <a:off x="4913630" y="150187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Rectangle 794"/>
            <p:cNvSpPr/>
            <p:nvPr/>
          </p:nvSpPr>
          <p:spPr>
            <a:xfrm>
              <a:off x="4913630" y="17023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p:cNvSpPr/>
            <p:nvPr/>
          </p:nvSpPr>
          <p:spPr>
            <a:xfrm>
              <a:off x="4913630" y="19027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Rectangle 796"/>
            <p:cNvSpPr/>
            <p:nvPr/>
          </p:nvSpPr>
          <p:spPr>
            <a:xfrm>
              <a:off x="4913630" y="21032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797"/>
            <p:cNvSpPr/>
            <p:nvPr/>
          </p:nvSpPr>
          <p:spPr>
            <a:xfrm>
              <a:off x="4913630" y="23036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798"/>
            <p:cNvSpPr/>
            <p:nvPr/>
          </p:nvSpPr>
          <p:spPr>
            <a:xfrm>
              <a:off x="4913630" y="25041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Rectangle 799"/>
            <p:cNvSpPr/>
            <p:nvPr/>
          </p:nvSpPr>
          <p:spPr>
            <a:xfrm>
              <a:off x="4913630" y="27045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Rectangle 800"/>
            <p:cNvSpPr/>
            <p:nvPr/>
          </p:nvSpPr>
          <p:spPr>
            <a:xfrm>
              <a:off x="4913630" y="290502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Rectangle 801"/>
            <p:cNvSpPr/>
            <p:nvPr/>
          </p:nvSpPr>
          <p:spPr>
            <a:xfrm>
              <a:off x="4913630" y="31054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p:cNvSpPr/>
            <p:nvPr/>
          </p:nvSpPr>
          <p:spPr>
            <a:xfrm>
              <a:off x="4913630" y="33059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Rectangle 803"/>
            <p:cNvSpPr/>
            <p:nvPr/>
          </p:nvSpPr>
          <p:spPr>
            <a:xfrm>
              <a:off x="4913630" y="35063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p:cNvSpPr/>
            <p:nvPr/>
          </p:nvSpPr>
          <p:spPr>
            <a:xfrm>
              <a:off x="4913630" y="37068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Rectangle 805"/>
            <p:cNvSpPr/>
            <p:nvPr/>
          </p:nvSpPr>
          <p:spPr>
            <a:xfrm>
              <a:off x="4913630" y="39072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Rectangle 806"/>
            <p:cNvSpPr/>
            <p:nvPr/>
          </p:nvSpPr>
          <p:spPr>
            <a:xfrm>
              <a:off x="4913630" y="41077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p:cNvSpPr/>
            <p:nvPr/>
          </p:nvSpPr>
          <p:spPr>
            <a:xfrm>
              <a:off x="4913630" y="430817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p:cNvSpPr/>
            <p:nvPr/>
          </p:nvSpPr>
          <p:spPr>
            <a:xfrm>
              <a:off x="4913630" y="450862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p:cNvSpPr/>
            <p:nvPr/>
          </p:nvSpPr>
          <p:spPr>
            <a:xfrm>
              <a:off x="4913630" y="47090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Rectangle 810"/>
            <p:cNvSpPr/>
            <p:nvPr/>
          </p:nvSpPr>
          <p:spPr>
            <a:xfrm>
              <a:off x="4913630" y="49095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p:cNvSpPr/>
            <p:nvPr/>
          </p:nvSpPr>
          <p:spPr>
            <a:xfrm>
              <a:off x="4913630" y="51099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Rectangle 812"/>
            <p:cNvSpPr/>
            <p:nvPr/>
          </p:nvSpPr>
          <p:spPr>
            <a:xfrm>
              <a:off x="4913630" y="52101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p:cNvSpPr/>
            <p:nvPr/>
          </p:nvSpPr>
          <p:spPr>
            <a:xfrm>
              <a:off x="4913630" y="53104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Rectangle 814"/>
            <p:cNvSpPr/>
            <p:nvPr/>
          </p:nvSpPr>
          <p:spPr>
            <a:xfrm>
              <a:off x="4913630" y="54106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p:cNvSpPr/>
            <p:nvPr/>
          </p:nvSpPr>
          <p:spPr>
            <a:xfrm>
              <a:off x="4913630" y="56110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Rectangle 816"/>
            <p:cNvSpPr/>
            <p:nvPr/>
          </p:nvSpPr>
          <p:spPr>
            <a:xfrm>
              <a:off x="4913630" y="57113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p:cNvSpPr/>
            <p:nvPr/>
          </p:nvSpPr>
          <p:spPr>
            <a:xfrm>
              <a:off x="4913630" y="58115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Rectangle 818"/>
            <p:cNvSpPr/>
            <p:nvPr/>
          </p:nvSpPr>
          <p:spPr>
            <a:xfrm>
              <a:off x="4913630" y="59117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p:cNvSpPr/>
            <p:nvPr/>
          </p:nvSpPr>
          <p:spPr>
            <a:xfrm>
              <a:off x="4913630" y="60119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Rectangle 820"/>
            <p:cNvSpPr/>
            <p:nvPr/>
          </p:nvSpPr>
          <p:spPr>
            <a:xfrm>
              <a:off x="4913630" y="61121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p:cNvSpPr/>
            <p:nvPr/>
          </p:nvSpPr>
          <p:spPr>
            <a:xfrm>
              <a:off x="4913630" y="160209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Rectangle 822"/>
            <p:cNvSpPr/>
            <p:nvPr/>
          </p:nvSpPr>
          <p:spPr>
            <a:xfrm>
              <a:off x="4913630" y="18025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p:cNvSpPr/>
            <p:nvPr/>
          </p:nvSpPr>
          <p:spPr>
            <a:xfrm>
              <a:off x="4913630" y="20029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Rectangle 824"/>
            <p:cNvSpPr/>
            <p:nvPr/>
          </p:nvSpPr>
          <p:spPr>
            <a:xfrm>
              <a:off x="4913630" y="22034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p:cNvSpPr/>
            <p:nvPr/>
          </p:nvSpPr>
          <p:spPr>
            <a:xfrm>
              <a:off x="4913630" y="24038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Rectangle 826"/>
            <p:cNvSpPr/>
            <p:nvPr/>
          </p:nvSpPr>
          <p:spPr>
            <a:xfrm>
              <a:off x="4913630" y="26043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p:cNvSpPr/>
            <p:nvPr/>
          </p:nvSpPr>
          <p:spPr>
            <a:xfrm>
              <a:off x="4913630" y="280479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Rectangle 828"/>
            <p:cNvSpPr/>
            <p:nvPr/>
          </p:nvSpPr>
          <p:spPr>
            <a:xfrm>
              <a:off x="4913630" y="300524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p:cNvSpPr/>
            <p:nvPr/>
          </p:nvSpPr>
          <p:spPr>
            <a:xfrm>
              <a:off x="4913630" y="32056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Rectangle 830"/>
            <p:cNvSpPr/>
            <p:nvPr/>
          </p:nvSpPr>
          <p:spPr>
            <a:xfrm>
              <a:off x="4913630" y="34061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p:cNvSpPr/>
            <p:nvPr/>
          </p:nvSpPr>
          <p:spPr>
            <a:xfrm>
              <a:off x="4913630" y="36065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Rectangle 832"/>
            <p:cNvSpPr/>
            <p:nvPr/>
          </p:nvSpPr>
          <p:spPr>
            <a:xfrm>
              <a:off x="4913630" y="38070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p:cNvSpPr/>
            <p:nvPr/>
          </p:nvSpPr>
          <p:spPr>
            <a:xfrm>
              <a:off x="4913630" y="40074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Rectangle 834"/>
            <p:cNvSpPr/>
            <p:nvPr/>
          </p:nvSpPr>
          <p:spPr>
            <a:xfrm>
              <a:off x="4913630" y="42079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p:cNvSpPr/>
            <p:nvPr/>
          </p:nvSpPr>
          <p:spPr>
            <a:xfrm>
              <a:off x="4913630" y="4408396"/>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Rectangle 836"/>
            <p:cNvSpPr/>
            <p:nvPr/>
          </p:nvSpPr>
          <p:spPr>
            <a:xfrm>
              <a:off x="4913630" y="46088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p:cNvSpPr/>
            <p:nvPr/>
          </p:nvSpPr>
          <p:spPr>
            <a:xfrm>
              <a:off x="4913630" y="48092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p:cNvSpPr/>
            <p:nvPr/>
          </p:nvSpPr>
          <p:spPr>
            <a:xfrm>
              <a:off x="4913630" y="50097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Rectangle 839"/>
            <p:cNvSpPr/>
            <p:nvPr/>
          </p:nvSpPr>
          <p:spPr>
            <a:xfrm>
              <a:off x="4913630" y="55108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9" name="Straight Connector 1098"/>
            <p:cNvCxnSpPr>
              <a:stCxn id="786" idx="3"/>
              <a:endCxn id="793" idx="1"/>
            </p:cNvCxnSpPr>
            <p:nvPr/>
          </p:nvCxnSpPr>
          <p:spPr>
            <a:xfrm flipV="1">
              <a:off x="3773170" y="1422757"/>
              <a:ext cx="1140460" cy="227951"/>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p:cNvCxnSpPr>
              <a:endCxn id="822" idx="1"/>
            </p:cNvCxnSpPr>
            <p:nvPr/>
          </p:nvCxnSpPr>
          <p:spPr>
            <a:xfrm flipV="1">
              <a:off x="3773170" y="1623207"/>
              <a:ext cx="1140460" cy="4016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p:cNvCxnSpPr>
              <a:endCxn id="794" idx="1"/>
            </p:cNvCxnSpPr>
            <p:nvPr/>
          </p:nvCxnSpPr>
          <p:spPr>
            <a:xfrm flipV="1">
              <a:off x="3773170" y="1522982"/>
              <a:ext cx="1140460" cy="140392"/>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p:cNvCxnSpPr>
              <a:stCxn id="778" idx="3"/>
              <a:endCxn id="828" idx="1"/>
            </p:cNvCxnSpPr>
            <p:nvPr/>
          </p:nvCxnSpPr>
          <p:spPr>
            <a:xfrm flipV="1">
              <a:off x="3773170" y="2825906"/>
              <a:ext cx="1140460" cy="118013"/>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p:cNvCxnSpPr>
              <a:stCxn id="778" idx="3"/>
              <a:endCxn id="801" idx="1"/>
            </p:cNvCxnSpPr>
            <p:nvPr/>
          </p:nvCxnSpPr>
          <p:spPr>
            <a:xfrm flipV="1">
              <a:off x="3773170" y="2926131"/>
              <a:ext cx="1140460" cy="17788"/>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p:cNvCxnSpPr>
              <a:stCxn id="778" idx="3"/>
              <a:endCxn id="829" idx="1"/>
            </p:cNvCxnSpPr>
            <p:nvPr/>
          </p:nvCxnSpPr>
          <p:spPr>
            <a:xfrm>
              <a:off x="3773170" y="2943919"/>
              <a:ext cx="1140460" cy="8243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p:cNvCxnSpPr>
              <a:stCxn id="768" idx="3"/>
              <a:endCxn id="808" idx="1"/>
            </p:cNvCxnSpPr>
            <p:nvPr/>
          </p:nvCxnSpPr>
          <p:spPr>
            <a:xfrm flipV="1">
              <a:off x="3773170" y="4329280"/>
              <a:ext cx="1140460" cy="231152"/>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p:cNvCxnSpPr>
              <a:stCxn id="768" idx="3"/>
              <a:endCxn id="836" idx="1"/>
            </p:cNvCxnSpPr>
            <p:nvPr/>
          </p:nvCxnSpPr>
          <p:spPr>
            <a:xfrm flipV="1">
              <a:off x="3773170" y="4429505"/>
              <a:ext cx="1140460" cy="13092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p:cNvCxnSpPr>
              <a:stCxn id="768" idx="3"/>
              <a:endCxn id="809" idx="1"/>
            </p:cNvCxnSpPr>
            <p:nvPr/>
          </p:nvCxnSpPr>
          <p:spPr>
            <a:xfrm flipV="1">
              <a:off x="3773170" y="4529730"/>
              <a:ext cx="1140460" cy="30702"/>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grpSp>
      <p:grpSp>
        <p:nvGrpSpPr>
          <p:cNvPr id="906" name="Group 905"/>
          <p:cNvGrpSpPr>
            <a:grpSpLocks noChangeAspect="1"/>
          </p:cNvGrpSpPr>
          <p:nvPr/>
        </p:nvGrpSpPr>
        <p:grpSpPr>
          <a:xfrm>
            <a:off x="3872903" y="1246727"/>
            <a:ext cx="2470150" cy="5303520"/>
            <a:chOff x="5934710" y="1097280"/>
            <a:chExt cx="2470150" cy="5303520"/>
          </a:xfrm>
        </p:grpSpPr>
        <p:sp>
          <p:nvSpPr>
            <p:cNvPr id="940" name="Rectangle 939"/>
            <p:cNvSpPr/>
            <p:nvPr/>
          </p:nvSpPr>
          <p:spPr>
            <a:xfrm>
              <a:off x="6858000" y="109728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Rectangle 990"/>
            <p:cNvSpPr/>
            <p:nvPr/>
          </p:nvSpPr>
          <p:spPr>
            <a:xfrm>
              <a:off x="7334250" y="13184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p:cNvSpPr/>
            <p:nvPr/>
          </p:nvSpPr>
          <p:spPr>
            <a:xfrm>
              <a:off x="7334250" y="14186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Rectangle 992"/>
            <p:cNvSpPr/>
            <p:nvPr/>
          </p:nvSpPr>
          <p:spPr>
            <a:xfrm>
              <a:off x="7334250" y="15189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p:cNvSpPr/>
            <p:nvPr/>
          </p:nvSpPr>
          <p:spPr>
            <a:xfrm>
              <a:off x="7334250" y="17193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Rectangle 994"/>
            <p:cNvSpPr/>
            <p:nvPr/>
          </p:nvSpPr>
          <p:spPr>
            <a:xfrm>
              <a:off x="7334250" y="19198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p:cNvSpPr/>
            <p:nvPr/>
          </p:nvSpPr>
          <p:spPr>
            <a:xfrm>
              <a:off x="7334250" y="21202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Rectangle 996"/>
            <p:cNvSpPr/>
            <p:nvPr/>
          </p:nvSpPr>
          <p:spPr>
            <a:xfrm>
              <a:off x="7334250" y="23207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p:cNvSpPr/>
            <p:nvPr/>
          </p:nvSpPr>
          <p:spPr>
            <a:xfrm>
              <a:off x="7334250" y="25211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Rectangle 998"/>
            <p:cNvSpPr/>
            <p:nvPr/>
          </p:nvSpPr>
          <p:spPr>
            <a:xfrm>
              <a:off x="7334250" y="27216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p:cNvSpPr/>
            <p:nvPr/>
          </p:nvSpPr>
          <p:spPr>
            <a:xfrm>
              <a:off x="7334250" y="29220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Rectangle 1000"/>
            <p:cNvSpPr/>
            <p:nvPr/>
          </p:nvSpPr>
          <p:spPr>
            <a:xfrm>
              <a:off x="7334250" y="31225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p:cNvSpPr/>
            <p:nvPr/>
          </p:nvSpPr>
          <p:spPr>
            <a:xfrm>
              <a:off x="7334250" y="33229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Rectangle 1002"/>
            <p:cNvSpPr/>
            <p:nvPr/>
          </p:nvSpPr>
          <p:spPr>
            <a:xfrm>
              <a:off x="7334250" y="35234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p:cNvSpPr/>
            <p:nvPr/>
          </p:nvSpPr>
          <p:spPr>
            <a:xfrm>
              <a:off x="7334250" y="37238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Rectangle 1004"/>
            <p:cNvSpPr/>
            <p:nvPr/>
          </p:nvSpPr>
          <p:spPr>
            <a:xfrm>
              <a:off x="7334250" y="39243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p:cNvSpPr/>
            <p:nvPr/>
          </p:nvSpPr>
          <p:spPr>
            <a:xfrm>
              <a:off x="7334250" y="41247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Rectangle 1006"/>
            <p:cNvSpPr/>
            <p:nvPr/>
          </p:nvSpPr>
          <p:spPr>
            <a:xfrm>
              <a:off x="7334250" y="43252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p:cNvSpPr/>
            <p:nvPr/>
          </p:nvSpPr>
          <p:spPr>
            <a:xfrm>
              <a:off x="7334250" y="45256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Rectangle 1008"/>
            <p:cNvSpPr/>
            <p:nvPr/>
          </p:nvSpPr>
          <p:spPr>
            <a:xfrm>
              <a:off x="7334250" y="47261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p:cNvSpPr/>
            <p:nvPr/>
          </p:nvSpPr>
          <p:spPr>
            <a:xfrm>
              <a:off x="7334250" y="49265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Rectangle 1010"/>
            <p:cNvSpPr/>
            <p:nvPr/>
          </p:nvSpPr>
          <p:spPr>
            <a:xfrm>
              <a:off x="7334250" y="51270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p:cNvSpPr/>
            <p:nvPr/>
          </p:nvSpPr>
          <p:spPr>
            <a:xfrm>
              <a:off x="7334250" y="52272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Rectangle 1012"/>
            <p:cNvSpPr/>
            <p:nvPr/>
          </p:nvSpPr>
          <p:spPr>
            <a:xfrm>
              <a:off x="7334250" y="53274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p:cNvSpPr/>
            <p:nvPr/>
          </p:nvSpPr>
          <p:spPr>
            <a:xfrm>
              <a:off x="7334250" y="54276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Rectangle 1014"/>
            <p:cNvSpPr/>
            <p:nvPr/>
          </p:nvSpPr>
          <p:spPr>
            <a:xfrm>
              <a:off x="7334250" y="56281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p:cNvSpPr/>
            <p:nvPr/>
          </p:nvSpPr>
          <p:spPr>
            <a:xfrm>
              <a:off x="7334250" y="57283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Rectangle 1016"/>
            <p:cNvSpPr/>
            <p:nvPr/>
          </p:nvSpPr>
          <p:spPr>
            <a:xfrm>
              <a:off x="7334250" y="58285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p:cNvSpPr/>
            <p:nvPr/>
          </p:nvSpPr>
          <p:spPr>
            <a:xfrm>
              <a:off x="7334250" y="59288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Rectangle 1018"/>
            <p:cNvSpPr/>
            <p:nvPr/>
          </p:nvSpPr>
          <p:spPr>
            <a:xfrm>
              <a:off x="7334250" y="602903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p:cNvSpPr/>
            <p:nvPr/>
          </p:nvSpPr>
          <p:spPr>
            <a:xfrm>
              <a:off x="7334250" y="61292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Rectangle 1020"/>
            <p:cNvSpPr/>
            <p:nvPr/>
          </p:nvSpPr>
          <p:spPr>
            <a:xfrm>
              <a:off x="7334250" y="16191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p:cNvSpPr/>
            <p:nvPr/>
          </p:nvSpPr>
          <p:spPr>
            <a:xfrm>
              <a:off x="7334250" y="18195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Rectangle 1022"/>
            <p:cNvSpPr/>
            <p:nvPr/>
          </p:nvSpPr>
          <p:spPr>
            <a:xfrm>
              <a:off x="7334250" y="20200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p:cNvSpPr/>
            <p:nvPr/>
          </p:nvSpPr>
          <p:spPr>
            <a:xfrm>
              <a:off x="7334250" y="22204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Rectangle 1024"/>
            <p:cNvSpPr/>
            <p:nvPr/>
          </p:nvSpPr>
          <p:spPr>
            <a:xfrm>
              <a:off x="7334250" y="24209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p:cNvSpPr/>
            <p:nvPr/>
          </p:nvSpPr>
          <p:spPr>
            <a:xfrm>
              <a:off x="7334250" y="26213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p:cNvSpPr/>
            <p:nvPr/>
          </p:nvSpPr>
          <p:spPr>
            <a:xfrm>
              <a:off x="7334250" y="28218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p:cNvSpPr/>
            <p:nvPr/>
          </p:nvSpPr>
          <p:spPr>
            <a:xfrm>
              <a:off x="7334250" y="30222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Rectangle 1028"/>
            <p:cNvSpPr/>
            <p:nvPr/>
          </p:nvSpPr>
          <p:spPr>
            <a:xfrm>
              <a:off x="7334250" y="32227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p:cNvSpPr/>
            <p:nvPr/>
          </p:nvSpPr>
          <p:spPr>
            <a:xfrm>
              <a:off x="7334250" y="34231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Rectangle 1030"/>
            <p:cNvSpPr/>
            <p:nvPr/>
          </p:nvSpPr>
          <p:spPr>
            <a:xfrm>
              <a:off x="7334250" y="36236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p:cNvSpPr/>
            <p:nvPr/>
          </p:nvSpPr>
          <p:spPr>
            <a:xfrm>
              <a:off x="7334250" y="38240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p:cNvSpPr/>
            <p:nvPr/>
          </p:nvSpPr>
          <p:spPr>
            <a:xfrm>
              <a:off x="7334250" y="40245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p:cNvSpPr/>
            <p:nvPr/>
          </p:nvSpPr>
          <p:spPr>
            <a:xfrm>
              <a:off x="7334250" y="42249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p:cNvSpPr/>
            <p:nvPr/>
          </p:nvSpPr>
          <p:spPr>
            <a:xfrm>
              <a:off x="7334250" y="44254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p:cNvSpPr/>
            <p:nvPr/>
          </p:nvSpPr>
          <p:spPr>
            <a:xfrm>
              <a:off x="7334250" y="46258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p:cNvSpPr/>
            <p:nvPr/>
          </p:nvSpPr>
          <p:spPr>
            <a:xfrm>
              <a:off x="7334250" y="48263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p:cNvSpPr/>
            <p:nvPr/>
          </p:nvSpPr>
          <p:spPr>
            <a:xfrm>
              <a:off x="7334250" y="50267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p:cNvSpPr/>
            <p:nvPr/>
          </p:nvSpPr>
          <p:spPr>
            <a:xfrm>
              <a:off x="7334250" y="55279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p:cNvSpPr/>
            <p:nvPr/>
          </p:nvSpPr>
          <p:spPr>
            <a:xfrm>
              <a:off x="7471410" y="122843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Rectangle 1086"/>
            <p:cNvSpPr/>
            <p:nvPr/>
          </p:nvSpPr>
          <p:spPr>
            <a:xfrm>
              <a:off x="7745730" y="131474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Rectangle 1084"/>
            <p:cNvSpPr/>
            <p:nvPr/>
          </p:nvSpPr>
          <p:spPr>
            <a:xfrm>
              <a:off x="7745730" y="163804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Rectangle 1082"/>
            <p:cNvSpPr/>
            <p:nvPr/>
          </p:nvSpPr>
          <p:spPr>
            <a:xfrm>
              <a:off x="7745730" y="196134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Rectangle 1080"/>
            <p:cNvSpPr/>
            <p:nvPr/>
          </p:nvSpPr>
          <p:spPr>
            <a:xfrm>
              <a:off x="7745730" y="228464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Rectangle 1078"/>
            <p:cNvSpPr/>
            <p:nvPr/>
          </p:nvSpPr>
          <p:spPr>
            <a:xfrm>
              <a:off x="7745730" y="260795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Rectangle 1076"/>
            <p:cNvSpPr/>
            <p:nvPr/>
          </p:nvSpPr>
          <p:spPr>
            <a:xfrm>
              <a:off x="7745730" y="293125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Rectangle 1074"/>
            <p:cNvSpPr/>
            <p:nvPr/>
          </p:nvSpPr>
          <p:spPr>
            <a:xfrm>
              <a:off x="7745730" y="325455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Rectangle 1072"/>
            <p:cNvSpPr/>
            <p:nvPr/>
          </p:nvSpPr>
          <p:spPr>
            <a:xfrm>
              <a:off x="7745730" y="357785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Rectangle 1070"/>
            <p:cNvSpPr/>
            <p:nvPr/>
          </p:nvSpPr>
          <p:spPr>
            <a:xfrm>
              <a:off x="7745730" y="390116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Rectangle 1068"/>
            <p:cNvSpPr/>
            <p:nvPr/>
          </p:nvSpPr>
          <p:spPr>
            <a:xfrm>
              <a:off x="7745730" y="422446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Rectangle 1066"/>
            <p:cNvSpPr/>
            <p:nvPr/>
          </p:nvSpPr>
          <p:spPr>
            <a:xfrm>
              <a:off x="7745730" y="454776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p:cNvSpPr/>
            <p:nvPr/>
          </p:nvSpPr>
          <p:spPr>
            <a:xfrm>
              <a:off x="7745730" y="487107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p:cNvSpPr/>
            <p:nvPr/>
          </p:nvSpPr>
          <p:spPr>
            <a:xfrm>
              <a:off x="7745730" y="519437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Rectangle 1060"/>
            <p:cNvSpPr/>
            <p:nvPr/>
          </p:nvSpPr>
          <p:spPr>
            <a:xfrm>
              <a:off x="7745730" y="551767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Rectangle 1058"/>
            <p:cNvSpPr/>
            <p:nvPr/>
          </p:nvSpPr>
          <p:spPr>
            <a:xfrm>
              <a:off x="7745730" y="584097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p:cNvSpPr/>
            <p:nvPr/>
          </p:nvSpPr>
          <p:spPr>
            <a:xfrm>
              <a:off x="7745730" y="616428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p:cNvSpPr/>
            <p:nvPr/>
          </p:nvSpPr>
          <p:spPr>
            <a:xfrm>
              <a:off x="7105650" y="1301423"/>
              <a:ext cx="274320" cy="42217"/>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Rectangle 942"/>
            <p:cNvSpPr/>
            <p:nvPr/>
          </p:nvSpPr>
          <p:spPr>
            <a:xfrm>
              <a:off x="7105650" y="140164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Rectangle 943"/>
            <p:cNvSpPr/>
            <p:nvPr/>
          </p:nvSpPr>
          <p:spPr>
            <a:xfrm>
              <a:off x="7105650" y="150187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Rectangle 944"/>
            <p:cNvSpPr/>
            <p:nvPr/>
          </p:nvSpPr>
          <p:spPr>
            <a:xfrm>
              <a:off x="7105650" y="170232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Rectangle 945"/>
            <p:cNvSpPr/>
            <p:nvPr/>
          </p:nvSpPr>
          <p:spPr>
            <a:xfrm>
              <a:off x="7105650" y="190277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Rectangle 946"/>
            <p:cNvSpPr/>
            <p:nvPr/>
          </p:nvSpPr>
          <p:spPr>
            <a:xfrm>
              <a:off x="7105650" y="210322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p:cNvSpPr/>
            <p:nvPr/>
          </p:nvSpPr>
          <p:spPr>
            <a:xfrm>
              <a:off x="7105650" y="23036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Rectangle 948"/>
            <p:cNvSpPr/>
            <p:nvPr/>
          </p:nvSpPr>
          <p:spPr>
            <a:xfrm>
              <a:off x="7105650" y="2504123"/>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p:cNvSpPr/>
            <p:nvPr/>
          </p:nvSpPr>
          <p:spPr>
            <a:xfrm>
              <a:off x="7105650" y="270457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Rectangle 950"/>
            <p:cNvSpPr/>
            <p:nvPr/>
          </p:nvSpPr>
          <p:spPr>
            <a:xfrm>
              <a:off x="7105650" y="290502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Rectangle 951"/>
            <p:cNvSpPr/>
            <p:nvPr/>
          </p:nvSpPr>
          <p:spPr>
            <a:xfrm>
              <a:off x="7105650" y="310547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Rectangle 952"/>
            <p:cNvSpPr/>
            <p:nvPr/>
          </p:nvSpPr>
          <p:spPr>
            <a:xfrm>
              <a:off x="7105650" y="330592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Rectangle 953"/>
            <p:cNvSpPr/>
            <p:nvPr/>
          </p:nvSpPr>
          <p:spPr>
            <a:xfrm>
              <a:off x="7105650" y="35063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Rectangle 954"/>
            <p:cNvSpPr/>
            <p:nvPr/>
          </p:nvSpPr>
          <p:spPr>
            <a:xfrm>
              <a:off x="7105650" y="37068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Rectangle 955"/>
            <p:cNvSpPr/>
            <p:nvPr/>
          </p:nvSpPr>
          <p:spPr>
            <a:xfrm>
              <a:off x="7105650" y="39072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Rectangle 956"/>
            <p:cNvSpPr/>
            <p:nvPr/>
          </p:nvSpPr>
          <p:spPr>
            <a:xfrm>
              <a:off x="7105650" y="410772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Rectangle 957"/>
            <p:cNvSpPr/>
            <p:nvPr/>
          </p:nvSpPr>
          <p:spPr>
            <a:xfrm>
              <a:off x="7105650" y="430817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Rectangle 958"/>
            <p:cNvSpPr/>
            <p:nvPr/>
          </p:nvSpPr>
          <p:spPr>
            <a:xfrm>
              <a:off x="7105650" y="450862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Rectangle 959"/>
            <p:cNvSpPr/>
            <p:nvPr/>
          </p:nvSpPr>
          <p:spPr>
            <a:xfrm>
              <a:off x="7105650" y="470907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Rectangle 960"/>
            <p:cNvSpPr/>
            <p:nvPr/>
          </p:nvSpPr>
          <p:spPr>
            <a:xfrm>
              <a:off x="7105650" y="490952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p:cNvSpPr/>
            <p:nvPr/>
          </p:nvSpPr>
          <p:spPr>
            <a:xfrm>
              <a:off x="7105650" y="51099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Rectangle 962"/>
            <p:cNvSpPr/>
            <p:nvPr/>
          </p:nvSpPr>
          <p:spPr>
            <a:xfrm>
              <a:off x="7105650" y="52101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Rectangle 963"/>
            <p:cNvSpPr/>
            <p:nvPr/>
          </p:nvSpPr>
          <p:spPr>
            <a:xfrm>
              <a:off x="7105650" y="53104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Rectangle 964"/>
            <p:cNvSpPr/>
            <p:nvPr/>
          </p:nvSpPr>
          <p:spPr>
            <a:xfrm>
              <a:off x="7105650" y="54106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Rectangle 965"/>
            <p:cNvSpPr/>
            <p:nvPr/>
          </p:nvSpPr>
          <p:spPr>
            <a:xfrm>
              <a:off x="7105650" y="56110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Rectangle 966"/>
            <p:cNvSpPr/>
            <p:nvPr/>
          </p:nvSpPr>
          <p:spPr>
            <a:xfrm>
              <a:off x="7105650" y="57113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p:cNvSpPr/>
            <p:nvPr/>
          </p:nvSpPr>
          <p:spPr>
            <a:xfrm>
              <a:off x="7105650" y="58115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Rectangle 968"/>
            <p:cNvSpPr/>
            <p:nvPr/>
          </p:nvSpPr>
          <p:spPr>
            <a:xfrm>
              <a:off x="7105650" y="59117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p:cNvSpPr/>
            <p:nvPr/>
          </p:nvSpPr>
          <p:spPr>
            <a:xfrm>
              <a:off x="7105650" y="60119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Rectangle 970"/>
            <p:cNvSpPr/>
            <p:nvPr/>
          </p:nvSpPr>
          <p:spPr>
            <a:xfrm>
              <a:off x="7105650" y="61121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p:cNvSpPr/>
            <p:nvPr/>
          </p:nvSpPr>
          <p:spPr>
            <a:xfrm>
              <a:off x="7105650" y="160209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Rectangle 972"/>
            <p:cNvSpPr/>
            <p:nvPr/>
          </p:nvSpPr>
          <p:spPr>
            <a:xfrm>
              <a:off x="7105650" y="180254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p:cNvSpPr/>
            <p:nvPr/>
          </p:nvSpPr>
          <p:spPr>
            <a:xfrm>
              <a:off x="7105650" y="200299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Rectangle 974"/>
            <p:cNvSpPr/>
            <p:nvPr/>
          </p:nvSpPr>
          <p:spPr>
            <a:xfrm>
              <a:off x="7105650" y="22034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p:cNvSpPr/>
            <p:nvPr/>
          </p:nvSpPr>
          <p:spPr>
            <a:xfrm>
              <a:off x="7105650" y="24038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Rectangle 976"/>
            <p:cNvSpPr/>
            <p:nvPr/>
          </p:nvSpPr>
          <p:spPr>
            <a:xfrm>
              <a:off x="7105650" y="260434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p:cNvSpPr/>
            <p:nvPr/>
          </p:nvSpPr>
          <p:spPr>
            <a:xfrm>
              <a:off x="7105650" y="280479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Rectangle 978"/>
            <p:cNvSpPr/>
            <p:nvPr/>
          </p:nvSpPr>
          <p:spPr>
            <a:xfrm>
              <a:off x="7105650" y="300524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p:cNvSpPr/>
            <p:nvPr/>
          </p:nvSpPr>
          <p:spPr>
            <a:xfrm>
              <a:off x="7105650" y="320569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Rectangle 980"/>
            <p:cNvSpPr/>
            <p:nvPr/>
          </p:nvSpPr>
          <p:spPr>
            <a:xfrm>
              <a:off x="7105650" y="34061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p:cNvSpPr/>
            <p:nvPr/>
          </p:nvSpPr>
          <p:spPr>
            <a:xfrm>
              <a:off x="7105650" y="36065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p:cNvSpPr/>
            <p:nvPr/>
          </p:nvSpPr>
          <p:spPr>
            <a:xfrm>
              <a:off x="7105650" y="38070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p:cNvSpPr/>
            <p:nvPr/>
          </p:nvSpPr>
          <p:spPr>
            <a:xfrm>
              <a:off x="7105650" y="40074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Rectangle 984"/>
            <p:cNvSpPr/>
            <p:nvPr/>
          </p:nvSpPr>
          <p:spPr>
            <a:xfrm>
              <a:off x="7105650" y="4207946"/>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p:cNvSpPr/>
            <p:nvPr/>
          </p:nvSpPr>
          <p:spPr>
            <a:xfrm>
              <a:off x="7105650" y="4408396"/>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Rectangle 986"/>
            <p:cNvSpPr/>
            <p:nvPr/>
          </p:nvSpPr>
          <p:spPr>
            <a:xfrm>
              <a:off x="7105650" y="4608846"/>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p:cNvSpPr/>
            <p:nvPr/>
          </p:nvSpPr>
          <p:spPr>
            <a:xfrm>
              <a:off x="7105650" y="4809296"/>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Rectangle 988"/>
            <p:cNvSpPr/>
            <p:nvPr/>
          </p:nvSpPr>
          <p:spPr>
            <a:xfrm>
              <a:off x="7105650" y="50097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p:cNvSpPr/>
            <p:nvPr/>
          </p:nvSpPr>
          <p:spPr>
            <a:xfrm>
              <a:off x="7105650" y="55108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p:cNvSpPr/>
            <p:nvPr/>
          </p:nvSpPr>
          <p:spPr>
            <a:xfrm>
              <a:off x="7882890" y="1285187"/>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p:cNvSpPr/>
            <p:nvPr/>
          </p:nvSpPr>
          <p:spPr>
            <a:xfrm>
              <a:off x="7882890" y="160849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p:cNvSpPr/>
            <p:nvPr/>
          </p:nvSpPr>
          <p:spPr>
            <a:xfrm>
              <a:off x="7882890" y="1931793"/>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p:cNvSpPr/>
            <p:nvPr/>
          </p:nvSpPr>
          <p:spPr>
            <a:xfrm>
              <a:off x="7882890" y="2255095"/>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p:cNvSpPr/>
            <p:nvPr/>
          </p:nvSpPr>
          <p:spPr>
            <a:xfrm>
              <a:off x="7882890" y="2578398"/>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p:cNvSpPr/>
            <p:nvPr/>
          </p:nvSpPr>
          <p:spPr>
            <a:xfrm>
              <a:off x="7882890" y="2901701"/>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p:cNvSpPr/>
            <p:nvPr/>
          </p:nvSpPr>
          <p:spPr>
            <a:xfrm>
              <a:off x="7882890" y="3225003"/>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p:cNvSpPr/>
            <p:nvPr/>
          </p:nvSpPr>
          <p:spPr>
            <a:xfrm>
              <a:off x="7882890" y="3548306"/>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p:cNvSpPr/>
            <p:nvPr/>
          </p:nvSpPr>
          <p:spPr>
            <a:xfrm>
              <a:off x="7882890" y="3871609"/>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p:cNvSpPr/>
            <p:nvPr/>
          </p:nvSpPr>
          <p:spPr>
            <a:xfrm>
              <a:off x="7882890" y="4194912"/>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p:cNvSpPr/>
            <p:nvPr/>
          </p:nvSpPr>
          <p:spPr>
            <a:xfrm>
              <a:off x="7882890" y="4518214"/>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p:cNvSpPr/>
            <p:nvPr/>
          </p:nvSpPr>
          <p:spPr>
            <a:xfrm>
              <a:off x="7882890" y="4841517"/>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p:cNvSpPr/>
            <p:nvPr/>
          </p:nvSpPr>
          <p:spPr>
            <a:xfrm>
              <a:off x="7882890" y="516482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p:cNvSpPr/>
            <p:nvPr/>
          </p:nvSpPr>
          <p:spPr>
            <a:xfrm>
              <a:off x="7882890" y="5488122"/>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p:cNvSpPr/>
            <p:nvPr/>
          </p:nvSpPr>
          <p:spPr>
            <a:xfrm>
              <a:off x="7882890" y="5811425"/>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p:cNvSpPr/>
            <p:nvPr/>
          </p:nvSpPr>
          <p:spPr>
            <a:xfrm>
              <a:off x="7882890" y="6134728"/>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9" name="Straight Connector 1128"/>
            <p:cNvCxnSpPr>
              <a:stCxn id="938" idx="3"/>
              <a:endCxn id="942" idx="1"/>
            </p:cNvCxnSpPr>
            <p:nvPr/>
          </p:nvCxnSpPr>
          <p:spPr>
            <a:xfrm flipV="1">
              <a:off x="5934710" y="1322532"/>
              <a:ext cx="1170940" cy="25993"/>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p:cNvCxnSpPr>
              <a:stCxn id="938" idx="3"/>
              <a:endCxn id="943" idx="1"/>
            </p:cNvCxnSpPr>
            <p:nvPr/>
          </p:nvCxnSpPr>
          <p:spPr>
            <a:xfrm>
              <a:off x="5934710" y="1348525"/>
              <a:ext cx="1170940" cy="74232"/>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p:cNvCxnSpPr>
              <a:stCxn id="938" idx="3"/>
              <a:endCxn id="944" idx="1"/>
            </p:cNvCxnSpPr>
            <p:nvPr/>
          </p:nvCxnSpPr>
          <p:spPr>
            <a:xfrm>
              <a:off x="5934710" y="1348525"/>
              <a:ext cx="1170940" cy="17445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p:cNvCxnSpPr>
              <a:stCxn id="936" idx="3"/>
              <a:endCxn id="972" idx="1"/>
            </p:cNvCxnSpPr>
            <p:nvPr/>
          </p:nvCxnSpPr>
          <p:spPr>
            <a:xfrm flipV="1">
              <a:off x="5934710" y="1623207"/>
              <a:ext cx="1170940" cy="48621"/>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p:cNvCxnSpPr>
              <a:stCxn id="936" idx="3"/>
              <a:endCxn id="945" idx="1"/>
            </p:cNvCxnSpPr>
            <p:nvPr/>
          </p:nvCxnSpPr>
          <p:spPr>
            <a:xfrm>
              <a:off x="5934710" y="1671828"/>
              <a:ext cx="1170940" cy="51604"/>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p:cNvCxnSpPr>
              <a:stCxn id="936" idx="3"/>
              <a:endCxn id="973" idx="1"/>
            </p:cNvCxnSpPr>
            <p:nvPr/>
          </p:nvCxnSpPr>
          <p:spPr>
            <a:xfrm>
              <a:off x="5934710" y="1671828"/>
              <a:ext cx="1170940" cy="151829"/>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p:cNvCxnSpPr>
              <a:stCxn id="934" idx="3"/>
              <a:endCxn id="946" idx="1"/>
            </p:cNvCxnSpPr>
            <p:nvPr/>
          </p:nvCxnSpPr>
          <p:spPr>
            <a:xfrm flipV="1">
              <a:off x="5934710" y="1923882"/>
              <a:ext cx="1170940" cy="71249"/>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p:cNvCxnSpPr>
              <a:stCxn id="934" idx="3"/>
              <a:endCxn id="974" idx="1"/>
            </p:cNvCxnSpPr>
            <p:nvPr/>
          </p:nvCxnSpPr>
          <p:spPr>
            <a:xfrm>
              <a:off x="5934710" y="1995131"/>
              <a:ext cx="1170940" cy="28976"/>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p:cNvCxnSpPr>
              <a:stCxn id="934" idx="3"/>
              <a:endCxn id="947" idx="1"/>
            </p:cNvCxnSpPr>
            <p:nvPr/>
          </p:nvCxnSpPr>
          <p:spPr>
            <a:xfrm>
              <a:off x="5934710" y="1995131"/>
              <a:ext cx="1170940" cy="129201"/>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p:cNvCxnSpPr>
              <a:stCxn id="930" idx="3"/>
              <a:endCxn id="949" idx="1"/>
            </p:cNvCxnSpPr>
            <p:nvPr/>
          </p:nvCxnSpPr>
          <p:spPr>
            <a:xfrm flipV="1">
              <a:off x="5934710" y="2525232"/>
              <a:ext cx="1170940" cy="116504"/>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p:cNvCxnSpPr>
              <a:stCxn id="930" idx="3"/>
              <a:endCxn id="977" idx="1"/>
            </p:cNvCxnSpPr>
            <p:nvPr/>
          </p:nvCxnSpPr>
          <p:spPr>
            <a:xfrm flipV="1">
              <a:off x="5934710" y="2625456"/>
              <a:ext cx="1170940" cy="1628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p:cNvCxnSpPr>
              <a:stCxn id="930" idx="3"/>
              <a:endCxn id="950" idx="1"/>
            </p:cNvCxnSpPr>
            <p:nvPr/>
          </p:nvCxnSpPr>
          <p:spPr>
            <a:xfrm>
              <a:off x="5934710" y="2641736"/>
              <a:ext cx="1170940" cy="8394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p:cNvCxnSpPr>
              <a:stCxn id="928" idx="3"/>
              <a:endCxn id="978" idx="1"/>
            </p:cNvCxnSpPr>
            <p:nvPr/>
          </p:nvCxnSpPr>
          <p:spPr>
            <a:xfrm flipV="1">
              <a:off x="5934710" y="2825906"/>
              <a:ext cx="1170940" cy="139133"/>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p:cNvCxnSpPr>
              <a:stCxn id="928" idx="3"/>
              <a:endCxn id="951" idx="1"/>
            </p:cNvCxnSpPr>
            <p:nvPr/>
          </p:nvCxnSpPr>
          <p:spPr>
            <a:xfrm flipV="1">
              <a:off x="5934710" y="2926131"/>
              <a:ext cx="1170940" cy="38908"/>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p:cNvCxnSpPr>
              <a:stCxn id="928" idx="3"/>
              <a:endCxn id="979" idx="1"/>
            </p:cNvCxnSpPr>
            <p:nvPr/>
          </p:nvCxnSpPr>
          <p:spPr>
            <a:xfrm>
              <a:off x="5934710" y="2965039"/>
              <a:ext cx="1170940" cy="6131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p:cNvCxnSpPr>
              <a:stCxn id="926" idx="3"/>
              <a:endCxn id="952" idx="1"/>
            </p:cNvCxnSpPr>
            <p:nvPr/>
          </p:nvCxnSpPr>
          <p:spPr>
            <a:xfrm flipV="1">
              <a:off x="5934710" y="3126581"/>
              <a:ext cx="1170940" cy="16176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p:cNvCxnSpPr>
              <a:stCxn id="926" idx="3"/>
              <a:endCxn id="980" idx="1"/>
            </p:cNvCxnSpPr>
            <p:nvPr/>
          </p:nvCxnSpPr>
          <p:spPr>
            <a:xfrm flipV="1">
              <a:off x="5934710" y="3226806"/>
              <a:ext cx="1170940" cy="6153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p:cNvCxnSpPr>
              <a:stCxn id="926" idx="3"/>
              <a:endCxn id="953" idx="1"/>
            </p:cNvCxnSpPr>
            <p:nvPr/>
          </p:nvCxnSpPr>
          <p:spPr>
            <a:xfrm>
              <a:off x="5934710" y="3288341"/>
              <a:ext cx="1170940" cy="3869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p:cNvCxnSpPr>
              <a:stCxn id="920" idx="3"/>
              <a:endCxn id="957" idx="1"/>
            </p:cNvCxnSpPr>
            <p:nvPr/>
          </p:nvCxnSpPr>
          <p:spPr>
            <a:xfrm flipV="1">
              <a:off x="5934710" y="4128830"/>
              <a:ext cx="1170940" cy="12942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p:cNvCxnSpPr>
              <a:stCxn id="920" idx="3"/>
              <a:endCxn id="985" idx="1"/>
            </p:cNvCxnSpPr>
            <p:nvPr/>
          </p:nvCxnSpPr>
          <p:spPr>
            <a:xfrm flipV="1">
              <a:off x="5934710" y="4229055"/>
              <a:ext cx="1170940" cy="2919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p:cNvCxnSpPr>
              <a:stCxn id="920" idx="3"/>
              <a:endCxn id="958" idx="1"/>
            </p:cNvCxnSpPr>
            <p:nvPr/>
          </p:nvCxnSpPr>
          <p:spPr>
            <a:xfrm>
              <a:off x="5934710" y="4258250"/>
              <a:ext cx="1170940" cy="7103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p:cNvCxnSpPr>
              <a:stCxn id="918" idx="3"/>
              <a:endCxn id="986" idx="1"/>
            </p:cNvCxnSpPr>
            <p:nvPr/>
          </p:nvCxnSpPr>
          <p:spPr>
            <a:xfrm flipV="1">
              <a:off x="5934710" y="4429505"/>
              <a:ext cx="1170940" cy="152047"/>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p:cNvCxnSpPr>
              <a:stCxn id="918" idx="3"/>
              <a:endCxn id="959" idx="1"/>
            </p:cNvCxnSpPr>
            <p:nvPr/>
          </p:nvCxnSpPr>
          <p:spPr>
            <a:xfrm flipV="1">
              <a:off x="5934710" y="4529730"/>
              <a:ext cx="1170940" cy="51822"/>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p:cNvCxnSpPr>
              <a:stCxn id="918" idx="3"/>
              <a:endCxn id="987" idx="1"/>
            </p:cNvCxnSpPr>
            <p:nvPr/>
          </p:nvCxnSpPr>
          <p:spPr>
            <a:xfrm>
              <a:off x="5934710" y="4581552"/>
              <a:ext cx="1170940" cy="48403"/>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p:cNvCxnSpPr>
              <a:stCxn id="916" idx="3"/>
              <a:endCxn id="961" idx="1"/>
            </p:cNvCxnSpPr>
            <p:nvPr/>
          </p:nvCxnSpPr>
          <p:spPr>
            <a:xfrm>
              <a:off x="5934710" y="4904855"/>
              <a:ext cx="1170940" cy="2577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p:cNvCxnSpPr>
              <a:stCxn id="916" idx="3"/>
              <a:endCxn id="960" idx="1"/>
            </p:cNvCxnSpPr>
            <p:nvPr/>
          </p:nvCxnSpPr>
          <p:spPr>
            <a:xfrm flipV="1">
              <a:off x="5934710" y="4730180"/>
              <a:ext cx="1170940" cy="17467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p:cNvCxnSpPr>
              <a:stCxn id="916" idx="3"/>
              <a:endCxn id="988" idx="1"/>
            </p:cNvCxnSpPr>
            <p:nvPr/>
          </p:nvCxnSpPr>
          <p:spPr>
            <a:xfrm flipV="1">
              <a:off x="5934710" y="4830405"/>
              <a:ext cx="1170940" cy="74450"/>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grpSp>
      <p:sp>
        <p:nvSpPr>
          <p:cNvPr id="601" name="TextBox 600"/>
          <p:cNvSpPr txBox="1"/>
          <p:nvPr/>
        </p:nvSpPr>
        <p:spPr>
          <a:xfrm>
            <a:off x="2801621" y="430768"/>
            <a:ext cx="6037580" cy="646331"/>
          </a:xfrm>
          <a:prstGeom prst="rect">
            <a:avLst/>
          </a:prstGeom>
          <a:noFill/>
        </p:spPr>
        <p:txBody>
          <a:bodyPr wrap="square" rtlCol="0">
            <a:spAutoFit/>
          </a:bodyPr>
          <a:lstStyle/>
          <a:p>
            <a:r>
              <a:rPr lang="en-US" dirty="0"/>
              <a:t>After many generations, everyone has the new trait. They have evolved to succeed in their environment.</a:t>
            </a:r>
          </a:p>
        </p:txBody>
      </p:sp>
      <p:sp>
        <p:nvSpPr>
          <p:cNvPr id="599" name="TextBox 598"/>
          <p:cNvSpPr txBox="1"/>
          <p:nvPr/>
        </p:nvSpPr>
        <p:spPr>
          <a:xfrm>
            <a:off x="6705600" y="1434634"/>
            <a:ext cx="2057400" cy="2308324"/>
          </a:xfrm>
          <a:prstGeom prst="rect">
            <a:avLst/>
          </a:prstGeom>
          <a:noFill/>
        </p:spPr>
        <p:txBody>
          <a:bodyPr wrap="square" rtlCol="0">
            <a:spAutoFit/>
          </a:bodyPr>
          <a:lstStyle/>
          <a:p>
            <a:r>
              <a:rPr lang="en-US" dirty="0"/>
              <a:t>Note that the individual mutant did not adapt over time. She was just lucky enough to be born already adapted to this environment. </a:t>
            </a:r>
          </a:p>
        </p:txBody>
      </p:sp>
      <p:sp>
        <p:nvSpPr>
          <p:cNvPr id="600" name="TextBox 599"/>
          <p:cNvSpPr txBox="1"/>
          <p:nvPr/>
        </p:nvSpPr>
        <p:spPr>
          <a:xfrm>
            <a:off x="6705600" y="3929667"/>
            <a:ext cx="2057400" cy="2031325"/>
          </a:xfrm>
          <a:prstGeom prst="rect">
            <a:avLst/>
          </a:prstGeom>
          <a:noFill/>
        </p:spPr>
        <p:txBody>
          <a:bodyPr wrap="square" rtlCol="0">
            <a:spAutoFit/>
          </a:bodyPr>
          <a:lstStyle/>
          <a:p>
            <a:r>
              <a:rPr lang="en-US" dirty="0"/>
              <a:t>The species as a whole adapts over time because those who have the trait are more likely to survive and reproduce.</a:t>
            </a:r>
          </a:p>
        </p:txBody>
      </p:sp>
    </p:spTree>
    <p:extLst>
      <p:ext uri="{BB962C8B-B14F-4D97-AF65-F5344CB8AC3E}">
        <p14:creationId xmlns:p14="http://schemas.microsoft.com/office/powerpoint/2010/main" val="144793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0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9" grpId="0"/>
      <p:bldP spid="601" grpId="0"/>
      <p:bldP spid="599" grpId="0"/>
      <p:bldP spid="60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5" name="TextBox 1234"/>
          <p:cNvSpPr txBox="1"/>
          <p:nvPr/>
        </p:nvSpPr>
        <p:spPr>
          <a:xfrm>
            <a:off x="457200" y="2690958"/>
            <a:ext cx="3200400" cy="1200329"/>
          </a:xfrm>
          <a:prstGeom prst="rect">
            <a:avLst/>
          </a:prstGeom>
          <a:noFill/>
        </p:spPr>
        <p:txBody>
          <a:bodyPr wrap="square" rtlCol="0">
            <a:spAutoFit/>
          </a:bodyPr>
          <a:lstStyle/>
          <a:p>
            <a:r>
              <a:rPr lang="en-US" dirty="0"/>
              <a:t>One child is born with a genetic mutation that would let her eat purple berries that are poisonous to others.</a:t>
            </a:r>
          </a:p>
        </p:txBody>
      </p:sp>
      <p:sp>
        <p:nvSpPr>
          <p:cNvPr id="1237" name="TextBox 1236"/>
          <p:cNvSpPr txBox="1"/>
          <p:nvPr/>
        </p:nvSpPr>
        <p:spPr>
          <a:xfrm>
            <a:off x="457200" y="4321471"/>
            <a:ext cx="2743200" cy="1200329"/>
          </a:xfrm>
          <a:prstGeom prst="rect">
            <a:avLst/>
          </a:prstGeom>
          <a:noFill/>
        </p:spPr>
        <p:txBody>
          <a:bodyPr wrap="square" rtlCol="0">
            <a:spAutoFit/>
          </a:bodyPr>
          <a:lstStyle/>
          <a:p>
            <a:r>
              <a:rPr lang="en-US" dirty="0"/>
              <a:t>But there are no purple berries on this island, and she starves. </a:t>
            </a:r>
            <a:r>
              <a:rPr lang="en-US"/>
              <a:t>The mutation </a:t>
            </a:r>
            <a:r>
              <a:rPr lang="en-US" dirty="0"/>
              <a:t>is not an adaptation.</a:t>
            </a:r>
          </a:p>
        </p:txBody>
      </p:sp>
      <p:grpSp>
        <p:nvGrpSpPr>
          <p:cNvPr id="310" name="Group 309"/>
          <p:cNvGrpSpPr/>
          <p:nvPr/>
        </p:nvGrpSpPr>
        <p:grpSpPr>
          <a:xfrm>
            <a:off x="4572000" y="1188720"/>
            <a:ext cx="1546860" cy="5303520"/>
            <a:chOff x="281940" y="1076160"/>
            <a:chExt cx="1546860" cy="5303520"/>
          </a:xfrm>
        </p:grpSpPr>
        <p:sp>
          <p:nvSpPr>
            <p:cNvPr id="311" name="Rectangle 310"/>
            <p:cNvSpPr/>
            <p:nvPr/>
          </p:nvSpPr>
          <p:spPr>
            <a:xfrm>
              <a:off x="281940" y="107616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p:cNvSpPr/>
            <p:nvPr/>
          </p:nvSpPr>
          <p:spPr>
            <a:xfrm>
              <a:off x="529590" y="130142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Rectangle 312"/>
            <p:cNvSpPr/>
            <p:nvPr/>
          </p:nvSpPr>
          <p:spPr>
            <a:xfrm>
              <a:off x="529590" y="14016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p:cNvSpPr/>
            <p:nvPr/>
          </p:nvSpPr>
          <p:spPr>
            <a:xfrm>
              <a:off x="529590" y="15018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Rectangle 314"/>
            <p:cNvSpPr/>
            <p:nvPr/>
          </p:nvSpPr>
          <p:spPr>
            <a:xfrm>
              <a:off x="529590" y="17023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p:cNvSpPr/>
            <p:nvPr/>
          </p:nvSpPr>
          <p:spPr>
            <a:xfrm>
              <a:off x="529590" y="19027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316"/>
            <p:cNvSpPr/>
            <p:nvPr/>
          </p:nvSpPr>
          <p:spPr>
            <a:xfrm>
              <a:off x="529590" y="21032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p:cNvSpPr/>
            <p:nvPr/>
          </p:nvSpPr>
          <p:spPr>
            <a:xfrm>
              <a:off x="529590" y="230367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318"/>
            <p:cNvSpPr/>
            <p:nvPr/>
          </p:nvSpPr>
          <p:spPr>
            <a:xfrm>
              <a:off x="529590" y="250412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p:cNvSpPr/>
            <p:nvPr/>
          </p:nvSpPr>
          <p:spPr>
            <a:xfrm>
              <a:off x="529590" y="27045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Rectangle 320"/>
            <p:cNvSpPr/>
            <p:nvPr/>
          </p:nvSpPr>
          <p:spPr>
            <a:xfrm>
              <a:off x="529590" y="29050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p:cNvSpPr/>
            <p:nvPr/>
          </p:nvSpPr>
          <p:spPr>
            <a:xfrm>
              <a:off x="529590" y="31054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529590" y="33059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p:cNvSpPr/>
            <p:nvPr/>
          </p:nvSpPr>
          <p:spPr>
            <a:xfrm>
              <a:off x="529590" y="35063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p:cNvSpPr/>
            <p:nvPr/>
          </p:nvSpPr>
          <p:spPr>
            <a:xfrm>
              <a:off x="529590" y="370682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p:cNvSpPr/>
            <p:nvPr/>
          </p:nvSpPr>
          <p:spPr>
            <a:xfrm>
              <a:off x="529590" y="390727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Rectangle 326"/>
            <p:cNvSpPr/>
            <p:nvPr/>
          </p:nvSpPr>
          <p:spPr>
            <a:xfrm>
              <a:off x="529590" y="41077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p:cNvSpPr/>
            <p:nvPr/>
          </p:nvSpPr>
          <p:spPr>
            <a:xfrm>
              <a:off x="529590" y="43081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529590" y="45086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p:cNvSpPr/>
            <p:nvPr/>
          </p:nvSpPr>
          <p:spPr>
            <a:xfrm>
              <a:off x="529590" y="47090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p:cNvSpPr/>
            <p:nvPr/>
          </p:nvSpPr>
          <p:spPr>
            <a:xfrm>
              <a:off x="529590" y="490952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529590" y="510997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p:cNvSpPr/>
            <p:nvPr/>
          </p:nvSpPr>
          <p:spPr>
            <a:xfrm>
              <a:off x="529590" y="52101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Rectangle 333"/>
            <p:cNvSpPr/>
            <p:nvPr/>
          </p:nvSpPr>
          <p:spPr>
            <a:xfrm>
              <a:off x="529590" y="53104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p:cNvSpPr/>
            <p:nvPr/>
          </p:nvSpPr>
          <p:spPr>
            <a:xfrm>
              <a:off x="529590" y="54106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Rectangle 335"/>
            <p:cNvSpPr/>
            <p:nvPr/>
          </p:nvSpPr>
          <p:spPr>
            <a:xfrm>
              <a:off x="529590" y="56110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p:cNvSpPr/>
            <p:nvPr/>
          </p:nvSpPr>
          <p:spPr>
            <a:xfrm>
              <a:off x="529590" y="571132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p:cNvSpPr/>
            <p:nvPr/>
          </p:nvSpPr>
          <p:spPr>
            <a:xfrm>
              <a:off x="529590" y="581154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p:cNvSpPr/>
            <p:nvPr/>
          </p:nvSpPr>
          <p:spPr>
            <a:xfrm>
              <a:off x="529590" y="59117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p:cNvSpPr/>
            <p:nvPr/>
          </p:nvSpPr>
          <p:spPr>
            <a:xfrm>
              <a:off x="529590" y="601199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Rectangle 340"/>
            <p:cNvSpPr/>
            <p:nvPr/>
          </p:nvSpPr>
          <p:spPr>
            <a:xfrm>
              <a:off x="529590" y="611219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p:cNvSpPr/>
            <p:nvPr/>
          </p:nvSpPr>
          <p:spPr>
            <a:xfrm>
              <a:off x="529590" y="16020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Rectangle 342"/>
            <p:cNvSpPr/>
            <p:nvPr/>
          </p:nvSpPr>
          <p:spPr>
            <a:xfrm>
              <a:off x="529590" y="18025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p:cNvSpPr/>
            <p:nvPr/>
          </p:nvSpPr>
          <p:spPr>
            <a:xfrm>
              <a:off x="529590" y="20029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p:cNvSpPr/>
            <p:nvPr/>
          </p:nvSpPr>
          <p:spPr>
            <a:xfrm>
              <a:off x="529590" y="220344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p:cNvSpPr/>
            <p:nvPr/>
          </p:nvSpPr>
          <p:spPr>
            <a:xfrm>
              <a:off x="529590" y="240389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Rectangle 346"/>
            <p:cNvSpPr/>
            <p:nvPr/>
          </p:nvSpPr>
          <p:spPr>
            <a:xfrm>
              <a:off x="529590" y="28047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p:cNvSpPr/>
            <p:nvPr/>
          </p:nvSpPr>
          <p:spPr>
            <a:xfrm>
              <a:off x="529590" y="32056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Rectangle 348"/>
            <p:cNvSpPr/>
            <p:nvPr/>
          </p:nvSpPr>
          <p:spPr>
            <a:xfrm>
              <a:off x="529590" y="34061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p:cNvSpPr/>
            <p:nvPr/>
          </p:nvSpPr>
          <p:spPr>
            <a:xfrm>
              <a:off x="529590" y="360659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p:cNvSpPr/>
            <p:nvPr/>
          </p:nvSpPr>
          <p:spPr>
            <a:xfrm>
              <a:off x="529590" y="38070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p:cNvSpPr/>
            <p:nvPr/>
          </p:nvSpPr>
          <p:spPr>
            <a:xfrm>
              <a:off x="529590" y="40074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p:cNvSpPr/>
            <p:nvPr/>
          </p:nvSpPr>
          <p:spPr>
            <a:xfrm>
              <a:off x="529590" y="42079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p:cNvSpPr/>
            <p:nvPr/>
          </p:nvSpPr>
          <p:spPr>
            <a:xfrm>
              <a:off x="529590" y="44083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Rectangle 354"/>
            <p:cNvSpPr/>
            <p:nvPr/>
          </p:nvSpPr>
          <p:spPr>
            <a:xfrm>
              <a:off x="529590" y="46088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p:cNvSpPr/>
            <p:nvPr/>
          </p:nvSpPr>
          <p:spPr>
            <a:xfrm>
              <a:off x="529590" y="480929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Rectangle 356"/>
            <p:cNvSpPr/>
            <p:nvPr/>
          </p:nvSpPr>
          <p:spPr>
            <a:xfrm>
              <a:off x="529590" y="500974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p:cNvSpPr/>
            <p:nvPr/>
          </p:nvSpPr>
          <p:spPr>
            <a:xfrm>
              <a:off x="529590" y="551087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p:cNvSpPr/>
            <p:nvPr/>
          </p:nvSpPr>
          <p:spPr>
            <a:xfrm>
              <a:off x="758190" y="13184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p:cNvSpPr/>
            <p:nvPr/>
          </p:nvSpPr>
          <p:spPr>
            <a:xfrm>
              <a:off x="758190" y="14186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Rectangle 360"/>
            <p:cNvSpPr/>
            <p:nvPr/>
          </p:nvSpPr>
          <p:spPr>
            <a:xfrm>
              <a:off x="758190" y="15189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p:cNvSpPr/>
            <p:nvPr/>
          </p:nvSpPr>
          <p:spPr>
            <a:xfrm>
              <a:off x="758190" y="171936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Rectangle 362"/>
            <p:cNvSpPr/>
            <p:nvPr/>
          </p:nvSpPr>
          <p:spPr>
            <a:xfrm>
              <a:off x="758190" y="191981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p:cNvSpPr/>
            <p:nvPr/>
          </p:nvSpPr>
          <p:spPr>
            <a:xfrm>
              <a:off x="758190" y="21202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p:cNvSpPr/>
            <p:nvPr/>
          </p:nvSpPr>
          <p:spPr>
            <a:xfrm>
              <a:off x="758190" y="23207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p:cNvSpPr/>
            <p:nvPr/>
          </p:nvSpPr>
          <p:spPr>
            <a:xfrm>
              <a:off x="758190" y="25211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Rectangle 366"/>
            <p:cNvSpPr/>
            <p:nvPr/>
          </p:nvSpPr>
          <p:spPr>
            <a:xfrm>
              <a:off x="758190" y="27216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p:cNvSpPr/>
            <p:nvPr/>
          </p:nvSpPr>
          <p:spPr>
            <a:xfrm>
              <a:off x="758190" y="29220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p:cNvSpPr/>
            <p:nvPr/>
          </p:nvSpPr>
          <p:spPr>
            <a:xfrm>
              <a:off x="758190" y="312251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p:cNvSpPr/>
            <p:nvPr/>
          </p:nvSpPr>
          <p:spPr>
            <a:xfrm>
              <a:off x="758190" y="332296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p:cNvSpPr/>
            <p:nvPr/>
          </p:nvSpPr>
          <p:spPr>
            <a:xfrm>
              <a:off x="758190" y="35234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p:cNvSpPr/>
            <p:nvPr/>
          </p:nvSpPr>
          <p:spPr>
            <a:xfrm>
              <a:off x="758190" y="37238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p:cNvSpPr/>
            <p:nvPr/>
          </p:nvSpPr>
          <p:spPr>
            <a:xfrm>
              <a:off x="758190" y="39243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p:cNvSpPr/>
            <p:nvPr/>
          </p:nvSpPr>
          <p:spPr>
            <a:xfrm>
              <a:off x="758190" y="41247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p:cNvSpPr/>
            <p:nvPr/>
          </p:nvSpPr>
          <p:spPr>
            <a:xfrm>
              <a:off x="758190" y="432521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p:cNvSpPr/>
            <p:nvPr/>
          </p:nvSpPr>
          <p:spPr>
            <a:xfrm>
              <a:off x="758190" y="452566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p:cNvSpPr/>
            <p:nvPr/>
          </p:nvSpPr>
          <p:spPr>
            <a:xfrm>
              <a:off x="758190" y="47261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p:cNvSpPr/>
            <p:nvPr/>
          </p:nvSpPr>
          <p:spPr>
            <a:xfrm>
              <a:off x="758190" y="49265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p:cNvSpPr/>
            <p:nvPr/>
          </p:nvSpPr>
          <p:spPr>
            <a:xfrm>
              <a:off x="758190" y="51270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p:cNvSpPr/>
            <p:nvPr/>
          </p:nvSpPr>
          <p:spPr>
            <a:xfrm>
              <a:off x="758190" y="52272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p:cNvSpPr/>
            <p:nvPr/>
          </p:nvSpPr>
          <p:spPr>
            <a:xfrm>
              <a:off x="758190" y="53274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p:cNvSpPr/>
            <p:nvPr/>
          </p:nvSpPr>
          <p:spPr>
            <a:xfrm>
              <a:off x="758190" y="54276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p:cNvSpPr/>
            <p:nvPr/>
          </p:nvSpPr>
          <p:spPr>
            <a:xfrm>
              <a:off x="758190" y="56281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p:cNvSpPr/>
            <p:nvPr/>
          </p:nvSpPr>
          <p:spPr>
            <a:xfrm>
              <a:off x="758190" y="572835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p:cNvSpPr/>
            <p:nvPr/>
          </p:nvSpPr>
          <p:spPr>
            <a:xfrm>
              <a:off x="758190" y="58285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p:cNvSpPr/>
            <p:nvPr/>
          </p:nvSpPr>
          <p:spPr>
            <a:xfrm>
              <a:off x="758190" y="59288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p:cNvSpPr/>
            <p:nvPr/>
          </p:nvSpPr>
          <p:spPr>
            <a:xfrm>
              <a:off x="758190" y="602903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p:cNvSpPr/>
            <p:nvPr/>
          </p:nvSpPr>
          <p:spPr>
            <a:xfrm>
              <a:off x="758190" y="61292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p:cNvSpPr/>
            <p:nvPr/>
          </p:nvSpPr>
          <p:spPr>
            <a:xfrm>
              <a:off x="758190" y="16191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p:cNvSpPr/>
            <p:nvPr/>
          </p:nvSpPr>
          <p:spPr>
            <a:xfrm>
              <a:off x="758190" y="181958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p:cNvSpPr/>
            <p:nvPr/>
          </p:nvSpPr>
          <p:spPr>
            <a:xfrm>
              <a:off x="758190" y="202003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p:cNvSpPr/>
            <p:nvPr/>
          </p:nvSpPr>
          <p:spPr>
            <a:xfrm>
              <a:off x="758190" y="22204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p:cNvSpPr/>
            <p:nvPr/>
          </p:nvSpPr>
          <p:spPr>
            <a:xfrm>
              <a:off x="758190" y="24209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p:cNvSpPr/>
            <p:nvPr/>
          </p:nvSpPr>
          <p:spPr>
            <a:xfrm>
              <a:off x="758190" y="26213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p:cNvSpPr/>
            <p:nvPr/>
          </p:nvSpPr>
          <p:spPr>
            <a:xfrm>
              <a:off x="758190" y="28218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p:cNvSpPr/>
            <p:nvPr/>
          </p:nvSpPr>
          <p:spPr>
            <a:xfrm>
              <a:off x="758190" y="302228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p:cNvSpPr/>
            <p:nvPr/>
          </p:nvSpPr>
          <p:spPr>
            <a:xfrm>
              <a:off x="758190" y="322273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p:cNvSpPr/>
            <p:nvPr/>
          </p:nvSpPr>
          <p:spPr>
            <a:xfrm>
              <a:off x="758190" y="34231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p:cNvSpPr/>
            <p:nvPr/>
          </p:nvSpPr>
          <p:spPr>
            <a:xfrm>
              <a:off x="758190" y="36236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Rectangle 399"/>
            <p:cNvSpPr/>
            <p:nvPr/>
          </p:nvSpPr>
          <p:spPr>
            <a:xfrm>
              <a:off x="758190" y="38240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p:cNvSpPr/>
            <p:nvPr/>
          </p:nvSpPr>
          <p:spPr>
            <a:xfrm>
              <a:off x="758190" y="40245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Rectangle 401"/>
            <p:cNvSpPr/>
            <p:nvPr/>
          </p:nvSpPr>
          <p:spPr>
            <a:xfrm>
              <a:off x="758190" y="42249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p:cNvSpPr/>
            <p:nvPr/>
          </p:nvSpPr>
          <p:spPr>
            <a:xfrm>
              <a:off x="758190" y="442543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p:cNvSpPr/>
            <p:nvPr/>
          </p:nvSpPr>
          <p:spPr>
            <a:xfrm>
              <a:off x="758190" y="462588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p:cNvSpPr/>
            <p:nvPr/>
          </p:nvSpPr>
          <p:spPr>
            <a:xfrm>
              <a:off x="758190" y="482633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p:cNvSpPr/>
            <p:nvPr/>
          </p:nvSpPr>
          <p:spPr>
            <a:xfrm>
              <a:off x="758190" y="502678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p:cNvSpPr/>
            <p:nvPr/>
          </p:nvSpPr>
          <p:spPr>
            <a:xfrm>
              <a:off x="758190" y="552790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p:cNvSpPr/>
            <p:nvPr/>
          </p:nvSpPr>
          <p:spPr>
            <a:xfrm>
              <a:off x="895350" y="122843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9" name="Group 408"/>
            <p:cNvGrpSpPr/>
            <p:nvPr/>
          </p:nvGrpSpPr>
          <p:grpSpPr>
            <a:xfrm>
              <a:off x="1169670" y="1285187"/>
              <a:ext cx="411480" cy="84436"/>
              <a:chOff x="1173480" y="1109991"/>
              <a:chExt cx="411480" cy="91440"/>
            </a:xfrm>
          </p:grpSpPr>
          <p:sp>
            <p:nvSpPr>
              <p:cNvPr id="456" name="Rectangle 45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0" name="Group 409"/>
            <p:cNvGrpSpPr/>
            <p:nvPr/>
          </p:nvGrpSpPr>
          <p:grpSpPr>
            <a:xfrm>
              <a:off x="1169670" y="1608490"/>
              <a:ext cx="411480" cy="84436"/>
              <a:chOff x="1173480" y="1109991"/>
              <a:chExt cx="411480" cy="91440"/>
            </a:xfrm>
          </p:grpSpPr>
          <p:sp>
            <p:nvSpPr>
              <p:cNvPr id="454" name="Rectangle 45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 name="Group 410"/>
            <p:cNvGrpSpPr/>
            <p:nvPr/>
          </p:nvGrpSpPr>
          <p:grpSpPr>
            <a:xfrm>
              <a:off x="1169670" y="1931793"/>
              <a:ext cx="411480" cy="84436"/>
              <a:chOff x="1173480" y="1109991"/>
              <a:chExt cx="411480" cy="91440"/>
            </a:xfrm>
          </p:grpSpPr>
          <p:sp>
            <p:nvSpPr>
              <p:cNvPr id="452" name="Rectangle 45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2" name="Group 411"/>
            <p:cNvGrpSpPr/>
            <p:nvPr/>
          </p:nvGrpSpPr>
          <p:grpSpPr>
            <a:xfrm>
              <a:off x="1169670" y="2255095"/>
              <a:ext cx="411480" cy="84436"/>
              <a:chOff x="1173480" y="1109991"/>
              <a:chExt cx="411480" cy="91440"/>
            </a:xfrm>
          </p:grpSpPr>
          <p:sp>
            <p:nvSpPr>
              <p:cNvPr id="450" name="Rectangle 44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3" name="Rectangle 412"/>
            <p:cNvSpPr/>
            <p:nvPr/>
          </p:nvSpPr>
          <p:spPr>
            <a:xfrm>
              <a:off x="1169670" y="260795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p:cNvSpPr/>
            <p:nvPr/>
          </p:nvSpPr>
          <p:spPr>
            <a:xfrm>
              <a:off x="1306830" y="2578398"/>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5" name="Group 414"/>
            <p:cNvGrpSpPr/>
            <p:nvPr/>
          </p:nvGrpSpPr>
          <p:grpSpPr>
            <a:xfrm>
              <a:off x="1169670" y="2901701"/>
              <a:ext cx="411480" cy="84436"/>
              <a:chOff x="1173480" y="1109991"/>
              <a:chExt cx="411480" cy="91440"/>
            </a:xfrm>
          </p:grpSpPr>
          <p:sp>
            <p:nvSpPr>
              <p:cNvPr id="448" name="Rectangle 44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6" name="Group 415"/>
            <p:cNvGrpSpPr/>
            <p:nvPr/>
          </p:nvGrpSpPr>
          <p:grpSpPr>
            <a:xfrm>
              <a:off x="1169670" y="3225003"/>
              <a:ext cx="411480" cy="84436"/>
              <a:chOff x="1173480" y="1109991"/>
              <a:chExt cx="411480" cy="91440"/>
            </a:xfrm>
          </p:grpSpPr>
          <p:sp>
            <p:nvSpPr>
              <p:cNvPr id="446" name="Rectangle 44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7" name="Group 416"/>
            <p:cNvGrpSpPr/>
            <p:nvPr/>
          </p:nvGrpSpPr>
          <p:grpSpPr>
            <a:xfrm>
              <a:off x="1169670" y="3548306"/>
              <a:ext cx="411480" cy="84436"/>
              <a:chOff x="1173480" y="1109991"/>
              <a:chExt cx="411480" cy="91440"/>
            </a:xfrm>
          </p:grpSpPr>
          <p:sp>
            <p:nvSpPr>
              <p:cNvPr id="444" name="Rectangle 44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Rectangle 44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8" name="Group 417"/>
            <p:cNvGrpSpPr/>
            <p:nvPr/>
          </p:nvGrpSpPr>
          <p:grpSpPr>
            <a:xfrm>
              <a:off x="1169670" y="3871609"/>
              <a:ext cx="411480" cy="84436"/>
              <a:chOff x="1173480" y="1109991"/>
              <a:chExt cx="411480" cy="91440"/>
            </a:xfrm>
          </p:grpSpPr>
          <p:sp>
            <p:nvSpPr>
              <p:cNvPr id="442" name="Rectangle 44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9" name="Group 418"/>
            <p:cNvGrpSpPr/>
            <p:nvPr/>
          </p:nvGrpSpPr>
          <p:grpSpPr>
            <a:xfrm>
              <a:off x="1169670" y="4194912"/>
              <a:ext cx="411480" cy="84436"/>
              <a:chOff x="1173480" y="1109991"/>
              <a:chExt cx="411480" cy="91440"/>
            </a:xfrm>
          </p:grpSpPr>
          <p:sp>
            <p:nvSpPr>
              <p:cNvPr id="440" name="Rectangle 43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0" name="Group 419"/>
            <p:cNvGrpSpPr/>
            <p:nvPr/>
          </p:nvGrpSpPr>
          <p:grpSpPr>
            <a:xfrm>
              <a:off x="1169670" y="4518214"/>
              <a:ext cx="411480" cy="84436"/>
              <a:chOff x="1173480" y="1109991"/>
              <a:chExt cx="411480" cy="91440"/>
            </a:xfrm>
          </p:grpSpPr>
          <p:sp>
            <p:nvSpPr>
              <p:cNvPr id="438" name="Rectangle 43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Rectangle 43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1" name="Group 420"/>
            <p:cNvGrpSpPr/>
            <p:nvPr/>
          </p:nvGrpSpPr>
          <p:grpSpPr>
            <a:xfrm>
              <a:off x="1169670" y="4841517"/>
              <a:ext cx="411480" cy="84436"/>
              <a:chOff x="1173480" y="1109991"/>
              <a:chExt cx="411480" cy="91440"/>
            </a:xfrm>
          </p:grpSpPr>
          <p:sp>
            <p:nvSpPr>
              <p:cNvPr id="436" name="Rectangle 435"/>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2" name="Group 421"/>
            <p:cNvGrpSpPr/>
            <p:nvPr/>
          </p:nvGrpSpPr>
          <p:grpSpPr>
            <a:xfrm>
              <a:off x="1169670" y="5164820"/>
              <a:ext cx="411480" cy="84436"/>
              <a:chOff x="1173480" y="1109991"/>
              <a:chExt cx="411480" cy="91440"/>
            </a:xfrm>
          </p:grpSpPr>
          <p:sp>
            <p:nvSpPr>
              <p:cNvPr id="434" name="Rectangle 433"/>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3" name="Group 422"/>
            <p:cNvGrpSpPr/>
            <p:nvPr/>
          </p:nvGrpSpPr>
          <p:grpSpPr>
            <a:xfrm>
              <a:off x="1169670" y="5488122"/>
              <a:ext cx="411480" cy="84436"/>
              <a:chOff x="1173480" y="1109991"/>
              <a:chExt cx="411480" cy="91440"/>
            </a:xfrm>
          </p:grpSpPr>
          <p:sp>
            <p:nvSpPr>
              <p:cNvPr id="432" name="Rectangle 431"/>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4" name="Group 423"/>
            <p:cNvGrpSpPr/>
            <p:nvPr/>
          </p:nvGrpSpPr>
          <p:grpSpPr>
            <a:xfrm>
              <a:off x="1169670" y="5811425"/>
              <a:ext cx="411480" cy="84436"/>
              <a:chOff x="1173480" y="1109991"/>
              <a:chExt cx="411480" cy="91440"/>
            </a:xfrm>
          </p:grpSpPr>
          <p:sp>
            <p:nvSpPr>
              <p:cNvPr id="430" name="Rectangle 429"/>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Rectangle 430"/>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5" name="Group 424"/>
            <p:cNvGrpSpPr/>
            <p:nvPr/>
          </p:nvGrpSpPr>
          <p:grpSpPr>
            <a:xfrm>
              <a:off x="1169670" y="6134728"/>
              <a:ext cx="411480" cy="84436"/>
              <a:chOff x="1173480" y="1109991"/>
              <a:chExt cx="411480" cy="91440"/>
            </a:xfrm>
          </p:grpSpPr>
          <p:sp>
            <p:nvSpPr>
              <p:cNvPr id="428" name="Rectangle 427"/>
              <p:cNvSpPr/>
              <p:nvPr/>
            </p:nvSpPr>
            <p:spPr>
              <a:xfrm>
                <a:off x="1173480" y="1141995"/>
                <a:ext cx="137160" cy="274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p:cNvSpPr/>
              <p:nvPr/>
            </p:nvSpPr>
            <p:spPr>
              <a:xfrm>
                <a:off x="1310640" y="1109991"/>
                <a:ext cx="274320" cy="9144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6" name="Rectangle 425"/>
            <p:cNvSpPr/>
            <p:nvPr/>
          </p:nvSpPr>
          <p:spPr>
            <a:xfrm>
              <a:off x="529590" y="300524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Rectangle 426"/>
            <p:cNvSpPr/>
            <p:nvPr/>
          </p:nvSpPr>
          <p:spPr>
            <a:xfrm>
              <a:off x="529590" y="2604347"/>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p:cNvGrpSpPr/>
          <p:nvPr/>
        </p:nvGrpSpPr>
        <p:grpSpPr>
          <a:xfrm>
            <a:off x="5871210" y="1188720"/>
            <a:ext cx="2439670" cy="5303520"/>
            <a:chOff x="5871210" y="1188720"/>
            <a:chExt cx="2439670" cy="5303520"/>
          </a:xfrm>
        </p:grpSpPr>
        <p:grpSp>
          <p:nvGrpSpPr>
            <p:cNvPr id="106" name="Group 105"/>
            <p:cNvGrpSpPr/>
            <p:nvPr/>
          </p:nvGrpSpPr>
          <p:grpSpPr>
            <a:xfrm>
              <a:off x="5871210" y="1188720"/>
              <a:ext cx="2439670" cy="5303520"/>
              <a:chOff x="5871210" y="1188720"/>
              <a:chExt cx="2439670" cy="5303520"/>
            </a:xfrm>
          </p:grpSpPr>
          <p:sp>
            <p:nvSpPr>
              <p:cNvPr id="458" name="Rectangle 457"/>
              <p:cNvSpPr/>
              <p:nvPr/>
            </p:nvSpPr>
            <p:spPr>
              <a:xfrm>
                <a:off x="6764020" y="1188720"/>
                <a:ext cx="1546860" cy="53035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p:cNvSpPr/>
              <p:nvPr/>
            </p:nvSpPr>
            <p:spPr>
              <a:xfrm>
                <a:off x="7011670" y="1413983"/>
                <a:ext cx="274320" cy="422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p:cNvSpPr/>
              <p:nvPr/>
            </p:nvSpPr>
            <p:spPr>
              <a:xfrm>
                <a:off x="7011670" y="15142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p:cNvSpPr/>
              <p:nvPr/>
            </p:nvSpPr>
            <p:spPr>
              <a:xfrm>
                <a:off x="7011670" y="16144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p:cNvSpPr/>
              <p:nvPr/>
            </p:nvSpPr>
            <p:spPr>
              <a:xfrm>
                <a:off x="7011670" y="18148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p:cNvSpPr/>
              <p:nvPr/>
            </p:nvSpPr>
            <p:spPr>
              <a:xfrm>
                <a:off x="7011670" y="20153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p:cNvSpPr/>
              <p:nvPr/>
            </p:nvSpPr>
            <p:spPr>
              <a:xfrm>
                <a:off x="7011670" y="22157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p:cNvSpPr/>
              <p:nvPr/>
            </p:nvSpPr>
            <p:spPr>
              <a:xfrm>
                <a:off x="7011670" y="241623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p:cNvSpPr/>
              <p:nvPr/>
            </p:nvSpPr>
            <p:spPr>
              <a:xfrm>
                <a:off x="7011670" y="2616683"/>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p:cNvSpPr/>
              <p:nvPr/>
            </p:nvSpPr>
            <p:spPr>
              <a:xfrm>
                <a:off x="7011670" y="28171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p:cNvSpPr/>
              <p:nvPr/>
            </p:nvSpPr>
            <p:spPr>
              <a:xfrm>
                <a:off x="7011670" y="341848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p:cNvSpPr/>
              <p:nvPr/>
            </p:nvSpPr>
            <p:spPr>
              <a:xfrm>
                <a:off x="7011670" y="36189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p:cNvSpPr/>
              <p:nvPr/>
            </p:nvSpPr>
            <p:spPr>
              <a:xfrm>
                <a:off x="7011670" y="40198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p:cNvSpPr/>
              <p:nvPr/>
            </p:nvSpPr>
            <p:spPr>
              <a:xfrm>
                <a:off x="7011670" y="42202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p:cNvSpPr/>
              <p:nvPr/>
            </p:nvSpPr>
            <p:spPr>
              <a:xfrm>
                <a:off x="7011670" y="44207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p:cNvSpPr/>
              <p:nvPr/>
            </p:nvSpPr>
            <p:spPr>
              <a:xfrm>
                <a:off x="7011670" y="48216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p:cNvSpPr/>
              <p:nvPr/>
            </p:nvSpPr>
            <p:spPr>
              <a:xfrm>
                <a:off x="7011670" y="502208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p:cNvSpPr/>
              <p:nvPr/>
            </p:nvSpPr>
            <p:spPr>
              <a:xfrm>
                <a:off x="7011670" y="53227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p:cNvSpPr/>
              <p:nvPr/>
            </p:nvSpPr>
            <p:spPr>
              <a:xfrm>
                <a:off x="7011670" y="54229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Rectangle 476"/>
              <p:cNvSpPr/>
              <p:nvPr/>
            </p:nvSpPr>
            <p:spPr>
              <a:xfrm>
                <a:off x="7011670" y="55232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p:cNvSpPr/>
              <p:nvPr/>
            </p:nvSpPr>
            <p:spPr>
              <a:xfrm>
                <a:off x="7011670" y="57236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Rectangle 478"/>
              <p:cNvSpPr/>
              <p:nvPr/>
            </p:nvSpPr>
            <p:spPr>
              <a:xfrm>
                <a:off x="7011670" y="582388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p:cNvSpPr/>
              <p:nvPr/>
            </p:nvSpPr>
            <p:spPr>
              <a:xfrm>
                <a:off x="7011670" y="592410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Rectangle 480"/>
              <p:cNvSpPr/>
              <p:nvPr/>
            </p:nvSpPr>
            <p:spPr>
              <a:xfrm>
                <a:off x="7011670" y="60243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p:cNvSpPr/>
              <p:nvPr/>
            </p:nvSpPr>
            <p:spPr>
              <a:xfrm>
                <a:off x="7011670" y="6124555"/>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Rectangle 482"/>
              <p:cNvSpPr/>
              <p:nvPr/>
            </p:nvSpPr>
            <p:spPr>
              <a:xfrm>
                <a:off x="7011670" y="6224759"/>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p:cNvSpPr/>
              <p:nvPr/>
            </p:nvSpPr>
            <p:spPr>
              <a:xfrm>
                <a:off x="7011670" y="19151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Rectangle 484"/>
              <p:cNvSpPr/>
              <p:nvPr/>
            </p:nvSpPr>
            <p:spPr>
              <a:xfrm>
                <a:off x="7011670" y="21155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p:cNvSpPr/>
              <p:nvPr/>
            </p:nvSpPr>
            <p:spPr>
              <a:xfrm>
                <a:off x="7011670" y="231600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Rectangle 486"/>
              <p:cNvSpPr/>
              <p:nvPr/>
            </p:nvSpPr>
            <p:spPr>
              <a:xfrm>
                <a:off x="7011670" y="2516458"/>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p:cNvSpPr/>
              <p:nvPr/>
            </p:nvSpPr>
            <p:spPr>
              <a:xfrm>
                <a:off x="7011670" y="27169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Rectangle 488"/>
              <p:cNvSpPr/>
              <p:nvPr/>
            </p:nvSpPr>
            <p:spPr>
              <a:xfrm>
                <a:off x="7011670" y="29173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p:cNvSpPr/>
              <p:nvPr/>
            </p:nvSpPr>
            <p:spPr>
              <a:xfrm>
                <a:off x="7011670" y="31178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Rectangle 490"/>
              <p:cNvSpPr/>
              <p:nvPr/>
            </p:nvSpPr>
            <p:spPr>
              <a:xfrm>
                <a:off x="7011670" y="33182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p:cNvSpPr/>
              <p:nvPr/>
            </p:nvSpPr>
            <p:spPr>
              <a:xfrm>
                <a:off x="7011670" y="35187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Rectangle 492"/>
              <p:cNvSpPr/>
              <p:nvPr/>
            </p:nvSpPr>
            <p:spPr>
              <a:xfrm>
                <a:off x="7011670" y="371915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p:cNvSpPr/>
              <p:nvPr/>
            </p:nvSpPr>
            <p:spPr>
              <a:xfrm>
                <a:off x="7011670" y="3919607"/>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Rectangle 494"/>
              <p:cNvSpPr/>
              <p:nvPr/>
            </p:nvSpPr>
            <p:spPr>
              <a:xfrm>
                <a:off x="7011670" y="41200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p:cNvSpPr/>
              <p:nvPr/>
            </p:nvSpPr>
            <p:spPr>
              <a:xfrm>
                <a:off x="7011670" y="43205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Rectangle 496"/>
              <p:cNvSpPr/>
              <p:nvPr/>
            </p:nvSpPr>
            <p:spPr>
              <a:xfrm>
                <a:off x="7011670" y="45209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p:cNvSpPr/>
              <p:nvPr/>
            </p:nvSpPr>
            <p:spPr>
              <a:xfrm>
                <a:off x="7011670" y="47214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p:cNvSpPr/>
              <p:nvPr/>
            </p:nvSpPr>
            <p:spPr>
              <a:xfrm>
                <a:off x="7011670" y="492185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Rectangle 499"/>
              <p:cNvSpPr/>
              <p:nvPr/>
            </p:nvSpPr>
            <p:spPr>
              <a:xfrm>
                <a:off x="7011670" y="5122306"/>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p:cNvSpPr/>
              <p:nvPr/>
            </p:nvSpPr>
            <p:spPr>
              <a:xfrm>
                <a:off x="7011670" y="5623430"/>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Rectangle 501"/>
              <p:cNvSpPr/>
              <p:nvPr/>
            </p:nvSpPr>
            <p:spPr>
              <a:xfrm>
                <a:off x="7240270" y="14310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p:cNvSpPr/>
              <p:nvPr/>
            </p:nvSpPr>
            <p:spPr>
              <a:xfrm>
                <a:off x="7240270" y="15312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Rectangle 503"/>
              <p:cNvSpPr/>
              <p:nvPr/>
            </p:nvSpPr>
            <p:spPr>
              <a:xfrm>
                <a:off x="7240270" y="16314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Rectangle 504"/>
              <p:cNvSpPr/>
              <p:nvPr/>
            </p:nvSpPr>
            <p:spPr>
              <a:xfrm>
                <a:off x="7240270" y="183192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p:cNvSpPr/>
              <p:nvPr/>
            </p:nvSpPr>
            <p:spPr>
              <a:xfrm>
                <a:off x="7240270" y="2032372"/>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Rectangle 506"/>
              <p:cNvSpPr/>
              <p:nvPr/>
            </p:nvSpPr>
            <p:spPr>
              <a:xfrm>
                <a:off x="7240270" y="22328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p:cNvSpPr/>
              <p:nvPr/>
            </p:nvSpPr>
            <p:spPr>
              <a:xfrm>
                <a:off x="7240270" y="24332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Rectangle 508"/>
              <p:cNvSpPr/>
              <p:nvPr/>
            </p:nvSpPr>
            <p:spPr>
              <a:xfrm>
                <a:off x="7240270" y="26337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p:cNvSpPr/>
              <p:nvPr/>
            </p:nvSpPr>
            <p:spPr>
              <a:xfrm>
                <a:off x="7240270" y="28341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Rectangle 510"/>
              <p:cNvSpPr/>
              <p:nvPr/>
            </p:nvSpPr>
            <p:spPr>
              <a:xfrm>
                <a:off x="7240270" y="30346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p:cNvSpPr/>
              <p:nvPr/>
            </p:nvSpPr>
            <p:spPr>
              <a:xfrm>
                <a:off x="7240270" y="323507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p:cNvSpPr/>
              <p:nvPr/>
            </p:nvSpPr>
            <p:spPr>
              <a:xfrm>
                <a:off x="7240270" y="3435521"/>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p:cNvSpPr/>
              <p:nvPr/>
            </p:nvSpPr>
            <p:spPr>
              <a:xfrm>
                <a:off x="7240270" y="36359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p:cNvSpPr/>
              <p:nvPr/>
            </p:nvSpPr>
            <p:spPr>
              <a:xfrm>
                <a:off x="7240270" y="38364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p:cNvSpPr/>
              <p:nvPr/>
            </p:nvSpPr>
            <p:spPr>
              <a:xfrm>
                <a:off x="7240270" y="40368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p:cNvSpPr/>
              <p:nvPr/>
            </p:nvSpPr>
            <p:spPr>
              <a:xfrm>
                <a:off x="7240270" y="42373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p:cNvSpPr/>
              <p:nvPr/>
            </p:nvSpPr>
            <p:spPr>
              <a:xfrm>
                <a:off x="7240270" y="443777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p:cNvSpPr/>
              <p:nvPr/>
            </p:nvSpPr>
            <p:spPr>
              <a:xfrm>
                <a:off x="7240270" y="4638220"/>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p:cNvSpPr/>
              <p:nvPr/>
            </p:nvSpPr>
            <p:spPr>
              <a:xfrm>
                <a:off x="7240270" y="48386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Rectangle 520"/>
              <p:cNvSpPr/>
              <p:nvPr/>
            </p:nvSpPr>
            <p:spPr>
              <a:xfrm>
                <a:off x="7240270" y="50391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p:cNvSpPr/>
              <p:nvPr/>
            </p:nvSpPr>
            <p:spPr>
              <a:xfrm>
                <a:off x="7240270" y="52395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Rectangle 522"/>
              <p:cNvSpPr/>
              <p:nvPr/>
            </p:nvSpPr>
            <p:spPr>
              <a:xfrm>
                <a:off x="7240270" y="53397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p:cNvSpPr/>
              <p:nvPr/>
            </p:nvSpPr>
            <p:spPr>
              <a:xfrm>
                <a:off x="7240270" y="54400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Rectangle 524"/>
              <p:cNvSpPr/>
              <p:nvPr/>
            </p:nvSpPr>
            <p:spPr>
              <a:xfrm>
                <a:off x="7240270" y="55402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p:cNvSpPr/>
              <p:nvPr/>
            </p:nvSpPr>
            <p:spPr>
              <a:xfrm>
                <a:off x="7240270" y="57406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Rectangle 526"/>
              <p:cNvSpPr/>
              <p:nvPr/>
            </p:nvSpPr>
            <p:spPr>
              <a:xfrm>
                <a:off x="7240270" y="584091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p:cNvSpPr/>
              <p:nvPr/>
            </p:nvSpPr>
            <p:spPr>
              <a:xfrm>
                <a:off x="7240270" y="59411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p:cNvSpPr/>
              <p:nvPr/>
            </p:nvSpPr>
            <p:spPr>
              <a:xfrm>
                <a:off x="7240270" y="60413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p:cNvSpPr/>
              <p:nvPr/>
            </p:nvSpPr>
            <p:spPr>
              <a:xfrm>
                <a:off x="7240270" y="6141593"/>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p:cNvSpPr/>
              <p:nvPr/>
            </p:nvSpPr>
            <p:spPr>
              <a:xfrm>
                <a:off x="7240270" y="62417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p:cNvSpPr/>
              <p:nvPr/>
            </p:nvSpPr>
            <p:spPr>
              <a:xfrm>
                <a:off x="7240270" y="17316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p:cNvSpPr/>
              <p:nvPr/>
            </p:nvSpPr>
            <p:spPr>
              <a:xfrm>
                <a:off x="7240270" y="193214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p:cNvSpPr/>
              <p:nvPr/>
            </p:nvSpPr>
            <p:spPr>
              <a:xfrm>
                <a:off x="7240270" y="2132597"/>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p:cNvSpPr/>
              <p:nvPr/>
            </p:nvSpPr>
            <p:spPr>
              <a:xfrm>
                <a:off x="7240270" y="23330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p:cNvSpPr/>
              <p:nvPr/>
            </p:nvSpPr>
            <p:spPr>
              <a:xfrm>
                <a:off x="7240270" y="25334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p:cNvSpPr/>
              <p:nvPr/>
            </p:nvSpPr>
            <p:spPr>
              <a:xfrm>
                <a:off x="7240270" y="27339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p:cNvSpPr/>
              <p:nvPr/>
            </p:nvSpPr>
            <p:spPr>
              <a:xfrm>
                <a:off x="7240270" y="29343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p:cNvSpPr/>
              <p:nvPr/>
            </p:nvSpPr>
            <p:spPr>
              <a:xfrm>
                <a:off x="7240270" y="313484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Rectangle 539"/>
              <p:cNvSpPr/>
              <p:nvPr/>
            </p:nvSpPr>
            <p:spPr>
              <a:xfrm>
                <a:off x="7240270" y="3335296"/>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p:cNvSpPr/>
              <p:nvPr/>
            </p:nvSpPr>
            <p:spPr>
              <a:xfrm>
                <a:off x="7240270" y="35357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p:cNvSpPr/>
              <p:nvPr/>
            </p:nvSpPr>
            <p:spPr>
              <a:xfrm>
                <a:off x="7240270" y="37361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p:cNvSpPr/>
              <p:nvPr/>
            </p:nvSpPr>
            <p:spPr>
              <a:xfrm>
                <a:off x="7240270" y="39366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p:cNvSpPr/>
              <p:nvPr/>
            </p:nvSpPr>
            <p:spPr>
              <a:xfrm>
                <a:off x="7240270" y="41370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Rectangle 544"/>
              <p:cNvSpPr/>
              <p:nvPr/>
            </p:nvSpPr>
            <p:spPr>
              <a:xfrm>
                <a:off x="7240270" y="43375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p:cNvSpPr/>
              <p:nvPr/>
            </p:nvSpPr>
            <p:spPr>
              <a:xfrm>
                <a:off x="7240270" y="453799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p:cNvSpPr/>
              <p:nvPr/>
            </p:nvSpPr>
            <p:spPr>
              <a:xfrm>
                <a:off x="7240270" y="4738445"/>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p:cNvSpPr/>
              <p:nvPr/>
            </p:nvSpPr>
            <p:spPr>
              <a:xfrm>
                <a:off x="7240270" y="493889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Rectangle 548"/>
              <p:cNvSpPr/>
              <p:nvPr/>
            </p:nvSpPr>
            <p:spPr>
              <a:xfrm>
                <a:off x="7240270" y="5139344"/>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p:cNvSpPr/>
              <p:nvPr/>
            </p:nvSpPr>
            <p:spPr>
              <a:xfrm>
                <a:off x="7240270" y="5640469"/>
                <a:ext cx="137160" cy="576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p:cNvSpPr/>
              <p:nvPr/>
            </p:nvSpPr>
            <p:spPr>
              <a:xfrm>
                <a:off x="7377430" y="1340997"/>
                <a:ext cx="274320" cy="499896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p:cNvSpPr/>
              <p:nvPr/>
            </p:nvSpPr>
            <p:spPr>
              <a:xfrm>
                <a:off x="7651750" y="142730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Rectangle 552"/>
              <p:cNvSpPr/>
              <p:nvPr/>
            </p:nvSpPr>
            <p:spPr>
              <a:xfrm>
                <a:off x="7651750" y="175060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p:cNvSpPr/>
              <p:nvPr/>
            </p:nvSpPr>
            <p:spPr>
              <a:xfrm>
                <a:off x="7651750" y="207390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p:cNvSpPr/>
              <p:nvPr/>
            </p:nvSpPr>
            <p:spPr>
              <a:xfrm>
                <a:off x="7651750" y="239720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p:cNvSpPr/>
              <p:nvPr/>
            </p:nvSpPr>
            <p:spPr>
              <a:xfrm>
                <a:off x="7651750" y="272051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p:cNvSpPr/>
              <p:nvPr/>
            </p:nvSpPr>
            <p:spPr>
              <a:xfrm>
                <a:off x="7651750" y="3043814"/>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p:cNvSpPr/>
              <p:nvPr/>
            </p:nvSpPr>
            <p:spPr>
              <a:xfrm>
                <a:off x="7651750" y="3367116"/>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p:cNvSpPr/>
              <p:nvPr/>
            </p:nvSpPr>
            <p:spPr>
              <a:xfrm>
                <a:off x="7651750" y="3690419"/>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p:cNvSpPr/>
              <p:nvPr/>
            </p:nvSpPr>
            <p:spPr>
              <a:xfrm>
                <a:off x="7651750" y="4013722"/>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p:cNvSpPr/>
              <p:nvPr/>
            </p:nvSpPr>
            <p:spPr>
              <a:xfrm>
                <a:off x="7651750" y="433702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p:cNvSpPr/>
              <p:nvPr/>
            </p:nvSpPr>
            <p:spPr>
              <a:xfrm>
                <a:off x="7651750" y="4660327"/>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p:cNvSpPr/>
              <p:nvPr/>
            </p:nvSpPr>
            <p:spPr>
              <a:xfrm>
                <a:off x="7651750" y="4983630"/>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p:cNvSpPr/>
              <p:nvPr/>
            </p:nvSpPr>
            <p:spPr>
              <a:xfrm>
                <a:off x="7651750" y="5306933"/>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p:cNvSpPr/>
              <p:nvPr/>
            </p:nvSpPr>
            <p:spPr>
              <a:xfrm>
                <a:off x="7651750" y="5630235"/>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p:cNvSpPr/>
              <p:nvPr/>
            </p:nvSpPr>
            <p:spPr>
              <a:xfrm>
                <a:off x="7651750" y="5953538"/>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p:cNvSpPr/>
              <p:nvPr/>
            </p:nvSpPr>
            <p:spPr>
              <a:xfrm>
                <a:off x="7651750" y="6276841"/>
                <a:ext cx="137160" cy="2533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p:cNvSpPr/>
              <p:nvPr/>
            </p:nvSpPr>
            <p:spPr>
              <a:xfrm>
                <a:off x="7011670" y="321803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p:cNvSpPr/>
              <p:nvPr/>
            </p:nvSpPr>
            <p:spPr>
              <a:xfrm>
                <a:off x="7011670" y="4621181"/>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p:cNvSpPr/>
              <p:nvPr/>
            </p:nvSpPr>
            <p:spPr>
              <a:xfrm>
                <a:off x="7011670" y="1714658"/>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p:cNvSpPr/>
              <p:nvPr/>
            </p:nvSpPr>
            <p:spPr>
              <a:xfrm>
                <a:off x="7011670" y="3017582"/>
                <a:ext cx="274320" cy="42218"/>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p:cNvSpPr/>
              <p:nvPr/>
            </p:nvSpPr>
            <p:spPr>
              <a:xfrm>
                <a:off x="7788910" y="139774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p:cNvSpPr/>
              <p:nvPr/>
            </p:nvSpPr>
            <p:spPr>
              <a:xfrm>
                <a:off x="7788910" y="1721050"/>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p:cNvSpPr/>
              <p:nvPr/>
            </p:nvSpPr>
            <p:spPr>
              <a:xfrm>
                <a:off x="7788910" y="204435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p:cNvSpPr/>
              <p:nvPr/>
            </p:nvSpPr>
            <p:spPr>
              <a:xfrm>
                <a:off x="7788910" y="236765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p:cNvSpPr/>
              <p:nvPr/>
            </p:nvSpPr>
            <p:spPr>
              <a:xfrm>
                <a:off x="7788910" y="269095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p:cNvSpPr/>
              <p:nvPr/>
            </p:nvSpPr>
            <p:spPr>
              <a:xfrm>
                <a:off x="7788910" y="3014261"/>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p:cNvSpPr/>
              <p:nvPr/>
            </p:nvSpPr>
            <p:spPr>
              <a:xfrm>
                <a:off x="7788910" y="3337563"/>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p:cNvSpPr/>
              <p:nvPr/>
            </p:nvSpPr>
            <p:spPr>
              <a:xfrm>
                <a:off x="7788910" y="3660866"/>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p:cNvSpPr/>
              <p:nvPr/>
            </p:nvSpPr>
            <p:spPr>
              <a:xfrm>
                <a:off x="7788910" y="3984169"/>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580"/>
              <p:cNvSpPr/>
              <p:nvPr/>
            </p:nvSpPr>
            <p:spPr>
              <a:xfrm>
                <a:off x="7788910" y="430747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p:cNvSpPr/>
              <p:nvPr/>
            </p:nvSpPr>
            <p:spPr>
              <a:xfrm>
                <a:off x="7788910" y="4630774"/>
                <a:ext cx="274320" cy="84436"/>
              </a:xfrm>
              <a:prstGeom prst="rect">
                <a:avLst/>
              </a:prstGeom>
              <a:solidFill>
                <a:srgbClr val="DE4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p:cNvSpPr/>
              <p:nvPr/>
            </p:nvSpPr>
            <p:spPr>
              <a:xfrm>
                <a:off x="7788910" y="4954077"/>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p:cNvSpPr/>
              <p:nvPr/>
            </p:nvSpPr>
            <p:spPr>
              <a:xfrm>
                <a:off x="7788910" y="5277380"/>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p:cNvSpPr/>
              <p:nvPr/>
            </p:nvSpPr>
            <p:spPr>
              <a:xfrm>
                <a:off x="7788910" y="5600682"/>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p:cNvSpPr/>
              <p:nvPr/>
            </p:nvSpPr>
            <p:spPr>
              <a:xfrm>
                <a:off x="7788910" y="5923985"/>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Rectangle 586"/>
              <p:cNvSpPr/>
              <p:nvPr/>
            </p:nvSpPr>
            <p:spPr>
              <a:xfrm>
                <a:off x="7788910" y="6247288"/>
                <a:ext cx="274320" cy="8443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8" name="Straight Connector 587"/>
              <p:cNvCxnSpPr>
                <a:endCxn id="570" idx="1"/>
              </p:cNvCxnSpPr>
              <p:nvPr/>
            </p:nvCxnSpPr>
            <p:spPr>
              <a:xfrm flipV="1">
                <a:off x="5871210" y="1735767"/>
                <a:ext cx="1140460" cy="997409"/>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p:cNvCxnSpPr>
                <a:endCxn id="571" idx="1"/>
              </p:cNvCxnSpPr>
              <p:nvPr/>
            </p:nvCxnSpPr>
            <p:spPr>
              <a:xfrm>
                <a:off x="5871210" y="2733176"/>
                <a:ext cx="1140460" cy="305515"/>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cxnSp>
            <p:nvCxnSpPr>
              <p:cNvPr id="590" name="Straight Connector 589"/>
              <p:cNvCxnSpPr>
                <a:endCxn id="569" idx="1"/>
              </p:cNvCxnSpPr>
              <p:nvPr/>
            </p:nvCxnSpPr>
            <p:spPr>
              <a:xfrm>
                <a:off x="5871210" y="2733176"/>
                <a:ext cx="1140460" cy="1909114"/>
              </a:xfrm>
              <a:prstGeom prst="line">
                <a:avLst/>
              </a:prstGeom>
              <a:ln>
                <a:solidFill>
                  <a:srgbClr val="DE4B32"/>
                </a:solidFill>
              </a:ln>
            </p:spPr>
            <p:style>
              <a:lnRef idx="1">
                <a:schemeClr val="accent1"/>
              </a:lnRef>
              <a:fillRef idx="0">
                <a:schemeClr val="accent1"/>
              </a:fillRef>
              <a:effectRef idx="0">
                <a:schemeClr val="accent1"/>
              </a:effectRef>
              <a:fontRef idx="minor">
                <a:schemeClr val="tx1"/>
              </a:fontRef>
            </p:style>
          </p:cxnSp>
          <p:sp>
            <p:nvSpPr>
              <p:cNvPr id="591" name="Rectangle 590"/>
              <p:cNvSpPr/>
              <p:nvPr/>
            </p:nvSpPr>
            <p:spPr>
              <a:xfrm>
                <a:off x="7011670" y="5222531"/>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2" name="Rectangle 591"/>
            <p:cNvSpPr/>
            <p:nvPr/>
          </p:nvSpPr>
          <p:spPr>
            <a:xfrm>
              <a:off x="7013448" y="3822192"/>
              <a:ext cx="274320" cy="4221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p:cNvGrpSpPr/>
          <p:nvPr/>
        </p:nvGrpSpPr>
        <p:grpSpPr>
          <a:xfrm>
            <a:off x="6553200" y="3560925"/>
            <a:ext cx="734568" cy="303485"/>
            <a:chOff x="6553200" y="3560925"/>
            <a:chExt cx="734568" cy="303485"/>
          </a:xfrm>
        </p:grpSpPr>
        <p:sp>
          <p:nvSpPr>
            <p:cNvPr id="594" name="Rectangle 593"/>
            <p:cNvSpPr/>
            <p:nvPr/>
          </p:nvSpPr>
          <p:spPr>
            <a:xfrm>
              <a:off x="7013448" y="3822192"/>
              <a:ext cx="274320" cy="42218"/>
            </a:xfrm>
            <a:prstGeom prst="rect">
              <a:avLst/>
            </a:prstGeom>
            <a:solidFill>
              <a:srgbClr val="A76A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endCxn id="594" idx="1"/>
            </p:cNvCxnSpPr>
            <p:nvPr/>
          </p:nvCxnSpPr>
          <p:spPr>
            <a:xfrm>
              <a:off x="6553200" y="3560925"/>
              <a:ext cx="460248" cy="282376"/>
            </a:xfrm>
            <a:prstGeom prst="straightConnector1">
              <a:avLst/>
            </a:prstGeom>
            <a:ln w="12700">
              <a:solidFill>
                <a:srgbClr val="A76AC2"/>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4880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0"/>
      <p:bldP spid="12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476</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Frome</dc:creator>
  <cp:lastModifiedBy>Jonathan Frome</cp:lastModifiedBy>
  <cp:revision>24</cp:revision>
  <dcterms:created xsi:type="dcterms:W3CDTF">2013-03-27T14:53:19Z</dcterms:created>
  <dcterms:modified xsi:type="dcterms:W3CDTF">2025-01-17T04:34:45Z</dcterms:modified>
</cp:coreProperties>
</file>