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SkillBuilder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Joe Frew and Michael Megarbane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SkillBuilder?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Shape 9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Practical</a:t>
            </a: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The methodology that SkillBuilder goes by is straightforward and easy for a user to wrap their head around. 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Easy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A linear UX flow moves the user where they need to be on the site.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Requires account creation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Moves users to the main page upon signup 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Scientifically Sound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SkillBuilder is based on the work of Josh Kaufman and K. Anders Ericsson, and Amy L. Baylor. Actual science means measurable results!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Railroading our New Users</a:t>
            </a:r>
          </a:p>
        </p:txBody>
      </p:sp>
      <p:sp>
        <p:nvSpPr>
          <p:cNvPr id="112" name="Shape 11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Authenticate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Identify Yourself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allow for the best possible user experience, we require a user to be logged in to access the site’s content. The splash page is always the Login/Signup prompt</a:t>
            </a:r>
          </a:p>
        </p:txBody>
      </p:sp>
      <p:sp>
        <p:nvSpPr>
          <p:cNvPr id="115" name="Shape 1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 Skill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Build Familiarity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Upon a valid account creation, users are redirected to the YourSkill page.</a:t>
            </a:r>
          </a:p>
          <a:p>
            <a:pPr indent="-330200" lvl="0" marL="457200"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" sz="1600"/>
              <a:t>This gives the user a clear idea of what they’re to do.</a:t>
            </a:r>
          </a:p>
        </p:txBody>
      </p:sp>
      <p:sp>
        <p:nvSpPr>
          <p:cNvPr id="118" name="Shape 1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Free Roam</a:t>
            </a: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Off the tracks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Now that they have seen the skill page, users are allowed to navigate to the About section to better understand the context of the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85200" y="6069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 the Hood</a:t>
            </a:r>
          </a:p>
        </p:txBody>
      </p:sp>
      <p:pic>
        <p:nvPicPr>
          <p:cNvPr descr="React-JS.sh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" y="1692547"/>
            <a:ext cx="2314268" cy="3392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redux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093" y="1138310"/>
            <a:ext cx="3392952" cy="339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3.png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650" y="1382175"/>
            <a:ext cx="2379150" cy="237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mentjs-logo-4DF96FC733-seeklogo.com.png"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650" y="25193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Improvements?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860375" y="578050"/>
            <a:ext cx="4211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 Message Reminders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Robust Explanation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Collapsible Journal Viewer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Feedback 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Tweaks to Timekeeping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