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8"/>
  </p:notesMasterIdLst>
  <p:sldIdLst>
    <p:sldId id="278" r:id="rId5"/>
    <p:sldId id="279" r:id="rId6"/>
    <p:sldId id="280" r:id="rId7"/>
    <p:sldId id="281" r:id="rId8"/>
    <p:sldId id="282" r:id="rId9"/>
    <p:sldId id="284" r:id="rId10"/>
    <p:sldId id="283" r:id="rId11"/>
    <p:sldId id="285" r:id="rId12"/>
    <p:sldId id="287" r:id="rId13"/>
    <p:sldId id="288" r:id="rId14"/>
    <p:sldId id="289" r:id="rId15"/>
    <p:sldId id="290" r:id="rId16"/>
    <p:sldId id="2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Airline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Jennifer Ruiz</a:t>
            </a:r>
          </a:p>
          <a:p>
            <a:pPr algn="l"/>
            <a:r>
              <a:rPr lang="en-US" sz="2300" dirty="0"/>
              <a:t>DSC 640</a:t>
            </a:r>
          </a:p>
          <a:p>
            <a:pPr algn="l"/>
            <a:r>
              <a:rPr lang="en-US" sz="2300" dirty="0"/>
              <a:t>Professor Armstrong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9CF7650-7342-48D6-999E-174C77B5F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7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2D286E-2458-46AD-B49E-911912F70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EEA83969-466A-4FD8-AFE8-E38CAE8ED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560542"/>
            <a:ext cx="10962513" cy="575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20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9CF7650-7342-48D6-999E-174C77B5F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26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B2D286E-2458-46AD-B49E-911912F70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A5A04605-2F9F-4CB0-AD7B-EC2B97686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3" y="506092"/>
            <a:ext cx="11237976" cy="587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71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78EB-DBFE-439E-A529-69419295A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 for the Public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452F6-1B78-40B4-BB9D-7B525E7B4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2000, there have only been 37 fatal airline accidents.</a:t>
            </a:r>
          </a:p>
          <a:p>
            <a:r>
              <a:rPr lang="en-US" dirty="0"/>
              <a:t>Passengers fly more than 78 Billion kilometers weekly. </a:t>
            </a:r>
          </a:p>
          <a:p>
            <a:r>
              <a:rPr lang="en-US" sz="4000" dirty="0"/>
              <a:t>Airlines are a safe and reliable means of travel for consumers!</a:t>
            </a:r>
          </a:p>
        </p:txBody>
      </p:sp>
    </p:spTree>
    <p:extLst>
      <p:ext uri="{BB962C8B-B14F-4D97-AF65-F5344CB8AC3E}">
        <p14:creationId xmlns:p14="http://schemas.microsoft.com/office/powerpoint/2010/main" val="2483882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449E-67B0-4407-809C-6934F1EA5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19A4-9223-4A8D-9EF6-B60B41390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Revenue and Profits across the industry are effected by fatal accidents.</a:t>
            </a:r>
          </a:p>
          <a:p>
            <a:r>
              <a:rPr lang="en-US" dirty="0"/>
              <a:t>Contingency plans should be developed to protect financial state of individual airlines. </a:t>
            </a:r>
          </a:p>
        </p:txBody>
      </p:sp>
    </p:spTree>
    <p:extLst>
      <p:ext uri="{BB962C8B-B14F-4D97-AF65-F5344CB8AC3E}">
        <p14:creationId xmlns:p14="http://schemas.microsoft.com/office/powerpoint/2010/main" val="368962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A Look Ahead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- Central Message </a:t>
            </a:r>
          </a:p>
          <a:p>
            <a:pPr marL="36900" indent="0">
              <a:buNone/>
            </a:pPr>
            <a:r>
              <a:rPr lang="en-US" sz="2400" dirty="0"/>
              <a:t>- Review of Aviation Accidents</a:t>
            </a:r>
          </a:p>
          <a:p>
            <a:pPr marL="36900" indent="0">
              <a:buNone/>
            </a:pPr>
            <a:r>
              <a:rPr lang="en-US" sz="2400" dirty="0"/>
              <a:t>- Impact on Profits</a:t>
            </a:r>
          </a:p>
          <a:p>
            <a:pPr marL="36900" lvl="0" indent="0">
              <a:buNone/>
            </a:pPr>
            <a:r>
              <a:rPr lang="en-US" sz="2400" dirty="0"/>
              <a:t>- Next Steps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30043-829A-40E4-8DF1-133FD3A1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57301"/>
            <a:ext cx="6672865" cy="23826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Central Message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B8A86-0238-4DA4-91C3-D0AAFBE1B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987" y="3769688"/>
            <a:ext cx="4926480" cy="1284144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tx1"/>
                </a:solidFill>
              </a:rPr>
              <a:t>Airlines are a safe, stable, and cost-effective means of travel.</a:t>
            </a:r>
          </a:p>
        </p:txBody>
      </p:sp>
      <p:pic>
        <p:nvPicPr>
          <p:cNvPr id="5" name="Graphic 4" descr="Airplane">
            <a:extLst>
              <a:ext uri="{FF2B5EF4-FFF2-40B4-BE49-F238E27FC236}">
                <a16:creationId xmlns:a16="http://schemas.microsoft.com/office/drawing/2014/main" id="{075DED88-81FC-4DE9-90A4-151C4DCF6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0891" y="2170143"/>
            <a:ext cx="2517715" cy="251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0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40300D-D6A0-4832-BA6A-7D9761A1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Accident Data</a:t>
            </a:r>
          </a:p>
        </p:txBody>
      </p:sp>
    </p:spTree>
    <p:extLst>
      <p:ext uri="{BB962C8B-B14F-4D97-AF65-F5344CB8AC3E}">
        <p14:creationId xmlns:p14="http://schemas.microsoft.com/office/powerpoint/2010/main" val="288345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58">
            <a:extLst>
              <a:ext uri="{FF2B5EF4-FFF2-40B4-BE49-F238E27FC236}">
                <a16:creationId xmlns:a16="http://schemas.microsoft.com/office/drawing/2014/main" id="{F9CF7650-7342-48D6-999E-174C77B5F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25E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B2D286E-2458-46AD-B49E-911912F70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18FEF76-88E1-4D07-B6D3-AE28F8229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834" y="643467"/>
            <a:ext cx="994833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3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9CF7650-7342-48D6-999E-174C77B5F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7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2D286E-2458-46AD-B49E-911912F70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AFD22BEF-1C42-43C7-8652-E8A64FABF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943" y="643467"/>
            <a:ext cx="990411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9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9CF7650-7342-48D6-999E-174C77B5F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26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B2D286E-2458-46AD-B49E-911912F70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49971C0-2F41-4859-97D8-024A0FB95E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9980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4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BFF0-8B8A-4552-B998-1FC9E02F6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Impact on Profits </a:t>
            </a:r>
          </a:p>
        </p:txBody>
      </p:sp>
    </p:spTree>
    <p:extLst>
      <p:ext uri="{BB962C8B-B14F-4D97-AF65-F5344CB8AC3E}">
        <p14:creationId xmlns:p14="http://schemas.microsoft.com/office/powerpoint/2010/main" val="3125186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58">
            <a:extLst>
              <a:ext uri="{FF2B5EF4-FFF2-40B4-BE49-F238E27FC236}">
                <a16:creationId xmlns:a16="http://schemas.microsoft.com/office/drawing/2014/main" id="{F9CF7650-7342-48D6-999E-174C77B5F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25E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B2D286E-2458-46AD-B49E-911912F70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D13F669-4AF5-4697-9379-67AC3AE38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520472"/>
            <a:ext cx="10944225" cy="58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90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Widescreen</PresentationFormat>
  <Paragraphs>21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Goudy Old Style</vt:lpstr>
      <vt:lpstr>Wingdings 2</vt:lpstr>
      <vt:lpstr>SlateVTI</vt:lpstr>
      <vt:lpstr>Airline Safety</vt:lpstr>
      <vt:lpstr>A Look Ahead</vt:lpstr>
      <vt:lpstr>Central Message </vt:lpstr>
      <vt:lpstr>Review of Accident Data</vt:lpstr>
      <vt:lpstr>PowerPoint Presentation</vt:lpstr>
      <vt:lpstr>PowerPoint Presentation</vt:lpstr>
      <vt:lpstr>PowerPoint Presentation</vt:lpstr>
      <vt:lpstr>   Impact on Profits </vt:lpstr>
      <vt:lpstr>PowerPoint Presentation</vt:lpstr>
      <vt:lpstr>PowerPoint Presentation</vt:lpstr>
      <vt:lpstr>PowerPoint Presentation</vt:lpstr>
      <vt:lpstr>Key Takeaways for the Public</vt:lpstr>
      <vt:lpstr>Stakeholder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2020-10-18T00:27:20Z</dcterms:created>
  <dcterms:modified xsi:type="dcterms:W3CDTF">2020-10-18T01:12:51Z</dcterms:modified>
</cp:coreProperties>
</file>