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33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vectors/pig-pink-cute-animal-face-funny-16138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E544-295C-E74D-B2F4-7CF86F09E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Pig Dice Game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72BDA-B31D-0046-A0AD-A3E3E06D2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877565" cy="12069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Presented by Team 4:</a:t>
            </a:r>
          </a:p>
          <a:p>
            <a:r>
              <a:rPr lang="en-US" dirty="0"/>
              <a:t>Patrick Flynn</a:t>
            </a:r>
          </a:p>
          <a:p>
            <a:r>
              <a:rPr lang="en-US" dirty="0"/>
              <a:t>Robert Griffin</a:t>
            </a:r>
          </a:p>
          <a:p>
            <a:r>
              <a:rPr lang="en-US" dirty="0"/>
              <a:t>Justus Frye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98006-5BD4-F140-83CC-039C5A3B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45956">
            <a:off x="847749" y="761819"/>
            <a:ext cx="3716488" cy="22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6DCA-1785-C540-90A8-261988F3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Overview &amp; Functionality of the Game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D1C4-1ADA-7343-9E7A-B3AC0481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2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74D7-DB72-0048-BD5C-4CFDF685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Rand, Branching, Loops, Vectors,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9C32-0D2A-724D-B6C8-3CF17F28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2611-0197-104C-946D-F3735222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Evolution of Team Flowchart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DA94A-1E9E-AE46-B37C-2E0DD2C2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4A0F-0170-1747-81C0-63966C5B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Challenges Faced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A60A-8D39-6043-8D52-EBD23C7E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6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F95F-C74C-A646-BCE6-B73C5958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A3C7-E689-984C-B095-A09F28FE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https://pixabay.com/vectors/pig-pink-cute-animal-face-funny-161381/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359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000000"/>
      </a:accent1>
      <a:accent2>
        <a:srgbClr val="D5D5D5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47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The Pig Dice Game</vt:lpstr>
      <vt:lpstr>Overview &amp; Functionality of the Game </vt:lpstr>
      <vt:lpstr>Rand, Branching, Loops, Vectors, Functions </vt:lpstr>
      <vt:lpstr>Evolution of Team Flowchart</vt:lpstr>
      <vt:lpstr>Challenges Faced </vt:lpstr>
      <vt:lpstr>Sources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Pig Dice Game</dc:title>
  <dc:creator>Justus frye</dc:creator>
  <cp:lastModifiedBy>Justus frye</cp:lastModifiedBy>
  <cp:revision>3</cp:revision>
  <dcterms:created xsi:type="dcterms:W3CDTF">2020-11-29T22:24:54Z</dcterms:created>
  <dcterms:modified xsi:type="dcterms:W3CDTF">2020-11-29T23:31:47Z</dcterms:modified>
</cp:coreProperties>
</file>