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5" r:id="rId7"/>
    <p:sldId id="266"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us frye" userId="dfdb1ec520b181af" providerId="LiveId" clId="{59BC6896-F3E2-4057-A9BD-BE6DE800D6B6}"/>
    <pc:docChg chg="undo redo custSel addSld delSld modSld">
      <pc:chgData name="Justus frye" userId="dfdb1ec520b181af" providerId="LiveId" clId="{59BC6896-F3E2-4057-A9BD-BE6DE800D6B6}" dt="2020-12-03T22:21:37.860" v="6721" actId="1076"/>
      <pc:docMkLst>
        <pc:docMk/>
      </pc:docMkLst>
      <pc:sldChg chg="modSp mod">
        <pc:chgData name="Justus frye" userId="dfdb1ec520b181af" providerId="LiveId" clId="{59BC6896-F3E2-4057-A9BD-BE6DE800D6B6}" dt="2020-12-03T21:04:59.261" v="2500" actId="1076"/>
        <pc:sldMkLst>
          <pc:docMk/>
          <pc:sldMk cId="3689329689" sldId="257"/>
        </pc:sldMkLst>
        <pc:spChg chg="mod">
          <ac:chgData name="Justus frye" userId="dfdb1ec520b181af" providerId="LiveId" clId="{59BC6896-F3E2-4057-A9BD-BE6DE800D6B6}" dt="2020-12-03T21:04:59.261" v="2500" actId="1076"/>
          <ac:spMkLst>
            <pc:docMk/>
            <pc:sldMk cId="3689329689" sldId="257"/>
            <ac:spMk id="3" creationId="{A3E6D1C4-1ADA-7343-9E7A-B3AC04814DCD}"/>
          </ac:spMkLst>
        </pc:spChg>
      </pc:sldChg>
      <pc:sldChg chg="addSp delSp modSp mod modClrScheme chgLayout">
        <pc:chgData name="Justus frye" userId="dfdb1ec520b181af" providerId="LiveId" clId="{59BC6896-F3E2-4057-A9BD-BE6DE800D6B6}" dt="2020-12-03T21:04:32.823" v="2498" actId="1076"/>
        <pc:sldMkLst>
          <pc:docMk/>
          <pc:sldMk cId="2790060123" sldId="259"/>
        </pc:sldMkLst>
        <pc:spChg chg="mod ord">
          <ac:chgData name="Justus frye" userId="dfdb1ec520b181af" providerId="LiveId" clId="{59BC6896-F3E2-4057-A9BD-BE6DE800D6B6}" dt="2020-12-03T20:47:51.004" v="1667" actId="700"/>
          <ac:spMkLst>
            <pc:docMk/>
            <pc:sldMk cId="2790060123" sldId="259"/>
            <ac:spMk id="2" creationId="{1D2B74D7-DB72-0048-BD5C-4CFDF685D653}"/>
          </ac:spMkLst>
        </pc:spChg>
        <pc:spChg chg="add del mod ord">
          <ac:chgData name="Justus frye" userId="dfdb1ec520b181af" providerId="LiveId" clId="{59BC6896-F3E2-4057-A9BD-BE6DE800D6B6}" dt="2020-12-03T20:47:51.004" v="1667" actId="700"/>
          <ac:spMkLst>
            <pc:docMk/>
            <pc:sldMk cId="2790060123" sldId="259"/>
            <ac:spMk id="3" creationId="{45B79C32-0D2A-724D-B6C8-3CF17F284142}"/>
          </ac:spMkLst>
        </pc:spChg>
        <pc:spChg chg="add del mod ord">
          <ac:chgData name="Justus frye" userId="dfdb1ec520b181af" providerId="LiveId" clId="{59BC6896-F3E2-4057-A9BD-BE6DE800D6B6}" dt="2020-12-03T20:47:47.478" v="1666" actId="700"/>
          <ac:spMkLst>
            <pc:docMk/>
            <pc:sldMk cId="2790060123" sldId="259"/>
            <ac:spMk id="4" creationId="{848A8CC8-8017-4DBA-BD94-0B7010BFEA3E}"/>
          </ac:spMkLst>
        </pc:spChg>
        <pc:spChg chg="add del mod ord">
          <ac:chgData name="Justus frye" userId="dfdb1ec520b181af" providerId="LiveId" clId="{59BC6896-F3E2-4057-A9BD-BE6DE800D6B6}" dt="2020-12-03T20:47:47.478" v="1666" actId="700"/>
          <ac:spMkLst>
            <pc:docMk/>
            <pc:sldMk cId="2790060123" sldId="259"/>
            <ac:spMk id="5" creationId="{9AEF45C4-63B1-45E8-8696-42102B1F0E32}"/>
          </ac:spMkLst>
        </pc:spChg>
        <pc:spChg chg="add del mod ord">
          <ac:chgData name="Justus frye" userId="dfdb1ec520b181af" providerId="LiveId" clId="{59BC6896-F3E2-4057-A9BD-BE6DE800D6B6}" dt="2020-12-03T20:47:47.478" v="1666" actId="700"/>
          <ac:spMkLst>
            <pc:docMk/>
            <pc:sldMk cId="2790060123" sldId="259"/>
            <ac:spMk id="6" creationId="{5CB66A31-6618-4BC4-A0A5-46567156228E}"/>
          </ac:spMkLst>
        </pc:spChg>
        <pc:spChg chg="add del mod ord">
          <ac:chgData name="Justus frye" userId="dfdb1ec520b181af" providerId="LiveId" clId="{59BC6896-F3E2-4057-A9BD-BE6DE800D6B6}" dt="2020-12-03T20:47:47.478" v="1666" actId="700"/>
          <ac:spMkLst>
            <pc:docMk/>
            <pc:sldMk cId="2790060123" sldId="259"/>
            <ac:spMk id="7" creationId="{26F892DC-2EE8-42E3-B3C6-11687FFC4FFE}"/>
          </ac:spMkLst>
        </pc:spChg>
        <pc:spChg chg="add mod ord">
          <ac:chgData name="Justus frye" userId="dfdb1ec520b181af" providerId="LiveId" clId="{59BC6896-F3E2-4057-A9BD-BE6DE800D6B6}" dt="2020-12-03T21:03:39.530" v="2486" actId="1076"/>
          <ac:spMkLst>
            <pc:docMk/>
            <pc:sldMk cId="2790060123" sldId="259"/>
            <ac:spMk id="8" creationId="{20447697-579A-4AC9-9539-DE6A99210DDB}"/>
          </ac:spMkLst>
        </pc:spChg>
        <pc:spChg chg="add del mod ord">
          <ac:chgData name="Justus frye" userId="dfdb1ec520b181af" providerId="LiveId" clId="{59BC6896-F3E2-4057-A9BD-BE6DE800D6B6}" dt="2020-12-03T20:51:07.817" v="1668" actId="478"/>
          <ac:spMkLst>
            <pc:docMk/>
            <pc:sldMk cId="2790060123" sldId="259"/>
            <ac:spMk id="9" creationId="{447A0C4B-E713-4803-884D-6E6448677DF6}"/>
          </ac:spMkLst>
        </pc:spChg>
        <pc:picChg chg="add mod">
          <ac:chgData name="Justus frye" userId="dfdb1ec520b181af" providerId="LiveId" clId="{59BC6896-F3E2-4057-A9BD-BE6DE800D6B6}" dt="2020-12-03T21:04:29.475" v="2497" actId="1076"/>
          <ac:picMkLst>
            <pc:docMk/>
            <pc:sldMk cId="2790060123" sldId="259"/>
            <ac:picMk id="10" creationId="{BCC017EA-7DF4-4FB2-B563-802A569275E3}"/>
          </ac:picMkLst>
        </pc:picChg>
        <pc:picChg chg="add mod">
          <ac:chgData name="Justus frye" userId="dfdb1ec520b181af" providerId="LiveId" clId="{59BC6896-F3E2-4057-A9BD-BE6DE800D6B6}" dt="2020-12-03T21:04:26.368" v="2496" actId="1076"/>
          <ac:picMkLst>
            <pc:docMk/>
            <pc:sldMk cId="2790060123" sldId="259"/>
            <ac:picMk id="11" creationId="{E524C6B5-4063-4313-89DB-DCCA4966F3D8}"/>
          </ac:picMkLst>
        </pc:picChg>
        <pc:picChg chg="add del mod">
          <ac:chgData name="Justus frye" userId="dfdb1ec520b181af" providerId="LiveId" clId="{59BC6896-F3E2-4057-A9BD-BE6DE800D6B6}" dt="2020-12-03T20:53:52.343" v="1680" actId="478"/>
          <ac:picMkLst>
            <pc:docMk/>
            <pc:sldMk cId="2790060123" sldId="259"/>
            <ac:picMk id="12" creationId="{0C762BC4-BBC3-4AF8-B6B9-E6C51149214D}"/>
          </ac:picMkLst>
        </pc:picChg>
        <pc:picChg chg="add mod">
          <ac:chgData name="Justus frye" userId="dfdb1ec520b181af" providerId="LiveId" clId="{59BC6896-F3E2-4057-A9BD-BE6DE800D6B6}" dt="2020-12-03T21:04:32.823" v="2498" actId="1076"/>
          <ac:picMkLst>
            <pc:docMk/>
            <pc:sldMk cId="2790060123" sldId="259"/>
            <ac:picMk id="13" creationId="{60D387D5-942E-4926-81F3-7F5F8F055A32}"/>
          </ac:picMkLst>
        </pc:picChg>
      </pc:sldChg>
      <pc:sldChg chg="addSp delSp modSp mod modClrScheme chgLayout">
        <pc:chgData name="Justus frye" userId="dfdb1ec520b181af" providerId="LiveId" clId="{59BC6896-F3E2-4057-A9BD-BE6DE800D6B6}" dt="2020-12-03T22:17:29.615" v="6715" actId="20577"/>
        <pc:sldMkLst>
          <pc:docMk/>
          <pc:sldMk cId="1712450799" sldId="260"/>
        </pc:sldMkLst>
        <pc:spChg chg="mod ord">
          <ac:chgData name="Justus frye" userId="dfdb1ec520b181af" providerId="LiveId" clId="{59BC6896-F3E2-4057-A9BD-BE6DE800D6B6}" dt="2020-12-03T21:19:55.329" v="3265" actId="700"/>
          <ac:spMkLst>
            <pc:docMk/>
            <pc:sldMk cId="1712450799" sldId="260"/>
            <ac:spMk id="2" creationId="{FBE82611-0197-104C-946D-F37352221991}"/>
          </ac:spMkLst>
        </pc:spChg>
        <pc:spChg chg="add mod ord">
          <ac:chgData name="Justus frye" userId="dfdb1ec520b181af" providerId="LiveId" clId="{59BC6896-F3E2-4057-A9BD-BE6DE800D6B6}" dt="2020-12-03T22:17:29.615" v="6715" actId="20577"/>
          <ac:spMkLst>
            <pc:docMk/>
            <pc:sldMk cId="1712450799" sldId="260"/>
            <ac:spMk id="3" creationId="{0BEFAB1F-1DE8-42E6-B4F9-F3FC298D4E63}"/>
          </ac:spMkLst>
        </pc:spChg>
        <pc:spChg chg="add del mod ord">
          <ac:chgData name="Justus frye" userId="dfdb1ec520b181af" providerId="LiveId" clId="{59BC6896-F3E2-4057-A9BD-BE6DE800D6B6}" dt="2020-12-03T21:19:57.947" v="3266" actId="478"/>
          <ac:spMkLst>
            <pc:docMk/>
            <pc:sldMk cId="1712450799" sldId="260"/>
            <ac:spMk id="4" creationId="{45B8F467-905E-49C1-83F7-97F926B9CCCA}"/>
          </ac:spMkLst>
        </pc:spChg>
        <pc:spChg chg="del mod ord">
          <ac:chgData name="Justus frye" userId="dfdb1ec520b181af" providerId="LiveId" clId="{59BC6896-F3E2-4057-A9BD-BE6DE800D6B6}" dt="2020-12-03T21:19:55.329" v="3265" actId="700"/>
          <ac:spMkLst>
            <pc:docMk/>
            <pc:sldMk cId="1712450799" sldId="260"/>
            <ac:spMk id="6" creationId="{A29DA94A-1E9E-AE46-B37C-2E0DD2C224C9}"/>
          </ac:spMkLst>
        </pc:spChg>
      </pc:sldChg>
      <pc:sldChg chg="modSp mod">
        <pc:chgData name="Justus frye" userId="dfdb1ec520b181af" providerId="LiveId" clId="{59BC6896-F3E2-4057-A9BD-BE6DE800D6B6}" dt="2020-12-03T22:12:20.266" v="6318" actId="5793"/>
        <pc:sldMkLst>
          <pc:docMk/>
          <pc:sldMk cId="3540867643" sldId="261"/>
        </pc:sldMkLst>
        <pc:spChg chg="mod">
          <ac:chgData name="Justus frye" userId="dfdb1ec520b181af" providerId="LiveId" clId="{59BC6896-F3E2-4057-A9BD-BE6DE800D6B6}" dt="2020-12-03T22:12:20.266" v="6318" actId="5793"/>
          <ac:spMkLst>
            <pc:docMk/>
            <pc:sldMk cId="3540867643" sldId="261"/>
            <ac:spMk id="3" creationId="{2797A60A-8D39-6043-8D52-EBD23C7EA835}"/>
          </ac:spMkLst>
        </pc:spChg>
      </pc:sldChg>
      <pc:sldChg chg="modSp mod">
        <pc:chgData name="Justus frye" userId="dfdb1ec520b181af" providerId="LiveId" clId="{59BC6896-F3E2-4057-A9BD-BE6DE800D6B6}" dt="2020-12-03T22:05:16.459" v="5251" actId="1076"/>
        <pc:sldMkLst>
          <pc:docMk/>
          <pc:sldMk cId="1990935998" sldId="262"/>
        </pc:sldMkLst>
        <pc:spChg chg="mod">
          <ac:chgData name="Justus frye" userId="dfdb1ec520b181af" providerId="LiveId" clId="{59BC6896-F3E2-4057-A9BD-BE6DE800D6B6}" dt="2020-12-03T22:05:16.459" v="5251" actId="1076"/>
          <ac:spMkLst>
            <pc:docMk/>
            <pc:sldMk cId="1990935998" sldId="262"/>
            <ac:spMk id="3" creationId="{70C8A3C7-E689-984C-B095-A09F28FE471E}"/>
          </ac:spMkLst>
        </pc:spChg>
      </pc:sldChg>
      <pc:sldChg chg="addSp delSp modSp mod modClrScheme chgLayout">
        <pc:chgData name="Justus frye" userId="dfdb1ec520b181af" providerId="LiveId" clId="{59BC6896-F3E2-4057-A9BD-BE6DE800D6B6}" dt="2020-12-03T21:18:39.155" v="3264" actId="20577"/>
        <pc:sldMkLst>
          <pc:docMk/>
          <pc:sldMk cId="2224566720" sldId="263"/>
        </pc:sldMkLst>
        <pc:spChg chg="mod ord">
          <ac:chgData name="Justus frye" userId="dfdb1ec520b181af" providerId="LiveId" clId="{59BC6896-F3E2-4057-A9BD-BE6DE800D6B6}" dt="2020-12-03T21:05:15.631" v="2502" actId="700"/>
          <ac:spMkLst>
            <pc:docMk/>
            <pc:sldMk cId="2224566720" sldId="263"/>
            <ac:spMk id="2" creationId="{03C8948C-18DB-47EB-9132-BE56645F4C10}"/>
          </ac:spMkLst>
        </pc:spChg>
        <pc:spChg chg="del mod ord">
          <ac:chgData name="Justus frye" userId="dfdb1ec520b181af" providerId="LiveId" clId="{59BC6896-F3E2-4057-A9BD-BE6DE800D6B6}" dt="2020-12-03T21:05:15.631" v="2502" actId="700"/>
          <ac:spMkLst>
            <pc:docMk/>
            <pc:sldMk cId="2224566720" sldId="263"/>
            <ac:spMk id="3" creationId="{6AE83549-893B-4A1C-B725-D99424B9F838}"/>
          </ac:spMkLst>
        </pc:spChg>
        <pc:spChg chg="add mod ord">
          <ac:chgData name="Justus frye" userId="dfdb1ec520b181af" providerId="LiveId" clId="{59BC6896-F3E2-4057-A9BD-BE6DE800D6B6}" dt="2020-12-03T21:18:39.155" v="3264" actId="20577"/>
          <ac:spMkLst>
            <pc:docMk/>
            <pc:sldMk cId="2224566720" sldId="263"/>
            <ac:spMk id="4" creationId="{16D5DA9A-5224-4FAF-BC47-72EAEFFEBD56}"/>
          </ac:spMkLst>
        </pc:spChg>
        <pc:spChg chg="add del mod ord">
          <ac:chgData name="Justus frye" userId="dfdb1ec520b181af" providerId="LiveId" clId="{59BC6896-F3E2-4057-A9BD-BE6DE800D6B6}" dt="2020-12-03T21:05:18.542" v="2503" actId="478"/>
          <ac:spMkLst>
            <pc:docMk/>
            <pc:sldMk cId="2224566720" sldId="263"/>
            <ac:spMk id="5" creationId="{9990E8AD-9247-4DED-94EB-17552C2C2411}"/>
          </ac:spMkLst>
        </pc:spChg>
        <pc:picChg chg="add mod">
          <ac:chgData name="Justus frye" userId="dfdb1ec520b181af" providerId="LiveId" clId="{59BC6896-F3E2-4057-A9BD-BE6DE800D6B6}" dt="2020-12-03T21:09:48.281" v="2509" actId="1076"/>
          <ac:picMkLst>
            <pc:docMk/>
            <pc:sldMk cId="2224566720" sldId="263"/>
            <ac:picMk id="6" creationId="{C1058182-EEDC-4119-88BF-CBC7D53C88E8}"/>
          </ac:picMkLst>
        </pc:picChg>
        <pc:picChg chg="add del mod">
          <ac:chgData name="Justus frye" userId="dfdb1ec520b181af" providerId="LiveId" clId="{59BC6896-F3E2-4057-A9BD-BE6DE800D6B6}" dt="2020-12-03T21:11:00.061" v="2513" actId="478"/>
          <ac:picMkLst>
            <pc:docMk/>
            <pc:sldMk cId="2224566720" sldId="263"/>
            <ac:picMk id="7" creationId="{72EF1666-AFA7-4042-8AD3-78CCAC88AE4B}"/>
          </ac:picMkLst>
        </pc:picChg>
        <pc:picChg chg="add mod">
          <ac:chgData name="Justus frye" userId="dfdb1ec520b181af" providerId="LiveId" clId="{59BC6896-F3E2-4057-A9BD-BE6DE800D6B6}" dt="2020-12-03T21:11:33.945" v="2517" actId="14100"/>
          <ac:picMkLst>
            <pc:docMk/>
            <pc:sldMk cId="2224566720" sldId="263"/>
            <ac:picMk id="8" creationId="{3BA44E8F-BDB3-43AC-A5EE-60CA9D8CE7B9}"/>
          </ac:picMkLst>
        </pc:picChg>
      </pc:sldChg>
      <pc:sldChg chg="addSp delSp modSp mod modClrScheme chgLayout">
        <pc:chgData name="Justus frye" userId="dfdb1ec520b181af" providerId="LiveId" clId="{59BC6896-F3E2-4057-A9BD-BE6DE800D6B6}" dt="2020-12-03T21:34:07.214" v="4208" actId="1076"/>
        <pc:sldMkLst>
          <pc:docMk/>
          <pc:sldMk cId="1099570244" sldId="264"/>
        </pc:sldMkLst>
        <pc:spChg chg="mod ord">
          <ac:chgData name="Justus frye" userId="dfdb1ec520b181af" providerId="LiveId" clId="{59BC6896-F3E2-4057-A9BD-BE6DE800D6B6}" dt="2020-12-03T21:20:23.229" v="3270" actId="700"/>
          <ac:spMkLst>
            <pc:docMk/>
            <pc:sldMk cId="1099570244" sldId="264"/>
            <ac:spMk id="2" creationId="{E77E41A3-65A6-4250-BBA9-7D8E5266A823}"/>
          </ac:spMkLst>
        </pc:spChg>
        <pc:spChg chg="del mod ord">
          <ac:chgData name="Justus frye" userId="dfdb1ec520b181af" providerId="LiveId" clId="{59BC6896-F3E2-4057-A9BD-BE6DE800D6B6}" dt="2020-12-03T21:20:17.533" v="3269" actId="700"/>
          <ac:spMkLst>
            <pc:docMk/>
            <pc:sldMk cId="1099570244" sldId="264"/>
            <ac:spMk id="3" creationId="{363D4D99-D012-4E8D-B90A-70CDDCD760ED}"/>
          </ac:spMkLst>
        </pc:spChg>
        <pc:spChg chg="add del mod ord">
          <ac:chgData name="Justus frye" userId="dfdb1ec520b181af" providerId="LiveId" clId="{59BC6896-F3E2-4057-A9BD-BE6DE800D6B6}" dt="2020-12-03T21:20:23.229" v="3270" actId="700"/>
          <ac:spMkLst>
            <pc:docMk/>
            <pc:sldMk cId="1099570244" sldId="264"/>
            <ac:spMk id="4" creationId="{6FAA0AD0-8779-47FC-952B-9CA06E4D09BC}"/>
          </ac:spMkLst>
        </pc:spChg>
        <pc:spChg chg="add del mod ord">
          <ac:chgData name="Justus frye" userId="dfdb1ec520b181af" providerId="LiveId" clId="{59BC6896-F3E2-4057-A9BD-BE6DE800D6B6}" dt="2020-12-03T21:20:23.229" v="3270" actId="700"/>
          <ac:spMkLst>
            <pc:docMk/>
            <pc:sldMk cId="1099570244" sldId="264"/>
            <ac:spMk id="5" creationId="{87F0AC29-735B-4707-A4A5-95BD199E3FBE}"/>
          </ac:spMkLst>
        </pc:spChg>
        <pc:spChg chg="add mod ord">
          <ac:chgData name="Justus frye" userId="dfdb1ec520b181af" providerId="LiveId" clId="{59BC6896-F3E2-4057-A9BD-BE6DE800D6B6}" dt="2020-12-03T21:33:48.834" v="4204" actId="14100"/>
          <ac:spMkLst>
            <pc:docMk/>
            <pc:sldMk cId="1099570244" sldId="264"/>
            <ac:spMk id="6" creationId="{C6007044-E55B-4126-AE16-89F7F44364A3}"/>
          </ac:spMkLst>
        </pc:spChg>
        <pc:spChg chg="add del mod ord">
          <ac:chgData name="Justus frye" userId="dfdb1ec520b181af" providerId="LiveId" clId="{59BC6896-F3E2-4057-A9BD-BE6DE800D6B6}" dt="2020-12-03T21:20:26.508" v="3271" actId="478"/>
          <ac:spMkLst>
            <pc:docMk/>
            <pc:sldMk cId="1099570244" sldId="264"/>
            <ac:spMk id="7" creationId="{9E7717D8-E1CA-4AD6-BE13-86FA9D196684}"/>
          </ac:spMkLst>
        </pc:spChg>
        <pc:picChg chg="add mod">
          <ac:chgData name="Justus frye" userId="dfdb1ec520b181af" providerId="LiveId" clId="{59BC6896-F3E2-4057-A9BD-BE6DE800D6B6}" dt="2020-12-03T21:34:07.214" v="4208" actId="1076"/>
          <ac:picMkLst>
            <pc:docMk/>
            <pc:sldMk cId="1099570244" sldId="264"/>
            <ac:picMk id="8" creationId="{1086E1C2-8394-4F86-8648-40C37F21E215}"/>
          </ac:picMkLst>
        </pc:picChg>
        <pc:picChg chg="add mod">
          <ac:chgData name="Justus frye" userId="dfdb1ec520b181af" providerId="LiveId" clId="{59BC6896-F3E2-4057-A9BD-BE6DE800D6B6}" dt="2020-12-03T21:34:04.715" v="4207" actId="1076"/>
          <ac:picMkLst>
            <pc:docMk/>
            <pc:sldMk cId="1099570244" sldId="264"/>
            <ac:picMk id="9" creationId="{72A9E03D-86BC-4111-B5C8-AE4C584822E3}"/>
          </ac:picMkLst>
        </pc:picChg>
        <pc:picChg chg="add mod">
          <ac:chgData name="Justus frye" userId="dfdb1ec520b181af" providerId="LiveId" clId="{59BC6896-F3E2-4057-A9BD-BE6DE800D6B6}" dt="2020-12-03T21:34:02.888" v="4206" actId="1076"/>
          <ac:picMkLst>
            <pc:docMk/>
            <pc:sldMk cId="1099570244" sldId="264"/>
            <ac:picMk id="10" creationId="{9A162FCF-4654-40C6-B058-D8D27A478EED}"/>
          </ac:picMkLst>
        </pc:picChg>
        <pc:picChg chg="add mod">
          <ac:chgData name="Justus frye" userId="dfdb1ec520b181af" providerId="LiveId" clId="{59BC6896-F3E2-4057-A9BD-BE6DE800D6B6}" dt="2020-12-03T21:33:59.652" v="4205" actId="1076"/>
          <ac:picMkLst>
            <pc:docMk/>
            <pc:sldMk cId="1099570244" sldId="264"/>
            <ac:picMk id="11" creationId="{81F61428-D0B3-4DF6-9068-27C2794CA49C}"/>
          </ac:picMkLst>
        </pc:picChg>
      </pc:sldChg>
      <pc:sldChg chg="addSp delSp modSp mod modClrScheme chgLayout">
        <pc:chgData name="Justus frye" userId="dfdb1ec520b181af" providerId="LiveId" clId="{59BC6896-F3E2-4057-A9BD-BE6DE800D6B6}" dt="2020-12-03T21:49:05.836" v="4639" actId="20577"/>
        <pc:sldMkLst>
          <pc:docMk/>
          <pc:sldMk cId="1216680042" sldId="265"/>
        </pc:sldMkLst>
        <pc:spChg chg="mod ord">
          <ac:chgData name="Justus frye" userId="dfdb1ec520b181af" providerId="LiveId" clId="{59BC6896-F3E2-4057-A9BD-BE6DE800D6B6}" dt="2020-12-03T21:40:56.602" v="4235" actId="20577"/>
          <ac:spMkLst>
            <pc:docMk/>
            <pc:sldMk cId="1216680042" sldId="265"/>
            <ac:spMk id="2" creationId="{D4AA2422-E402-4F6D-94C0-3AA1F98C222A}"/>
          </ac:spMkLst>
        </pc:spChg>
        <pc:spChg chg="del mod ord">
          <ac:chgData name="Justus frye" userId="dfdb1ec520b181af" providerId="LiveId" clId="{59BC6896-F3E2-4057-A9BD-BE6DE800D6B6}" dt="2020-12-03T21:35:00.252" v="4210" actId="700"/>
          <ac:spMkLst>
            <pc:docMk/>
            <pc:sldMk cId="1216680042" sldId="265"/>
            <ac:spMk id="3" creationId="{38CBEA5E-3A16-428B-81D1-AD81F7B2796A}"/>
          </ac:spMkLst>
        </pc:spChg>
        <pc:spChg chg="add mod ord">
          <ac:chgData name="Justus frye" userId="dfdb1ec520b181af" providerId="LiveId" clId="{59BC6896-F3E2-4057-A9BD-BE6DE800D6B6}" dt="2020-12-03T21:49:05.836" v="4639" actId="20577"/>
          <ac:spMkLst>
            <pc:docMk/>
            <pc:sldMk cId="1216680042" sldId="265"/>
            <ac:spMk id="4" creationId="{C5FF3C24-3049-4E70-9F94-2F049B31F64B}"/>
          </ac:spMkLst>
        </pc:spChg>
        <pc:spChg chg="add del mod ord">
          <ac:chgData name="Justus frye" userId="dfdb1ec520b181af" providerId="LiveId" clId="{59BC6896-F3E2-4057-A9BD-BE6DE800D6B6}" dt="2020-12-03T21:35:05.741" v="4212" actId="478"/>
          <ac:spMkLst>
            <pc:docMk/>
            <pc:sldMk cId="1216680042" sldId="265"/>
            <ac:spMk id="5" creationId="{68DADD7F-E1F6-4569-BAC4-DA073624640C}"/>
          </ac:spMkLst>
        </pc:spChg>
        <pc:picChg chg="add mod">
          <ac:chgData name="Justus frye" userId="dfdb1ec520b181af" providerId="LiveId" clId="{59BC6896-F3E2-4057-A9BD-BE6DE800D6B6}" dt="2020-12-03T21:38:45.701" v="4220" actId="1076"/>
          <ac:picMkLst>
            <pc:docMk/>
            <pc:sldMk cId="1216680042" sldId="265"/>
            <ac:picMk id="6" creationId="{D6846975-8EB3-4C65-BB8A-53AB1B01C41D}"/>
          </ac:picMkLst>
        </pc:picChg>
        <pc:picChg chg="add mod">
          <ac:chgData name="Justus frye" userId="dfdb1ec520b181af" providerId="LiveId" clId="{59BC6896-F3E2-4057-A9BD-BE6DE800D6B6}" dt="2020-12-03T21:38:40.976" v="4219" actId="14100"/>
          <ac:picMkLst>
            <pc:docMk/>
            <pc:sldMk cId="1216680042" sldId="265"/>
            <ac:picMk id="7" creationId="{BE099DBA-BB58-4B3E-9257-D706B37AA718}"/>
          </ac:picMkLst>
        </pc:picChg>
      </pc:sldChg>
      <pc:sldChg chg="addSp delSp modSp mod modClrScheme chgLayout">
        <pc:chgData name="Justus frye" userId="dfdb1ec520b181af" providerId="LiveId" clId="{59BC6896-F3E2-4057-A9BD-BE6DE800D6B6}" dt="2020-12-03T22:21:37.860" v="6721" actId="1076"/>
        <pc:sldMkLst>
          <pc:docMk/>
          <pc:sldMk cId="45669836" sldId="266"/>
        </pc:sldMkLst>
        <pc:spChg chg="mod ord">
          <ac:chgData name="Justus frye" userId="dfdb1ec520b181af" providerId="LiveId" clId="{59BC6896-F3E2-4057-A9BD-BE6DE800D6B6}" dt="2020-12-03T21:51:22.685" v="4688" actId="700"/>
          <ac:spMkLst>
            <pc:docMk/>
            <pc:sldMk cId="45669836" sldId="266"/>
            <ac:spMk id="2" creationId="{5E84EC25-D3CB-44B5-8982-6EF358501DCC}"/>
          </ac:spMkLst>
        </pc:spChg>
        <pc:spChg chg="del mod ord">
          <ac:chgData name="Justus frye" userId="dfdb1ec520b181af" providerId="LiveId" clId="{59BC6896-F3E2-4057-A9BD-BE6DE800D6B6}" dt="2020-12-03T21:50:11.568" v="4642" actId="700"/>
          <ac:spMkLst>
            <pc:docMk/>
            <pc:sldMk cId="45669836" sldId="266"/>
            <ac:spMk id="3" creationId="{63D108C8-A3F4-4AB9-A467-15F1CD2C99B5}"/>
          </ac:spMkLst>
        </pc:spChg>
        <pc:spChg chg="add del mod ord">
          <ac:chgData name="Justus frye" userId="dfdb1ec520b181af" providerId="LiveId" clId="{59BC6896-F3E2-4057-A9BD-BE6DE800D6B6}" dt="2020-12-03T21:50:49.869" v="4661" actId="478"/>
          <ac:spMkLst>
            <pc:docMk/>
            <pc:sldMk cId="45669836" sldId="266"/>
            <ac:spMk id="4" creationId="{41D01326-F6D4-4676-BC8E-F4BE11670F03}"/>
          </ac:spMkLst>
        </pc:spChg>
        <pc:spChg chg="add del mod ord">
          <ac:chgData name="Justus frye" userId="dfdb1ec520b181af" providerId="LiveId" clId="{59BC6896-F3E2-4057-A9BD-BE6DE800D6B6}" dt="2020-12-03T21:50:16.962" v="4644" actId="478"/>
          <ac:spMkLst>
            <pc:docMk/>
            <pc:sldMk cId="45669836" sldId="266"/>
            <ac:spMk id="5" creationId="{C4B835C5-5D97-48F8-B0FB-0A67AD63DA43}"/>
          </ac:spMkLst>
        </pc:spChg>
        <pc:spChg chg="add del mod">
          <ac:chgData name="Justus frye" userId="dfdb1ec520b181af" providerId="LiveId" clId="{59BC6896-F3E2-4057-A9BD-BE6DE800D6B6}" dt="2020-12-03T21:51:20.009" v="4687" actId="478"/>
          <ac:spMkLst>
            <pc:docMk/>
            <pc:sldMk cId="45669836" sldId="266"/>
            <ac:spMk id="6" creationId="{1C93912D-BFB8-4937-8F5D-23F7EFB113D5}"/>
          </ac:spMkLst>
        </pc:spChg>
        <pc:spChg chg="add mod ord">
          <ac:chgData name="Justus frye" userId="dfdb1ec520b181af" providerId="LiveId" clId="{59BC6896-F3E2-4057-A9BD-BE6DE800D6B6}" dt="2020-12-03T22:20:10.911" v="6716" actId="20577"/>
          <ac:spMkLst>
            <pc:docMk/>
            <pc:sldMk cId="45669836" sldId="266"/>
            <ac:spMk id="7" creationId="{ADBAC513-E084-4BDD-83D6-FC4A7A1FDFF7}"/>
          </ac:spMkLst>
        </pc:spChg>
        <pc:spChg chg="add del mod ord">
          <ac:chgData name="Justus frye" userId="dfdb1ec520b181af" providerId="LiveId" clId="{59BC6896-F3E2-4057-A9BD-BE6DE800D6B6}" dt="2020-12-03T21:51:25.250" v="4689" actId="478"/>
          <ac:spMkLst>
            <pc:docMk/>
            <pc:sldMk cId="45669836" sldId="266"/>
            <ac:spMk id="8" creationId="{228B2683-E489-4F9A-96C6-CCA556D6BB00}"/>
          </ac:spMkLst>
        </pc:spChg>
        <pc:picChg chg="add del mod">
          <ac:chgData name="Justus frye" userId="dfdb1ec520b181af" providerId="LiveId" clId="{59BC6896-F3E2-4057-A9BD-BE6DE800D6B6}" dt="2020-12-03T22:21:23.584" v="6719" actId="478"/>
          <ac:picMkLst>
            <pc:docMk/>
            <pc:sldMk cId="45669836" sldId="266"/>
            <ac:picMk id="9" creationId="{4763E474-2817-4DD7-8584-2CBF279EC73F}"/>
          </ac:picMkLst>
        </pc:picChg>
        <pc:picChg chg="add del mod">
          <ac:chgData name="Justus frye" userId="dfdb1ec520b181af" providerId="LiveId" clId="{59BC6896-F3E2-4057-A9BD-BE6DE800D6B6}" dt="2020-12-03T22:21:22.685" v="6718" actId="478"/>
          <ac:picMkLst>
            <pc:docMk/>
            <pc:sldMk cId="45669836" sldId="266"/>
            <ac:picMk id="10" creationId="{047C2F73-D0FD-4BC5-83FE-66F83CD0D09D}"/>
          </ac:picMkLst>
        </pc:picChg>
        <pc:picChg chg="add mod">
          <ac:chgData name="Justus frye" userId="dfdb1ec520b181af" providerId="LiveId" clId="{59BC6896-F3E2-4057-A9BD-BE6DE800D6B6}" dt="2020-12-03T22:21:37.860" v="6721" actId="1076"/>
          <ac:picMkLst>
            <pc:docMk/>
            <pc:sldMk cId="45669836" sldId="266"/>
            <ac:picMk id="11" creationId="{EBA3A2FB-7A32-4247-8E1C-494F4A5E50F4}"/>
          </ac:picMkLst>
        </pc:picChg>
      </pc:sldChg>
      <pc:sldChg chg="new del">
        <pc:chgData name="Justus frye" userId="dfdb1ec520b181af" providerId="LiveId" clId="{59BC6896-F3E2-4057-A9BD-BE6DE800D6B6}" dt="2020-12-03T21:50:07.150" v="4641" actId="680"/>
        <pc:sldMkLst>
          <pc:docMk/>
          <pc:sldMk cId="302375602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ixabay.com/vectors/pig-pink-cute-animal-face-funny-1613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E544-295C-E74D-B2F4-7CF86F09E919}"/>
              </a:ext>
            </a:extLst>
          </p:cNvPr>
          <p:cNvSpPr>
            <a:spLocks noGrp="1"/>
          </p:cNvSpPr>
          <p:nvPr>
            <p:ph type="ctrTitle"/>
          </p:nvPr>
        </p:nvSpPr>
        <p:spPr/>
        <p:txBody>
          <a:bodyPr/>
          <a:lstStyle/>
          <a:p>
            <a:pPr algn="ctr"/>
            <a:r>
              <a:rPr lang="en-US" dirty="0"/>
              <a:t>The Pig Dice Game</a:t>
            </a:r>
            <a:endParaRPr lang="en-US" sz="4400" dirty="0"/>
          </a:p>
        </p:txBody>
      </p:sp>
      <p:sp>
        <p:nvSpPr>
          <p:cNvPr id="3" name="Subtitle 2">
            <a:extLst>
              <a:ext uri="{FF2B5EF4-FFF2-40B4-BE49-F238E27FC236}">
                <a16:creationId xmlns:a16="http://schemas.microsoft.com/office/drawing/2014/main" id="{0B972BDA-B31D-0046-A0AD-A3E3E06D243E}"/>
              </a:ext>
            </a:extLst>
          </p:cNvPr>
          <p:cNvSpPr>
            <a:spLocks noGrp="1"/>
          </p:cNvSpPr>
          <p:nvPr>
            <p:ph type="subTitle" idx="1"/>
          </p:nvPr>
        </p:nvSpPr>
        <p:spPr>
          <a:xfrm>
            <a:off x="1507066" y="4050833"/>
            <a:ext cx="7877565" cy="1206967"/>
          </a:xfrm>
        </p:spPr>
        <p:txBody>
          <a:bodyPr>
            <a:normAutofit fontScale="85000" lnSpcReduction="20000"/>
          </a:bodyPr>
          <a:lstStyle/>
          <a:p>
            <a:r>
              <a:rPr lang="en-US" dirty="0"/>
              <a:t>Presented by Team 4:</a:t>
            </a:r>
          </a:p>
          <a:p>
            <a:r>
              <a:rPr lang="en-US" dirty="0"/>
              <a:t>Patrick Flynn</a:t>
            </a:r>
          </a:p>
          <a:p>
            <a:r>
              <a:rPr lang="en-US" dirty="0"/>
              <a:t>Robert Griffin</a:t>
            </a:r>
          </a:p>
          <a:p>
            <a:r>
              <a:rPr lang="en-US" dirty="0"/>
              <a:t>Justus Frye</a:t>
            </a:r>
          </a:p>
        </p:txBody>
      </p:sp>
      <p:pic>
        <p:nvPicPr>
          <p:cNvPr id="6" name="Picture 5">
            <a:extLst>
              <a:ext uri="{FF2B5EF4-FFF2-40B4-BE49-F238E27FC236}">
                <a16:creationId xmlns:a16="http://schemas.microsoft.com/office/drawing/2014/main" id="{78098006-5BD4-F140-83CC-039C5A3BFA37}"/>
              </a:ext>
            </a:extLst>
          </p:cNvPr>
          <p:cNvPicPr>
            <a:picLocks noChangeAspect="1"/>
          </p:cNvPicPr>
          <p:nvPr/>
        </p:nvPicPr>
        <p:blipFill>
          <a:blip r:embed="rId2"/>
          <a:stretch>
            <a:fillRect/>
          </a:stretch>
        </p:blipFill>
        <p:spPr>
          <a:xfrm rot="19845956">
            <a:off x="847749" y="761819"/>
            <a:ext cx="3716488" cy="2287963"/>
          </a:xfrm>
          <a:prstGeom prst="rect">
            <a:avLst/>
          </a:prstGeom>
        </p:spPr>
      </p:pic>
    </p:spTree>
    <p:extLst>
      <p:ext uri="{BB962C8B-B14F-4D97-AF65-F5344CB8AC3E}">
        <p14:creationId xmlns:p14="http://schemas.microsoft.com/office/powerpoint/2010/main" val="343724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F95F-C74C-A646-BCE6-B73C5958115C}"/>
              </a:ext>
            </a:extLst>
          </p:cNvPr>
          <p:cNvSpPr>
            <a:spLocks noGrp="1"/>
          </p:cNvSpPr>
          <p:nvPr>
            <p:ph type="title"/>
          </p:nvPr>
        </p:nvSpPr>
        <p:spPr/>
        <p:txBody>
          <a:bodyPr/>
          <a:lstStyle/>
          <a:p>
            <a:r>
              <a:rPr lang="en-US" dirty="0"/>
              <a:t>Sources </a:t>
            </a:r>
            <a:br>
              <a:rPr lang="en-US" dirty="0"/>
            </a:br>
            <a:endParaRPr lang="en-US" dirty="0"/>
          </a:p>
        </p:txBody>
      </p:sp>
      <p:sp>
        <p:nvSpPr>
          <p:cNvPr id="3" name="Content Placeholder 2">
            <a:extLst>
              <a:ext uri="{FF2B5EF4-FFF2-40B4-BE49-F238E27FC236}">
                <a16:creationId xmlns:a16="http://schemas.microsoft.com/office/drawing/2014/main" id="{70C8A3C7-E689-984C-B095-A09F28FE471E}"/>
              </a:ext>
            </a:extLst>
          </p:cNvPr>
          <p:cNvSpPr>
            <a:spLocks noGrp="1"/>
          </p:cNvSpPr>
          <p:nvPr>
            <p:ph idx="1"/>
          </p:nvPr>
        </p:nvSpPr>
        <p:spPr>
          <a:xfrm>
            <a:off x="677334" y="1488613"/>
            <a:ext cx="8596668" cy="3880773"/>
          </a:xfrm>
        </p:spPr>
        <p:txBody>
          <a:bodyPr/>
          <a:lstStyle/>
          <a:p>
            <a:r>
              <a:rPr lang="en-US" dirty="0">
                <a:hlinkClick r:id="rId2"/>
              </a:rPr>
              <a:t>https://pixabay.com/vectors/pig-pink-cute-animal-face-funny-161381/</a:t>
            </a:r>
            <a:endParaRPr lang="en-US" dirty="0"/>
          </a:p>
        </p:txBody>
      </p:sp>
    </p:spTree>
    <p:extLst>
      <p:ext uri="{BB962C8B-B14F-4D97-AF65-F5344CB8AC3E}">
        <p14:creationId xmlns:p14="http://schemas.microsoft.com/office/powerpoint/2010/main" val="199093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6DCA-1785-C540-90A8-261988F3358D}"/>
              </a:ext>
            </a:extLst>
          </p:cNvPr>
          <p:cNvSpPr>
            <a:spLocks noGrp="1"/>
          </p:cNvSpPr>
          <p:nvPr>
            <p:ph type="title"/>
          </p:nvPr>
        </p:nvSpPr>
        <p:spPr/>
        <p:txBody>
          <a:bodyPr/>
          <a:lstStyle/>
          <a:p>
            <a:r>
              <a:rPr lang="en-US" b="1" i="1" dirty="0"/>
              <a:t>Overview &amp; Functionality of the Game</a:t>
            </a:r>
            <a:br>
              <a:rPr lang="en-US" dirty="0"/>
            </a:br>
            <a:endParaRPr lang="en-US" dirty="0"/>
          </a:p>
        </p:txBody>
      </p:sp>
      <p:sp>
        <p:nvSpPr>
          <p:cNvPr id="3" name="Content Placeholder 2">
            <a:extLst>
              <a:ext uri="{FF2B5EF4-FFF2-40B4-BE49-F238E27FC236}">
                <a16:creationId xmlns:a16="http://schemas.microsoft.com/office/drawing/2014/main" id="{A3E6D1C4-1ADA-7343-9E7A-B3AC04814DCD}"/>
              </a:ext>
            </a:extLst>
          </p:cNvPr>
          <p:cNvSpPr>
            <a:spLocks noGrp="1"/>
          </p:cNvSpPr>
          <p:nvPr>
            <p:ph idx="1"/>
          </p:nvPr>
        </p:nvSpPr>
        <p:spPr>
          <a:xfrm>
            <a:off x="677334" y="1488613"/>
            <a:ext cx="8596668" cy="3880773"/>
          </a:xfrm>
        </p:spPr>
        <p:txBody>
          <a:bodyPr>
            <a:normAutofit fontScale="85000" lnSpcReduction="20000"/>
          </a:bodyPr>
          <a:lstStyle/>
          <a:p>
            <a:r>
              <a:rPr lang="en-US" dirty="0"/>
              <a:t>Our team chose to build the Pig Dice Game. The basic rules of the game are as follows:</a:t>
            </a:r>
          </a:p>
          <a:p>
            <a:pPr lvl="1">
              <a:buFont typeface="Wingdings" panose="05000000000000000000" pitchFamily="2" charset="2"/>
              <a:buChar char="§"/>
            </a:pPr>
            <a:r>
              <a:rPr lang="en-US" dirty="0"/>
              <a:t>Two Players play to 100 points, the first to 100 wins!</a:t>
            </a:r>
          </a:p>
          <a:p>
            <a:pPr lvl="1">
              <a:buFont typeface="Wingdings" panose="05000000000000000000" pitchFamily="2" charset="2"/>
              <a:buChar char="§"/>
            </a:pPr>
            <a:r>
              <a:rPr lang="en-US" dirty="0"/>
              <a:t>During each player’s turn, a player repeatedly rolls a die until either a 1 is rolled or the player chooses to hold and scores the sum of the rolls. </a:t>
            </a:r>
          </a:p>
          <a:p>
            <a:pPr lvl="1">
              <a:buFont typeface="Wingdings" panose="05000000000000000000" pitchFamily="2" charset="2"/>
              <a:buChar char="§"/>
            </a:pPr>
            <a:r>
              <a:rPr lang="en-US" dirty="0"/>
              <a:t>After each player’s roll, the player decides to either roll or hold. If the player rolls a 1 there score is 0 for that turn and it moves to the next players turn. If they roll other than a 1 that sum is added to there score. </a:t>
            </a:r>
          </a:p>
          <a:p>
            <a:r>
              <a:rPr lang="en-US" dirty="0"/>
              <a:t>Creative Additions Added to Our Game:</a:t>
            </a:r>
          </a:p>
          <a:p>
            <a:pPr lvl="1">
              <a:buFont typeface="Wingdings" panose="05000000000000000000" pitchFamily="2" charset="2"/>
              <a:buChar char="§"/>
            </a:pPr>
            <a:r>
              <a:rPr lang="en-US" dirty="0"/>
              <a:t>1 or 2 Player – We allowed the user the option to choose either to play against another user or play against the computer.</a:t>
            </a:r>
          </a:p>
          <a:p>
            <a:pPr lvl="1">
              <a:buFont typeface="Wingdings" panose="05000000000000000000" pitchFamily="2" charset="2"/>
              <a:buChar char="§"/>
            </a:pPr>
            <a:r>
              <a:rPr lang="en-US" dirty="0"/>
              <a:t>All Variations of the Game – We allowed the user to select which variation of the game they would like to play including: standard Pig Dice, Two-Dice Pig, Big Pig, and Hog.</a:t>
            </a:r>
          </a:p>
          <a:p>
            <a:pPr lvl="1">
              <a:buFont typeface="Wingdings" panose="05000000000000000000" pitchFamily="2" charset="2"/>
              <a:buChar char="§"/>
            </a:pPr>
            <a:r>
              <a:rPr lang="en-US" dirty="0"/>
              <a:t>Instructions are included with every variation to provide more clarity on how the game works. </a:t>
            </a:r>
          </a:p>
          <a:p>
            <a:pPr lvl="1">
              <a:buFont typeface="Wingdings" panose="05000000000000000000" pitchFamily="2" charset="2"/>
              <a:buChar char="§"/>
            </a:pPr>
            <a:r>
              <a:rPr lang="en-US" dirty="0"/>
              <a:t>Color Added- We also added color to signify certain aspects of the game including a decorative game menu, highlighting the player who wins, and to distinguish between dice 1 and dice 2.</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68932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74D7-DB72-0048-BD5C-4CFDF685D653}"/>
              </a:ext>
            </a:extLst>
          </p:cNvPr>
          <p:cNvSpPr>
            <a:spLocks noGrp="1"/>
          </p:cNvSpPr>
          <p:nvPr>
            <p:ph type="title"/>
          </p:nvPr>
        </p:nvSpPr>
        <p:spPr/>
        <p:txBody>
          <a:bodyPr>
            <a:normAutofit/>
          </a:bodyPr>
          <a:lstStyle/>
          <a:p>
            <a:r>
              <a:rPr lang="en-US" b="1" i="1" dirty="0"/>
              <a:t>Rand Function </a:t>
            </a:r>
            <a:br>
              <a:rPr lang="en-US" dirty="0"/>
            </a:br>
            <a:endParaRPr lang="en-US" dirty="0"/>
          </a:p>
        </p:txBody>
      </p:sp>
      <p:sp>
        <p:nvSpPr>
          <p:cNvPr id="8" name="Content Placeholder 7">
            <a:extLst>
              <a:ext uri="{FF2B5EF4-FFF2-40B4-BE49-F238E27FC236}">
                <a16:creationId xmlns:a16="http://schemas.microsoft.com/office/drawing/2014/main" id="{20447697-579A-4AC9-9539-DE6A99210DDB}"/>
              </a:ext>
            </a:extLst>
          </p:cNvPr>
          <p:cNvSpPr>
            <a:spLocks noGrp="1"/>
          </p:cNvSpPr>
          <p:nvPr>
            <p:ph sz="half" idx="1"/>
          </p:nvPr>
        </p:nvSpPr>
        <p:spPr>
          <a:xfrm>
            <a:off x="677334" y="1497858"/>
            <a:ext cx="4201111" cy="4382824"/>
          </a:xfrm>
        </p:spPr>
        <p:txBody>
          <a:bodyPr>
            <a:normAutofit fontScale="92500" lnSpcReduction="10000"/>
          </a:bodyPr>
          <a:lstStyle/>
          <a:p>
            <a:r>
              <a:rPr lang="en-US" dirty="0"/>
              <a:t>To build this game the rand function was a necessity and was an essential part to the build. </a:t>
            </a:r>
          </a:p>
          <a:p>
            <a:r>
              <a:rPr lang="en-US" dirty="0"/>
              <a:t>We first initiated the </a:t>
            </a:r>
            <a:r>
              <a:rPr lang="en-US" dirty="0" err="1"/>
              <a:t>srand</a:t>
            </a:r>
            <a:r>
              <a:rPr lang="en-US" dirty="0"/>
              <a:t> function in int main to make all numbers truly random by passing time as 0. </a:t>
            </a:r>
          </a:p>
          <a:p>
            <a:r>
              <a:rPr lang="en-US" dirty="0"/>
              <a:t>To make all dice rolls random we used rand inside of our </a:t>
            </a:r>
            <a:r>
              <a:rPr lang="en-US" dirty="0" err="1"/>
              <a:t>randomDice</a:t>
            </a:r>
            <a:r>
              <a:rPr lang="en-US" dirty="0"/>
              <a:t> function. This allowed all dice to be randomized when this function was called during the game. </a:t>
            </a:r>
          </a:p>
          <a:p>
            <a:r>
              <a:rPr lang="en-US" dirty="0"/>
              <a:t>Lastly we used rand while creating the Hog variation computer player. We made a random number generate for the number of dice to be rolled by the computer player. </a:t>
            </a:r>
          </a:p>
          <a:p>
            <a:endParaRPr lang="en-US" dirty="0"/>
          </a:p>
          <a:p>
            <a:endParaRPr lang="en-US" dirty="0"/>
          </a:p>
        </p:txBody>
      </p:sp>
      <p:pic>
        <p:nvPicPr>
          <p:cNvPr id="10" name="Picture 9">
            <a:extLst>
              <a:ext uri="{FF2B5EF4-FFF2-40B4-BE49-F238E27FC236}">
                <a16:creationId xmlns:a16="http://schemas.microsoft.com/office/drawing/2014/main" id="{BCC017EA-7DF4-4FB2-B563-802A569275E3}"/>
              </a:ext>
            </a:extLst>
          </p:cNvPr>
          <p:cNvPicPr>
            <a:picLocks noChangeAspect="1"/>
          </p:cNvPicPr>
          <p:nvPr/>
        </p:nvPicPr>
        <p:blipFill>
          <a:blip r:embed="rId2"/>
          <a:stretch>
            <a:fillRect/>
          </a:stretch>
        </p:blipFill>
        <p:spPr>
          <a:xfrm>
            <a:off x="4975668" y="1881597"/>
            <a:ext cx="3681771" cy="675433"/>
          </a:xfrm>
          <a:prstGeom prst="rect">
            <a:avLst/>
          </a:prstGeom>
        </p:spPr>
      </p:pic>
      <p:pic>
        <p:nvPicPr>
          <p:cNvPr id="11" name="Picture 10">
            <a:extLst>
              <a:ext uri="{FF2B5EF4-FFF2-40B4-BE49-F238E27FC236}">
                <a16:creationId xmlns:a16="http://schemas.microsoft.com/office/drawing/2014/main" id="{E524C6B5-4063-4313-89DB-DCCA4966F3D8}"/>
              </a:ext>
            </a:extLst>
          </p:cNvPr>
          <p:cNvPicPr>
            <a:picLocks noChangeAspect="1"/>
          </p:cNvPicPr>
          <p:nvPr/>
        </p:nvPicPr>
        <p:blipFill>
          <a:blip r:embed="rId3"/>
          <a:stretch>
            <a:fillRect/>
          </a:stretch>
        </p:blipFill>
        <p:spPr>
          <a:xfrm>
            <a:off x="4878445" y="3068002"/>
            <a:ext cx="4201111" cy="838317"/>
          </a:xfrm>
          <a:prstGeom prst="rect">
            <a:avLst/>
          </a:prstGeom>
        </p:spPr>
      </p:pic>
      <p:pic>
        <p:nvPicPr>
          <p:cNvPr id="13" name="Picture 12">
            <a:extLst>
              <a:ext uri="{FF2B5EF4-FFF2-40B4-BE49-F238E27FC236}">
                <a16:creationId xmlns:a16="http://schemas.microsoft.com/office/drawing/2014/main" id="{60D387D5-942E-4926-81F3-7F5F8F055A32}"/>
              </a:ext>
            </a:extLst>
          </p:cNvPr>
          <p:cNvPicPr>
            <a:picLocks noChangeAspect="1"/>
          </p:cNvPicPr>
          <p:nvPr/>
        </p:nvPicPr>
        <p:blipFill>
          <a:blip r:embed="rId4"/>
          <a:stretch>
            <a:fillRect/>
          </a:stretch>
        </p:blipFill>
        <p:spPr>
          <a:xfrm>
            <a:off x="4878445" y="4483868"/>
            <a:ext cx="5039428" cy="409632"/>
          </a:xfrm>
          <a:prstGeom prst="rect">
            <a:avLst/>
          </a:prstGeom>
        </p:spPr>
      </p:pic>
    </p:spTree>
    <p:extLst>
      <p:ext uri="{BB962C8B-B14F-4D97-AF65-F5344CB8AC3E}">
        <p14:creationId xmlns:p14="http://schemas.microsoft.com/office/powerpoint/2010/main" val="27900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948C-18DB-47EB-9132-BE56645F4C10}"/>
              </a:ext>
            </a:extLst>
          </p:cNvPr>
          <p:cNvSpPr>
            <a:spLocks noGrp="1"/>
          </p:cNvSpPr>
          <p:nvPr>
            <p:ph type="title"/>
          </p:nvPr>
        </p:nvSpPr>
        <p:spPr/>
        <p:txBody>
          <a:bodyPr/>
          <a:lstStyle/>
          <a:p>
            <a:r>
              <a:rPr lang="en-US" b="1" i="1" dirty="0"/>
              <a:t>Branching</a:t>
            </a:r>
            <a:endParaRPr lang="en-US" dirty="0"/>
          </a:p>
        </p:txBody>
      </p:sp>
      <p:sp>
        <p:nvSpPr>
          <p:cNvPr id="4" name="Content Placeholder 3">
            <a:extLst>
              <a:ext uri="{FF2B5EF4-FFF2-40B4-BE49-F238E27FC236}">
                <a16:creationId xmlns:a16="http://schemas.microsoft.com/office/drawing/2014/main" id="{16D5DA9A-5224-4FAF-BC47-72EAEFFEBD56}"/>
              </a:ext>
            </a:extLst>
          </p:cNvPr>
          <p:cNvSpPr>
            <a:spLocks noGrp="1"/>
          </p:cNvSpPr>
          <p:nvPr>
            <p:ph sz="half" idx="1"/>
          </p:nvPr>
        </p:nvSpPr>
        <p:spPr>
          <a:xfrm>
            <a:off x="677334" y="1488614"/>
            <a:ext cx="4297338" cy="4828296"/>
          </a:xfrm>
        </p:spPr>
        <p:txBody>
          <a:bodyPr>
            <a:normAutofit fontScale="92500"/>
          </a:bodyPr>
          <a:lstStyle/>
          <a:p>
            <a:r>
              <a:rPr lang="en-US" dirty="0"/>
              <a:t>Throughout our program we used two main branching methods: switch statements and if/else statements.</a:t>
            </a:r>
          </a:p>
          <a:p>
            <a:r>
              <a:rPr lang="en-US" dirty="0"/>
              <a:t>We relied heavily on switch statements when it came to creating our menus. The program has both a main menu and a sub menu. These switch statements allowed the user to put in the menu option they would like and the switch statement would execute the necessary actions. </a:t>
            </a:r>
          </a:p>
          <a:p>
            <a:r>
              <a:rPr lang="en-US" dirty="0"/>
              <a:t>We used if/else statements in many locations throughout our program, mainly where more precise branching was needed. An example of usage is to check both dice and proceed accordingly.  </a:t>
            </a:r>
          </a:p>
        </p:txBody>
      </p:sp>
      <p:pic>
        <p:nvPicPr>
          <p:cNvPr id="6" name="Picture 5">
            <a:extLst>
              <a:ext uri="{FF2B5EF4-FFF2-40B4-BE49-F238E27FC236}">
                <a16:creationId xmlns:a16="http://schemas.microsoft.com/office/drawing/2014/main" id="{C1058182-EEDC-4119-88BF-CBC7D53C88E8}"/>
              </a:ext>
            </a:extLst>
          </p:cNvPr>
          <p:cNvPicPr>
            <a:picLocks noChangeAspect="1"/>
          </p:cNvPicPr>
          <p:nvPr/>
        </p:nvPicPr>
        <p:blipFill>
          <a:blip r:embed="rId2"/>
          <a:stretch>
            <a:fillRect/>
          </a:stretch>
        </p:blipFill>
        <p:spPr>
          <a:xfrm>
            <a:off x="5173429" y="1488614"/>
            <a:ext cx="4649842" cy="2608059"/>
          </a:xfrm>
          <a:prstGeom prst="rect">
            <a:avLst/>
          </a:prstGeom>
        </p:spPr>
      </p:pic>
      <p:pic>
        <p:nvPicPr>
          <p:cNvPr id="8" name="Picture 7">
            <a:extLst>
              <a:ext uri="{FF2B5EF4-FFF2-40B4-BE49-F238E27FC236}">
                <a16:creationId xmlns:a16="http://schemas.microsoft.com/office/drawing/2014/main" id="{3BA44E8F-BDB3-43AC-A5EE-60CA9D8CE7B9}"/>
              </a:ext>
            </a:extLst>
          </p:cNvPr>
          <p:cNvPicPr>
            <a:picLocks noChangeAspect="1"/>
          </p:cNvPicPr>
          <p:nvPr/>
        </p:nvPicPr>
        <p:blipFill>
          <a:blip r:embed="rId3"/>
          <a:stretch>
            <a:fillRect/>
          </a:stretch>
        </p:blipFill>
        <p:spPr>
          <a:xfrm>
            <a:off x="5173429" y="4245179"/>
            <a:ext cx="4886723" cy="1736171"/>
          </a:xfrm>
          <a:prstGeom prst="rect">
            <a:avLst/>
          </a:prstGeom>
        </p:spPr>
      </p:pic>
    </p:spTree>
    <p:extLst>
      <p:ext uri="{BB962C8B-B14F-4D97-AF65-F5344CB8AC3E}">
        <p14:creationId xmlns:p14="http://schemas.microsoft.com/office/powerpoint/2010/main" val="22245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41A3-65A6-4250-BBA9-7D8E5266A823}"/>
              </a:ext>
            </a:extLst>
          </p:cNvPr>
          <p:cNvSpPr>
            <a:spLocks noGrp="1"/>
          </p:cNvSpPr>
          <p:nvPr>
            <p:ph type="title"/>
          </p:nvPr>
        </p:nvSpPr>
        <p:spPr/>
        <p:txBody>
          <a:bodyPr/>
          <a:lstStyle/>
          <a:p>
            <a:r>
              <a:rPr lang="en-US" b="1" i="1" dirty="0"/>
              <a:t>Loops</a:t>
            </a:r>
            <a:endParaRPr lang="en-US" dirty="0"/>
          </a:p>
        </p:txBody>
      </p:sp>
      <p:sp>
        <p:nvSpPr>
          <p:cNvPr id="6" name="Content Placeholder 5">
            <a:extLst>
              <a:ext uri="{FF2B5EF4-FFF2-40B4-BE49-F238E27FC236}">
                <a16:creationId xmlns:a16="http://schemas.microsoft.com/office/drawing/2014/main" id="{C6007044-E55B-4126-AE16-89F7F44364A3}"/>
              </a:ext>
            </a:extLst>
          </p:cNvPr>
          <p:cNvSpPr>
            <a:spLocks noGrp="1"/>
          </p:cNvSpPr>
          <p:nvPr>
            <p:ph sz="half" idx="1"/>
          </p:nvPr>
        </p:nvSpPr>
        <p:spPr>
          <a:xfrm>
            <a:off x="677334" y="1488614"/>
            <a:ext cx="4184035" cy="4759786"/>
          </a:xfrm>
        </p:spPr>
        <p:txBody>
          <a:bodyPr>
            <a:normAutofit fontScale="92500" lnSpcReduction="20000"/>
          </a:bodyPr>
          <a:lstStyle/>
          <a:p>
            <a:r>
              <a:rPr lang="en-US" dirty="0"/>
              <a:t>We used all available loops based on our needs for the project. This included while, do while, and for loops. </a:t>
            </a:r>
          </a:p>
          <a:p>
            <a:r>
              <a:rPr lang="en-US" dirty="0"/>
              <a:t>We used while loops in cases where we needed to check the condition first. An example of this would be to check the score after each players turn to determine if there is a winner. </a:t>
            </a:r>
          </a:p>
          <a:p>
            <a:r>
              <a:rPr lang="en-US" dirty="0"/>
              <a:t>An example of a do while loop used in our program would be in our created game function to ensure that the dice are rolled at least once.</a:t>
            </a:r>
          </a:p>
          <a:p>
            <a:r>
              <a:rPr lang="en-US" dirty="0"/>
              <a:t>The for loop was used when we had a specific range involved such as in the Hog Dice game where the user indicates how many dice they would like to roll. A for loop is used to roll the number of dice chosen. </a:t>
            </a:r>
          </a:p>
        </p:txBody>
      </p:sp>
      <p:pic>
        <p:nvPicPr>
          <p:cNvPr id="8" name="Picture 7">
            <a:extLst>
              <a:ext uri="{FF2B5EF4-FFF2-40B4-BE49-F238E27FC236}">
                <a16:creationId xmlns:a16="http://schemas.microsoft.com/office/drawing/2014/main" id="{1086E1C2-8394-4F86-8648-40C37F21E215}"/>
              </a:ext>
            </a:extLst>
          </p:cNvPr>
          <p:cNvPicPr>
            <a:picLocks noChangeAspect="1"/>
          </p:cNvPicPr>
          <p:nvPr/>
        </p:nvPicPr>
        <p:blipFill>
          <a:blip r:embed="rId2"/>
          <a:stretch>
            <a:fillRect/>
          </a:stretch>
        </p:blipFill>
        <p:spPr>
          <a:xfrm>
            <a:off x="4975668" y="1746658"/>
            <a:ext cx="5576364" cy="706508"/>
          </a:xfrm>
          <a:prstGeom prst="rect">
            <a:avLst/>
          </a:prstGeom>
        </p:spPr>
      </p:pic>
      <p:pic>
        <p:nvPicPr>
          <p:cNvPr id="9" name="Picture 8">
            <a:extLst>
              <a:ext uri="{FF2B5EF4-FFF2-40B4-BE49-F238E27FC236}">
                <a16:creationId xmlns:a16="http://schemas.microsoft.com/office/drawing/2014/main" id="{72A9E03D-86BC-4111-B5C8-AE4C584822E3}"/>
              </a:ext>
            </a:extLst>
          </p:cNvPr>
          <p:cNvPicPr>
            <a:picLocks noChangeAspect="1"/>
          </p:cNvPicPr>
          <p:nvPr/>
        </p:nvPicPr>
        <p:blipFill>
          <a:blip r:embed="rId3"/>
          <a:stretch>
            <a:fillRect/>
          </a:stretch>
        </p:blipFill>
        <p:spPr>
          <a:xfrm>
            <a:off x="4975668" y="2948657"/>
            <a:ext cx="4381500" cy="657225"/>
          </a:xfrm>
          <a:prstGeom prst="rect">
            <a:avLst/>
          </a:prstGeom>
        </p:spPr>
      </p:pic>
      <p:pic>
        <p:nvPicPr>
          <p:cNvPr id="10" name="Picture 9">
            <a:extLst>
              <a:ext uri="{FF2B5EF4-FFF2-40B4-BE49-F238E27FC236}">
                <a16:creationId xmlns:a16="http://schemas.microsoft.com/office/drawing/2014/main" id="{9A162FCF-4654-40C6-B058-D8D27A478EED}"/>
              </a:ext>
            </a:extLst>
          </p:cNvPr>
          <p:cNvPicPr>
            <a:picLocks noChangeAspect="1"/>
          </p:cNvPicPr>
          <p:nvPr/>
        </p:nvPicPr>
        <p:blipFill>
          <a:blip r:embed="rId4"/>
          <a:stretch>
            <a:fillRect/>
          </a:stretch>
        </p:blipFill>
        <p:spPr>
          <a:xfrm>
            <a:off x="4975668" y="3682441"/>
            <a:ext cx="4982064" cy="213752"/>
          </a:xfrm>
          <a:prstGeom prst="rect">
            <a:avLst/>
          </a:prstGeom>
        </p:spPr>
      </p:pic>
      <p:pic>
        <p:nvPicPr>
          <p:cNvPr id="11" name="Picture 10">
            <a:extLst>
              <a:ext uri="{FF2B5EF4-FFF2-40B4-BE49-F238E27FC236}">
                <a16:creationId xmlns:a16="http://schemas.microsoft.com/office/drawing/2014/main" id="{81F61428-D0B3-4DF6-9068-27C2794CA49C}"/>
              </a:ext>
            </a:extLst>
          </p:cNvPr>
          <p:cNvPicPr>
            <a:picLocks noChangeAspect="1"/>
          </p:cNvPicPr>
          <p:nvPr/>
        </p:nvPicPr>
        <p:blipFill>
          <a:blip r:embed="rId5"/>
          <a:stretch>
            <a:fillRect/>
          </a:stretch>
        </p:blipFill>
        <p:spPr>
          <a:xfrm>
            <a:off x="4975668" y="4423932"/>
            <a:ext cx="5505450" cy="1828800"/>
          </a:xfrm>
          <a:prstGeom prst="rect">
            <a:avLst/>
          </a:prstGeom>
        </p:spPr>
      </p:pic>
    </p:spTree>
    <p:extLst>
      <p:ext uri="{BB962C8B-B14F-4D97-AF65-F5344CB8AC3E}">
        <p14:creationId xmlns:p14="http://schemas.microsoft.com/office/powerpoint/2010/main" val="109957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2422-E402-4F6D-94C0-3AA1F98C222A}"/>
              </a:ext>
            </a:extLst>
          </p:cNvPr>
          <p:cNvSpPr>
            <a:spLocks noGrp="1"/>
          </p:cNvSpPr>
          <p:nvPr>
            <p:ph type="title"/>
          </p:nvPr>
        </p:nvSpPr>
        <p:spPr/>
        <p:txBody>
          <a:bodyPr/>
          <a:lstStyle/>
          <a:p>
            <a:r>
              <a:rPr lang="en-US" b="1" i="1" dirty="0"/>
              <a:t>Vectors (possibly AI) </a:t>
            </a:r>
            <a:endParaRPr lang="en-US" dirty="0"/>
          </a:p>
        </p:txBody>
      </p:sp>
      <p:sp>
        <p:nvSpPr>
          <p:cNvPr id="4" name="Content Placeholder 3">
            <a:extLst>
              <a:ext uri="{FF2B5EF4-FFF2-40B4-BE49-F238E27FC236}">
                <a16:creationId xmlns:a16="http://schemas.microsoft.com/office/drawing/2014/main" id="{C5FF3C24-3049-4E70-9F94-2F049B31F64B}"/>
              </a:ext>
            </a:extLst>
          </p:cNvPr>
          <p:cNvSpPr>
            <a:spLocks noGrp="1"/>
          </p:cNvSpPr>
          <p:nvPr>
            <p:ph sz="half" idx="1"/>
          </p:nvPr>
        </p:nvSpPr>
        <p:spPr>
          <a:xfrm>
            <a:off x="677334" y="1488614"/>
            <a:ext cx="4184035" cy="4759786"/>
          </a:xfrm>
        </p:spPr>
        <p:txBody>
          <a:bodyPr/>
          <a:lstStyle/>
          <a:p>
            <a:r>
              <a:rPr lang="en-US" dirty="0"/>
              <a:t>We used a vector for our computer player version in calculating on to determine whether to hold or roll. This was located in our Boolean function </a:t>
            </a:r>
            <a:r>
              <a:rPr lang="en-US" dirty="0" err="1"/>
              <a:t>shouldIHold</a:t>
            </a:r>
            <a:r>
              <a:rPr lang="en-US" dirty="0"/>
              <a:t>.</a:t>
            </a:r>
          </a:p>
          <a:p>
            <a:r>
              <a:rPr lang="en-US" dirty="0"/>
              <a:t>Another example of vector usage was when we stored score values to our vector throughout the game. </a:t>
            </a:r>
          </a:p>
          <a:p>
            <a:endParaRPr lang="en-US" dirty="0"/>
          </a:p>
        </p:txBody>
      </p:sp>
      <p:pic>
        <p:nvPicPr>
          <p:cNvPr id="6" name="Picture 5">
            <a:extLst>
              <a:ext uri="{FF2B5EF4-FFF2-40B4-BE49-F238E27FC236}">
                <a16:creationId xmlns:a16="http://schemas.microsoft.com/office/drawing/2014/main" id="{D6846975-8EB3-4C65-BB8A-53AB1B01C41D}"/>
              </a:ext>
            </a:extLst>
          </p:cNvPr>
          <p:cNvPicPr>
            <a:picLocks noChangeAspect="1"/>
          </p:cNvPicPr>
          <p:nvPr/>
        </p:nvPicPr>
        <p:blipFill>
          <a:blip r:embed="rId2"/>
          <a:stretch>
            <a:fillRect/>
          </a:stretch>
        </p:blipFill>
        <p:spPr>
          <a:xfrm>
            <a:off x="5136295" y="1503295"/>
            <a:ext cx="2886075" cy="238125"/>
          </a:xfrm>
          <a:prstGeom prst="rect">
            <a:avLst/>
          </a:prstGeom>
        </p:spPr>
      </p:pic>
      <p:pic>
        <p:nvPicPr>
          <p:cNvPr id="7" name="Picture 6">
            <a:extLst>
              <a:ext uri="{FF2B5EF4-FFF2-40B4-BE49-F238E27FC236}">
                <a16:creationId xmlns:a16="http://schemas.microsoft.com/office/drawing/2014/main" id="{BE099DBA-BB58-4B3E-9257-D706B37AA718}"/>
              </a:ext>
            </a:extLst>
          </p:cNvPr>
          <p:cNvPicPr>
            <a:picLocks noChangeAspect="1"/>
          </p:cNvPicPr>
          <p:nvPr/>
        </p:nvPicPr>
        <p:blipFill>
          <a:blip r:embed="rId3"/>
          <a:stretch>
            <a:fillRect/>
          </a:stretch>
        </p:blipFill>
        <p:spPr>
          <a:xfrm>
            <a:off x="5136295" y="1930401"/>
            <a:ext cx="3588255" cy="4328550"/>
          </a:xfrm>
          <a:prstGeom prst="rect">
            <a:avLst/>
          </a:prstGeom>
        </p:spPr>
      </p:pic>
    </p:spTree>
    <p:extLst>
      <p:ext uri="{BB962C8B-B14F-4D97-AF65-F5344CB8AC3E}">
        <p14:creationId xmlns:p14="http://schemas.microsoft.com/office/powerpoint/2010/main" val="121668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EC25-D3CB-44B5-8982-6EF358501DCC}"/>
              </a:ext>
            </a:extLst>
          </p:cNvPr>
          <p:cNvSpPr>
            <a:spLocks noGrp="1"/>
          </p:cNvSpPr>
          <p:nvPr>
            <p:ph type="title"/>
          </p:nvPr>
        </p:nvSpPr>
        <p:spPr/>
        <p:txBody>
          <a:bodyPr/>
          <a:lstStyle/>
          <a:p>
            <a:r>
              <a:rPr lang="en-US" b="1" i="1" dirty="0"/>
              <a:t>Functions &amp; More Functions</a:t>
            </a:r>
            <a:endParaRPr lang="en-US" dirty="0"/>
          </a:p>
        </p:txBody>
      </p:sp>
      <p:sp>
        <p:nvSpPr>
          <p:cNvPr id="7" name="Content Placeholder 6">
            <a:extLst>
              <a:ext uri="{FF2B5EF4-FFF2-40B4-BE49-F238E27FC236}">
                <a16:creationId xmlns:a16="http://schemas.microsoft.com/office/drawing/2014/main" id="{ADBAC513-E084-4BDD-83D6-FC4A7A1FDFF7}"/>
              </a:ext>
            </a:extLst>
          </p:cNvPr>
          <p:cNvSpPr>
            <a:spLocks noGrp="1"/>
          </p:cNvSpPr>
          <p:nvPr>
            <p:ph sz="half" idx="1"/>
          </p:nvPr>
        </p:nvSpPr>
        <p:spPr>
          <a:xfrm>
            <a:off x="677334" y="1488614"/>
            <a:ext cx="4184035" cy="4759786"/>
          </a:xfrm>
        </p:spPr>
        <p:txBody>
          <a:bodyPr>
            <a:normAutofit lnSpcReduction="10000"/>
          </a:bodyPr>
          <a:lstStyle/>
          <a:p>
            <a:r>
              <a:rPr lang="en-US" dirty="0"/>
              <a:t>We used functions heavily throughout program. This was done to create more clarity in our programming as well as allow for code reuse. </a:t>
            </a:r>
          </a:p>
          <a:p>
            <a:r>
              <a:rPr lang="en-US" dirty="0"/>
              <a:t>We used the main function to set the random number generator and call the main menu function. All other tasks were divided into appropriate functions including each game variation. </a:t>
            </a:r>
          </a:p>
          <a:p>
            <a:r>
              <a:rPr lang="en-US" dirty="0"/>
              <a:t>An example of one of our function’s is our </a:t>
            </a:r>
            <a:r>
              <a:rPr lang="en-US" dirty="0" err="1"/>
              <a:t>gameLoop</a:t>
            </a:r>
            <a:r>
              <a:rPr lang="en-US" dirty="0"/>
              <a:t> function. The purpose of this function is to check the player’s score and switch the game to the next player’s turn.   </a:t>
            </a:r>
          </a:p>
          <a:p>
            <a:endParaRPr lang="en-US" dirty="0"/>
          </a:p>
        </p:txBody>
      </p:sp>
      <p:pic>
        <p:nvPicPr>
          <p:cNvPr id="11" name="Picture 10">
            <a:extLst>
              <a:ext uri="{FF2B5EF4-FFF2-40B4-BE49-F238E27FC236}">
                <a16:creationId xmlns:a16="http://schemas.microsoft.com/office/drawing/2014/main" id="{EBA3A2FB-7A32-4247-8E1C-494F4A5E50F4}"/>
              </a:ext>
            </a:extLst>
          </p:cNvPr>
          <p:cNvPicPr>
            <a:picLocks noChangeAspect="1"/>
          </p:cNvPicPr>
          <p:nvPr/>
        </p:nvPicPr>
        <p:blipFill>
          <a:blip r:embed="rId2"/>
          <a:stretch>
            <a:fillRect/>
          </a:stretch>
        </p:blipFill>
        <p:spPr>
          <a:xfrm>
            <a:off x="5035884" y="1488614"/>
            <a:ext cx="4905375" cy="4362450"/>
          </a:xfrm>
          <a:prstGeom prst="rect">
            <a:avLst/>
          </a:prstGeom>
        </p:spPr>
      </p:pic>
    </p:spTree>
    <p:extLst>
      <p:ext uri="{BB962C8B-B14F-4D97-AF65-F5344CB8AC3E}">
        <p14:creationId xmlns:p14="http://schemas.microsoft.com/office/powerpoint/2010/main" val="4566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2611-0197-104C-946D-F37352221991}"/>
              </a:ext>
            </a:extLst>
          </p:cNvPr>
          <p:cNvSpPr>
            <a:spLocks noGrp="1"/>
          </p:cNvSpPr>
          <p:nvPr>
            <p:ph type="title"/>
          </p:nvPr>
        </p:nvSpPr>
        <p:spPr/>
        <p:txBody>
          <a:bodyPr/>
          <a:lstStyle/>
          <a:p>
            <a:r>
              <a:rPr lang="en-US" b="1" i="1" dirty="0"/>
              <a:t>Evolution of Team Flowchart</a:t>
            </a:r>
            <a:endParaRPr lang="en-US" dirty="0"/>
          </a:p>
        </p:txBody>
      </p:sp>
      <p:sp>
        <p:nvSpPr>
          <p:cNvPr id="3" name="Content Placeholder 2">
            <a:extLst>
              <a:ext uri="{FF2B5EF4-FFF2-40B4-BE49-F238E27FC236}">
                <a16:creationId xmlns:a16="http://schemas.microsoft.com/office/drawing/2014/main" id="{0BEFAB1F-1DE8-42E6-B4F9-F3FC298D4E63}"/>
              </a:ext>
            </a:extLst>
          </p:cNvPr>
          <p:cNvSpPr>
            <a:spLocks noGrp="1"/>
          </p:cNvSpPr>
          <p:nvPr>
            <p:ph sz="half" idx="1"/>
          </p:nvPr>
        </p:nvSpPr>
        <p:spPr>
          <a:xfrm>
            <a:off x="677334" y="1488614"/>
            <a:ext cx="4121169" cy="4759786"/>
          </a:xfrm>
        </p:spPr>
        <p:txBody>
          <a:bodyPr/>
          <a:lstStyle/>
          <a:p>
            <a:r>
              <a:rPr lang="en-US" dirty="0"/>
              <a:t>The initial flow chart created was under the assumption we would create a program that only did the standard Two-Dice Pig Game with 2 players. </a:t>
            </a:r>
          </a:p>
          <a:p>
            <a:r>
              <a:rPr lang="en-US" dirty="0"/>
              <a:t>Throughout the project we evolved into make our program more in-depth by adding all variations to the game menu. We also added the player option to either play another player or play the computer. </a:t>
            </a:r>
          </a:p>
        </p:txBody>
      </p:sp>
    </p:spTree>
    <p:extLst>
      <p:ext uri="{BB962C8B-B14F-4D97-AF65-F5344CB8AC3E}">
        <p14:creationId xmlns:p14="http://schemas.microsoft.com/office/powerpoint/2010/main" val="171245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A0F-0170-1747-81C0-63966C5BF54D}"/>
              </a:ext>
            </a:extLst>
          </p:cNvPr>
          <p:cNvSpPr>
            <a:spLocks noGrp="1"/>
          </p:cNvSpPr>
          <p:nvPr>
            <p:ph type="title"/>
          </p:nvPr>
        </p:nvSpPr>
        <p:spPr/>
        <p:txBody>
          <a:bodyPr/>
          <a:lstStyle/>
          <a:p>
            <a:r>
              <a:rPr lang="en-US" b="1" i="1" dirty="0"/>
              <a:t>Challenges Faced</a:t>
            </a:r>
            <a:br>
              <a:rPr lang="en-US" b="1" i="1" dirty="0"/>
            </a:br>
            <a:endParaRPr lang="en-US" dirty="0"/>
          </a:p>
        </p:txBody>
      </p:sp>
      <p:sp>
        <p:nvSpPr>
          <p:cNvPr id="3" name="Content Placeholder 2">
            <a:extLst>
              <a:ext uri="{FF2B5EF4-FFF2-40B4-BE49-F238E27FC236}">
                <a16:creationId xmlns:a16="http://schemas.microsoft.com/office/drawing/2014/main" id="{2797A60A-8D39-6043-8D52-EBD23C7EA835}"/>
              </a:ext>
            </a:extLst>
          </p:cNvPr>
          <p:cNvSpPr>
            <a:spLocks noGrp="1"/>
          </p:cNvSpPr>
          <p:nvPr>
            <p:ph idx="1"/>
          </p:nvPr>
        </p:nvSpPr>
        <p:spPr>
          <a:xfrm>
            <a:off x="677334" y="1488613"/>
            <a:ext cx="8596668" cy="3880773"/>
          </a:xfrm>
        </p:spPr>
        <p:txBody>
          <a:bodyPr>
            <a:normAutofit lnSpcReduction="10000"/>
          </a:bodyPr>
          <a:lstStyle/>
          <a:p>
            <a:r>
              <a:rPr lang="en-US" dirty="0"/>
              <a:t>The biggest challenged faced with this project was the logistics of meeting and not being able to meet in person. However, we were able to over come this challenge though as every team member put in the effort and made the project a priority. </a:t>
            </a:r>
          </a:p>
          <a:p>
            <a:r>
              <a:rPr lang="en-US" dirty="0"/>
              <a:t>We first started a group message via text the day that teams were assigned. This helped dramatically with communication and allowed us to quickly and efficiently schedule team meetings and set internal due dates for the project material. </a:t>
            </a:r>
          </a:p>
          <a:p>
            <a:r>
              <a:rPr lang="en-US" dirty="0"/>
              <a:t>Another challenge was making sure everyone was on the same page. An efficient tool we used was GitHub, which allowed us to manage the code. We created a repository and stored all necessary documents, C++ files, and notes that were pertinent to the project. This allowed all team members to view everything necessary as well as make changes even if we were not in a meeting. </a:t>
            </a:r>
          </a:p>
          <a:p>
            <a:pPr marL="0" indent="0">
              <a:buNone/>
            </a:pPr>
            <a:endParaRPr lang="en-US" dirty="0"/>
          </a:p>
        </p:txBody>
      </p:sp>
    </p:spTree>
    <p:extLst>
      <p:ext uri="{BB962C8B-B14F-4D97-AF65-F5344CB8AC3E}">
        <p14:creationId xmlns:p14="http://schemas.microsoft.com/office/powerpoint/2010/main" val="3540867643"/>
      </p:ext>
    </p:extLst>
  </p:cSld>
  <p:clrMapOvr>
    <a:masterClrMapping/>
  </p:clrMapOvr>
</p:sld>
</file>

<file path=ppt/theme/theme1.xml><?xml version="1.0" encoding="utf-8"?>
<a:theme xmlns:a="http://schemas.openxmlformats.org/drawingml/2006/main" name="Facet">
  <a:themeElements>
    <a:clrScheme name="Custom 4">
      <a:dk1>
        <a:srgbClr val="000000"/>
      </a:dk1>
      <a:lt1>
        <a:srgbClr val="FFFFFF"/>
      </a:lt1>
      <a:dk2>
        <a:srgbClr val="2C3C43"/>
      </a:dk2>
      <a:lt2>
        <a:srgbClr val="EBEBEB"/>
      </a:lt2>
      <a:accent1>
        <a:srgbClr val="000000"/>
      </a:accent1>
      <a:accent2>
        <a:srgbClr val="D5D5D5"/>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270</TotalTime>
  <Words>989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The Pig Dice Game</vt:lpstr>
      <vt:lpstr>Overview &amp; Functionality of the Game </vt:lpstr>
      <vt:lpstr>Rand Function  </vt:lpstr>
      <vt:lpstr>Branching</vt:lpstr>
      <vt:lpstr>Loops</vt:lpstr>
      <vt:lpstr>Vectors (possibly AI) </vt:lpstr>
      <vt:lpstr>Functions &amp; More Functions</vt:lpstr>
      <vt:lpstr>Evolution of Team Flowchart</vt:lpstr>
      <vt:lpstr>Challenges Faced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Pig Dice Game</dc:title>
  <dc:creator>Justus frye</dc:creator>
  <cp:lastModifiedBy>Justus frye</cp:lastModifiedBy>
  <cp:revision>15</cp:revision>
  <dcterms:created xsi:type="dcterms:W3CDTF">2020-11-29T22:24:54Z</dcterms:created>
  <dcterms:modified xsi:type="dcterms:W3CDTF">2020-12-03T22:22:03Z</dcterms:modified>
</cp:coreProperties>
</file>