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vectors/pig-pink-cute-animal-face-funny-16138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544-295C-E74D-B2F4-7CF86F09E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Pig Dice Game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2BDA-B31D-0046-A0AD-A3E3E06D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77565" cy="12069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Presented by Team 4:</a:t>
            </a:r>
          </a:p>
          <a:p>
            <a:r>
              <a:rPr lang="en-US" dirty="0"/>
              <a:t>Patrick Flynn</a:t>
            </a:r>
          </a:p>
          <a:p>
            <a:r>
              <a:rPr lang="en-US" dirty="0"/>
              <a:t>Robert Griffin</a:t>
            </a:r>
          </a:p>
          <a:p>
            <a:r>
              <a:rPr lang="en-US" dirty="0"/>
              <a:t>Justus Frye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8006-5BD4-F140-83CC-039C5A3B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45956">
            <a:off x="847749" y="761819"/>
            <a:ext cx="3716488" cy="22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95F-C74C-A646-BCE6-B73C5958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A3C7-E689-984C-B095-A09F28FE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https://pixabay.com/vectors/pig-pink-cute-animal-face-funny-161381/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3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6DCA-1785-C540-90A8-261988F3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Overview &amp; Functionality of the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D1C4-1ADA-7343-9E7A-B3AC0481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2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74D7-DB72-0048-BD5C-4CFDF685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Rand Function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9C32-0D2A-724D-B6C8-3CF17F28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948C-18DB-47EB-9132-BE56645F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3549-893B-4A1C-B725-D99424B9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6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41A3-65A6-4250-BBA9-7D8E526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4D99-D012-4E8D-B90A-70CDDCD7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2422-E402-4F6D-94C0-3AA1F98C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EA5E-3A16-428B-81D1-AD81F7B2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EC25-D3CB-44B5-8982-6EF3585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08C8-A3F4-4AB9-A467-15F1CD2C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611-0197-104C-946D-F3735222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Evolution of Team Flowchart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A94A-1E9E-AE46-B37C-2E0DD2C2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A0F-0170-1747-81C0-63966C5B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Challenges Faced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A60A-8D39-6043-8D52-EBD23C7E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67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00000"/>
      </a:accent1>
      <a:accent2>
        <a:srgbClr val="D5D5D5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Pig Dice Game</vt:lpstr>
      <vt:lpstr>Overview &amp; Functionality of the Game </vt:lpstr>
      <vt:lpstr>Rand Function  </vt:lpstr>
      <vt:lpstr>Branching</vt:lpstr>
      <vt:lpstr>Loops</vt:lpstr>
      <vt:lpstr>Vectors</vt:lpstr>
      <vt:lpstr>Functions</vt:lpstr>
      <vt:lpstr>Evolution of Team Flowchart</vt:lpstr>
      <vt:lpstr>Challenges Faced </vt:lpstr>
      <vt:lpstr>Sources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Pig Dice Game</dc:title>
  <dc:creator>Justus frye</dc:creator>
  <cp:lastModifiedBy>Justus frye</cp:lastModifiedBy>
  <cp:revision>4</cp:revision>
  <dcterms:created xsi:type="dcterms:W3CDTF">2020-11-29T22:24:54Z</dcterms:created>
  <dcterms:modified xsi:type="dcterms:W3CDTF">2020-12-03T19:00:41Z</dcterms:modified>
</cp:coreProperties>
</file>