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62" r:id="rId2"/>
    <p:sldId id="272" r:id="rId3"/>
    <p:sldId id="463" r:id="rId4"/>
    <p:sldId id="437" r:id="rId5"/>
    <p:sldId id="466" r:id="rId6"/>
    <p:sldId id="464" r:id="rId7"/>
    <p:sldId id="46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400"/>
    <a:srgbClr val="C2A0C4"/>
    <a:srgbClr val="1E9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/>
    <p:restoredTop sz="94609"/>
  </p:normalViewPr>
  <p:slideViewPr>
    <p:cSldViewPr snapToGrid="0" snapToObjects="1">
      <p:cViewPr varScale="1">
        <p:scale>
          <a:sx n="67" d="100"/>
          <a:sy n="67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B1B7-A9B2-B148-9108-6FC3E2112763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ABE172A-579E-2C45-AC1F-8AE90C100948}" type="pres">
      <dgm:prSet presAssocID="{3554B1B7-A9B2-B148-9108-6FC3E2112763}" presName="diagram" presStyleCnt="0">
        <dgm:presLayoutVars>
          <dgm:dir/>
          <dgm:resizeHandles val="exact"/>
        </dgm:presLayoutVars>
      </dgm:prSet>
      <dgm:spPr/>
    </dgm:pt>
  </dgm:ptLst>
  <dgm:cxnLst>
    <dgm:cxn modelId="{BF3BAB04-ADA6-834B-9EB7-39037AB55B8B}" type="presOf" srcId="{3554B1B7-A9B2-B148-9108-6FC3E2112763}" destId="{5ABE172A-579E-2C45-AC1F-8AE90C1009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05A5-8E78-BE44-A751-0F9BC744F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2B717F-93F3-024B-886C-9257937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A4F84-5F57-4A46-A8C3-4182ED84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3F41-BA81-8E45-A951-8C844D1723AB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569A7-80BA-D841-A6BE-D8F9A85C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E2914-9EDA-704B-99A5-12790032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381-CB77-514D-B14A-C61C634BB039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4BB62A-A6BB-4A4F-95F9-FAA6DB2559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814" y="0"/>
            <a:ext cx="12214814" cy="6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94A1F-7408-F246-8BAA-33A0AC46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A08E9-72C8-254F-946F-8DF73029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D4698-86E8-BD4F-BE04-A4DFB35F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3F41-BA81-8E45-A951-8C844D1723AB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DC024-6CF3-B341-86AA-B4703817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64EBD-7A97-C946-9D12-0B275DBF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B381-CB77-514D-B14A-C61C634BB039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E85520-048E-D740-8911-DF242B75C9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85"/>
            <a:ext cx="12214814" cy="6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C5362A-2C15-744E-A528-A782F93C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B275F-C3B3-FA44-AE91-949286EC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BF6A3-A4AC-5D40-8BB9-BAB4D3DD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3F41-BA81-8E45-A951-8C844D1723AB}" type="datetimeFigureOut">
              <a:rPr lang="es-CO" smtClean="0"/>
              <a:t>22/06/2024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4A786-B76C-8643-98B4-1E3B07F8F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427C1-A7DF-3448-BB4D-5D603A2EE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B381-CB77-514D-B14A-C61C634BB039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31C4E5-B791-0241-A269-0C27B7ACB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852"/>
            <a:ext cx="12192000" cy="68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BED6-0870-244C-9F18-0002DF57C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7A298-40F6-FB4B-B485-2CDC96C61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D70770-0059-9B40-B1C6-DB2CBA15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232"/>
            <a:ext cx="12337576" cy="694671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0B4833-6D26-3440-831B-50C49DD1D321}"/>
              </a:ext>
            </a:extLst>
          </p:cNvPr>
          <p:cNvSpPr/>
          <p:nvPr/>
        </p:nvSpPr>
        <p:spPr>
          <a:xfrm>
            <a:off x="0" y="2590800"/>
            <a:ext cx="6761018" cy="2092036"/>
          </a:xfrm>
          <a:prstGeom prst="rect">
            <a:avLst/>
          </a:prstGeom>
          <a:solidFill>
            <a:srgbClr val="F2B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133080-BF03-BE4D-8BCA-6803056D5520}"/>
              </a:ext>
            </a:extLst>
          </p:cNvPr>
          <p:cNvSpPr/>
          <p:nvPr/>
        </p:nvSpPr>
        <p:spPr>
          <a:xfrm>
            <a:off x="90054" y="3159764"/>
            <a:ext cx="658090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ESPECIALIZACION EN </a:t>
            </a:r>
          </a:p>
          <a:p>
            <a:pPr algn="ctr"/>
            <a:r>
              <a:rPr lang="es-E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INGENIERIA DE SOFTWARE</a:t>
            </a:r>
            <a:endParaRPr lang="es-E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8AF6DF-B21A-1BF9-8D23-B74A737B13A8}"/>
              </a:ext>
            </a:extLst>
          </p:cNvPr>
          <p:cNvSpPr/>
          <p:nvPr/>
        </p:nvSpPr>
        <p:spPr>
          <a:xfrm>
            <a:off x="6414655" y="5348356"/>
            <a:ext cx="658090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RICARDO GUERRA </a:t>
            </a:r>
          </a:p>
          <a:p>
            <a:pPr algn="ctr"/>
            <a:r>
              <a:rPr lang="es-E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GUILLERMO GUETTE</a:t>
            </a:r>
          </a:p>
        </p:txBody>
      </p:sp>
    </p:spTree>
    <p:extLst>
      <p:ext uri="{BB962C8B-B14F-4D97-AF65-F5344CB8AC3E}">
        <p14:creationId xmlns:p14="http://schemas.microsoft.com/office/powerpoint/2010/main" val="1620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23A7BF7-B3E3-5347-B603-861E1708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2312917"/>
            <a:ext cx="10663238" cy="2959171"/>
          </a:xfrm>
        </p:spPr>
        <p:txBody>
          <a:bodyPr>
            <a:noAutofit/>
          </a:bodyPr>
          <a:lstStyle/>
          <a:p>
            <a:pPr algn="just"/>
            <a:b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b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b="1" dirty="0"/>
              <a:t>Memento es un patrón diseñado que nos permite capturar el estado de un objeto en un momento determinado con la finalidad de regresar a este estado en cualquier momento. Este patrón es utilizado cuando tenemos objetos que cambian en el tiempo y por alguna razón necesitamos restaurar su estado en un momento determinado.</a:t>
            </a:r>
            <a:br>
              <a:rPr lang="es-MX" sz="2800" b="1" dirty="0"/>
            </a:br>
            <a:endParaRPr lang="es-CO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BCBC7F-8439-373D-8A78-CFE45B7182DD}"/>
              </a:ext>
            </a:extLst>
          </p:cNvPr>
          <p:cNvSpPr/>
          <p:nvPr/>
        </p:nvSpPr>
        <p:spPr>
          <a:xfrm>
            <a:off x="710844" y="1181397"/>
            <a:ext cx="11481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Patrón de Comportamiento Memento</a:t>
            </a:r>
          </a:p>
        </p:txBody>
      </p:sp>
    </p:spTree>
    <p:extLst>
      <p:ext uri="{BB962C8B-B14F-4D97-AF65-F5344CB8AC3E}">
        <p14:creationId xmlns:p14="http://schemas.microsoft.com/office/powerpoint/2010/main" val="104757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D6A67D-1085-430B-9328-605504E5D0C8}"/>
              </a:ext>
            </a:extLst>
          </p:cNvPr>
          <p:cNvSpPr/>
          <p:nvPr/>
        </p:nvSpPr>
        <p:spPr>
          <a:xfrm>
            <a:off x="630622" y="1834590"/>
            <a:ext cx="1119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s-ES" sz="2400" b="0" i="0" dirty="0">
              <a:solidFill>
                <a:srgbClr val="666666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5CD557-9EF7-44B7-B28F-D727C22EAF6E}"/>
              </a:ext>
            </a:extLst>
          </p:cNvPr>
          <p:cNvSpPr/>
          <p:nvPr/>
        </p:nvSpPr>
        <p:spPr>
          <a:xfrm>
            <a:off x="3905005" y="73335"/>
            <a:ext cx="69004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DIAGRAMA DE CLASE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4455D04-924E-D748-AA78-4D705C064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626118"/>
              </p:ext>
            </p:extLst>
          </p:nvPr>
        </p:nvGraphicFramePr>
        <p:xfrm>
          <a:off x="124691" y="665018"/>
          <a:ext cx="11699447" cy="599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0C899B8-E68F-45B3-770F-011F866B5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62" y="1223654"/>
            <a:ext cx="6190833" cy="461993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A0A525-A531-0A73-3494-3FFA13F4C14F}"/>
              </a:ext>
            </a:extLst>
          </p:cNvPr>
          <p:cNvSpPr txBox="1"/>
          <p:nvPr/>
        </p:nvSpPr>
        <p:spPr>
          <a:xfrm>
            <a:off x="6866949" y="1351351"/>
            <a:ext cx="49571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Componentes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Client: </a:t>
            </a:r>
            <a:r>
              <a:rPr lang="es-MX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Componente que afecta al Originador y registra el nuevo estado con el Caretaker. En otras palabras, es quien realiza el cambio sobre el objeto y registra el estado.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Originador: </a:t>
            </a:r>
            <a:r>
              <a:rPr lang="es-MX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Es el componente que cambia de estado.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Memento: </a:t>
            </a:r>
            <a:r>
              <a:rPr lang="es-MX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Componente que almacena el estado del Originador en un momento determinado.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Caretaker: </a:t>
            </a:r>
            <a:r>
              <a:rPr lang="es-MX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Componente que registra los cambios del Originador. Este componente nos permite viajar entre los distintos estados del Originador.</a:t>
            </a:r>
          </a:p>
          <a:p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45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4E774E-6DA9-435C-9A4A-FC17C47665F5}"/>
              </a:ext>
            </a:extLst>
          </p:cNvPr>
          <p:cNvSpPr/>
          <p:nvPr/>
        </p:nvSpPr>
        <p:spPr>
          <a:xfrm>
            <a:off x="1214439" y="2171700"/>
            <a:ext cx="39719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PRO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</a:t>
            </a:r>
            <a:r>
              <a:rPr lang="es-MX" sz="2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Puedes producir instantáneas del estado del objeto sin violar su encapsulación.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Puedes simplificar el código de la originadora permitiendo que la cuidadora mantenga el historial del estado de la originadora</a:t>
            </a:r>
            <a:r>
              <a:rPr lang="es-MX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latin typeface="Open San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785F09-DA7F-7606-199F-E60BF5063BEA}"/>
              </a:ext>
            </a:extLst>
          </p:cNvPr>
          <p:cNvSpPr/>
          <p:nvPr/>
        </p:nvSpPr>
        <p:spPr>
          <a:xfrm>
            <a:off x="6767513" y="1496556"/>
            <a:ext cx="49053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buFont typeface="Arial" panose="020B0604020202020204" pitchFamily="34" charset="0"/>
              <a:buChar char="•"/>
            </a:pPr>
            <a:r>
              <a:rPr lang="es-CO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CONTRAS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endParaRPr lang="es-CO" b="1" i="0" dirty="0">
              <a:solidFill>
                <a:srgbClr val="444444"/>
              </a:solidFill>
              <a:effectLst/>
              <a:highlight>
                <a:srgbClr val="FFFFFF"/>
              </a:highlight>
              <a:latin typeface="PT Sans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 </a:t>
            </a:r>
            <a:r>
              <a:rPr lang="es-MX" sz="2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La aplicación puede consumir mucha memoria RAM si los clientes crean mementos muy a menudo.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Las cuidadoras deben rastrear el ciclo de vida de la originadora para poder destruir mementos obsoletos.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La mayoría de los lenguajes de programación dinámicos, como PHP, Python y JavaScript, no pueden garantizar que el estado dentro del memento se mantenga intacto.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endParaRPr lang="es-CO" b="1" i="0" dirty="0">
              <a:solidFill>
                <a:srgbClr val="444444"/>
              </a:solidFill>
              <a:effectLst/>
              <a:highlight>
                <a:srgbClr val="FFFFFF"/>
              </a:highlight>
              <a:latin typeface="PT Sans" panose="020F050202020403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s-ES" dirty="0">
              <a:latin typeface="Open San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15F73F-FF88-912A-89E4-15F430B058E4}"/>
              </a:ext>
            </a:extLst>
          </p:cNvPr>
          <p:cNvSpPr txBox="1"/>
          <p:nvPr/>
        </p:nvSpPr>
        <p:spPr>
          <a:xfrm>
            <a:off x="2814638" y="958096"/>
            <a:ext cx="4457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PRO Y CONTRAS DEL PATRON </a:t>
            </a:r>
            <a:r>
              <a:rPr lang="es-CO" sz="2400" b="1" i="0" dirty="0">
                <a:effectLst/>
                <a:highlight>
                  <a:srgbClr val="FFFFFF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MEMENTO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365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9EC3A-E16C-5620-2A93-68C604CB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CODIGO DEL PATRON MEMENTO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5F99E5E-1B02-E275-1687-D4BEC1EB6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293"/>
          <a:stretch/>
        </p:blipFill>
        <p:spPr>
          <a:xfrm>
            <a:off x="323850" y="1520825"/>
            <a:ext cx="4870994" cy="4351338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5B7C6E5-502D-CDB2-92FB-084F977BC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456"/>
          <a:stretch/>
        </p:blipFill>
        <p:spPr>
          <a:xfrm>
            <a:off x="6196012" y="1520825"/>
            <a:ext cx="5425717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4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921DDC-D6AA-907A-EAA5-BD7B36647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49"/>
          <a:stretch/>
        </p:blipFill>
        <p:spPr>
          <a:xfrm>
            <a:off x="4710113" y="136526"/>
            <a:ext cx="4833938" cy="37210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92E995-8F27-C4EB-48B6-2EF369EAF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9" r="13969"/>
          <a:stretch/>
        </p:blipFill>
        <p:spPr>
          <a:xfrm>
            <a:off x="700088" y="4149724"/>
            <a:ext cx="679608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C50EDD-D4B2-124F-53DF-9A16D2E5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871"/>
          <a:stretch/>
        </p:blipFill>
        <p:spPr>
          <a:xfrm>
            <a:off x="849382" y="1253331"/>
            <a:ext cx="3736905" cy="477599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A1B3E5-1B7D-2AC0-AF18-112EAB128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24"/>
          <a:stretch/>
        </p:blipFill>
        <p:spPr>
          <a:xfrm>
            <a:off x="5805488" y="1400174"/>
            <a:ext cx="3952876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0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269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Abadi</vt:lpstr>
      <vt:lpstr>Aharoni</vt:lpstr>
      <vt:lpstr>Arial</vt:lpstr>
      <vt:lpstr>Calibri</vt:lpstr>
      <vt:lpstr>Calibri Light</vt:lpstr>
      <vt:lpstr>DM Sans</vt:lpstr>
      <vt:lpstr>Open Sans</vt:lpstr>
      <vt:lpstr>PT Sans</vt:lpstr>
      <vt:lpstr>Tema de Office</vt:lpstr>
      <vt:lpstr>Presentación de PowerPoint</vt:lpstr>
      <vt:lpstr> Definición  Memento es un patrón diseñado que nos permite capturar el estado de un objeto en un momento determinado con la finalidad de regresar a este estado en cualquier momento. Este patrón es utilizado cuando tenemos objetos que cambian en el tiempo y por alguna razón necesitamos restaurar su estado en un momento determinado. </vt:lpstr>
      <vt:lpstr>Presentación de PowerPoint</vt:lpstr>
      <vt:lpstr>Presentación de PowerPoint</vt:lpstr>
      <vt:lpstr>CODIGO DEL PATRON MEMENTO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Luis Alejandro Fernández Pianeta</cp:lastModifiedBy>
  <cp:revision>240</cp:revision>
  <dcterms:created xsi:type="dcterms:W3CDTF">2020-08-08T22:37:55Z</dcterms:created>
  <dcterms:modified xsi:type="dcterms:W3CDTF">2024-06-22T17:43:35Z</dcterms:modified>
</cp:coreProperties>
</file>