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5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3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5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6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A4CF-E4B7-4A5A-A56D-3AF9A926BF9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9B1A-7083-4AF4-B175-8FBF7AD3D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764704"/>
            <a:ext cx="703043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784887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5"/>
            <a:ext cx="770485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6328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0648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9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2023-07-18T06:59:28Z</dcterms:created>
  <dcterms:modified xsi:type="dcterms:W3CDTF">2023-07-18T07:41:36Z</dcterms:modified>
</cp:coreProperties>
</file>