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69" r:id="rId9"/>
    <p:sldId id="265" r:id="rId10"/>
    <p:sldId id="274" r:id="rId11"/>
    <p:sldId id="266" r:id="rId12"/>
    <p:sldId id="268" r:id="rId13"/>
    <p:sldId id="270" r:id="rId14"/>
    <p:sldId id="271" r:id="rId15"/>
    <p:sldId id="272" r:id="rId16"/>
    <p:sldId id="273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D4DDFE95-4F0A-4BB7-8B45-C4954E2317D5}">
          <p14:sldIdLst>
            <p14:sldId id="256"/>
            <p14:sldId id="257"/>
            <p14:sldId id="258"/>
            <p14:sldId id="262"/>
            <p14:sldId id="260"/>
            <p14:sldId id="261"/>
            <p14:sldId id="263"/>
            <p14:sldId id="269"/>
            <p14:sldId id="265"/>
            <p14:sldId id="274"/>
            <p14:sldId id="266"/>
            <p14:sldId id="268"/>
            <p14:sldId id="270"/>
            <p14:sldId id="271"/>
            <p14:sldId id="272"/>
            <p14:sldId id="273"/>
            <p14:sldId id="275"/>
            <p14:sldId id="276"/>
            <p14:sldId id="277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9CB16-119E-4BA0-93F0-03D7E97CD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312" y="2516257"/>
            <a:ext cx="9833373" cy="1825486"/>
          </a:xfrm>
        </p:spPr>
        <p:txBody>
          <a:bodyPr/>
          <a:lstStyle/>
          <a:p>
            <a:r>
              <a:rPr lang="pt-BR" sz="3600" b="1" dirty="0"/>
              <a:t>SISTEMA DE GESTÃO DE DADOS JURÍDICOS</a:t>
            </a:r>
            <a:br>
              <a:rPr lang="pt-BR" sz="3600" dirty="0"/>
            </a:br>
            <a:r>
              <a:rPr lang="pt-BR" sz="3600" b="1" dirty="0"/>
              <a:t>E AVALIATIVOS PARA O NÚCLEO DE PRÁTICAS</a:t>
            </a:r>
            <a:br>
              <a:rPr lang="pt-BR" sz="3600" dirty="0"/>
            </a:br>
            <a:r>
              <a:rPr lang="pt-BR" sz="3600" b="1" dirty="0"/>
              <a:t>JURÍDICAS DA UNIVERSIDADE POSITIVO</a:t>
            </a:r>
            <a:endParaRPr lang="pt-BR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6574D3-BAF0-4D2F-8393-BDFC70FC5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4592384"/>
            <a:ext cx="6831673" cy="1086237"/>
          </a:xfrm>
        </p:spPr>
        <p:txBody>
          <a:bodyPr/>
          <a:lstStyle/>
          <a:p>
            <a:r>
              <a:rPr lang="pt-BR" dirty="0"/>
              <a:t>Jean Francisco Soares </a:t>
            </a:r>
            <a:r>
              <a:rPr lang="pt-BR" dirty="0" err="1"/>
              <a:t>Santini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3684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7DEE5-B6B0-477E-ADA6-F6728C1C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025269" cy="758687"/>
          </a:xfrm>
        </p:spPr>
        <p:txBody>
          <a:bodyPr/>
          <a:lstStyle/>
          <a:p>
            <a:r>
              <a:rPr lang="pt-BR" b="1" dirty="0"/>
              <a:t>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51B36D-1F6E-4DD9-8465-68F7EAD9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455426" cy="3886200"/>
          </a:xfrm>
        </p:spPr>
        <p:txBody>
          <a:bodyPr>
            <a:normAutofit/>
          </a:bodyPr>
          <a:lstStyle/>
          <a:p>
            <a:r>
              <a:rPr lang="pt-BR" sz="4000" dirty="0"/>
              <a:t>Controle de acessos </a:t>
            </a:r>
          </a:p>
          <a:p>
            <a:pPr marL="0" indent="0">
              <a:buNone/>
            </a:pPr>
            <a:r>
              <a:rPr lang="pt-BR" sz="4000" dirty="0"/>
              <a:t>e hierarquia.</a:t>
            </a:r>
          </a:p>
          <a:p>
            <a:pPr marL="0" indent="0">
              <a:buNone/>
            </a:pPr>
            <a:endParaRPr lang="pt-BR" sz="4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455AC28-89E4-431C-9889-43A32FEDD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159" y="3097694"/>
            <a:ext cx="6246867" cy="3094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7483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7DEE5-B6B0-477E-ADA6-F6728C1C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025269" cy="758687"/>
          </a:xfrm>
        </p:spPr>
        <p:txBody>
          <a:bodyPr/>
          <a:lstStyle/>
          <a:p>
            <a:r>
              <a:rPr lang="pt-BR" b="1" dirty="0"/>
              <a:t>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51B36D-1F6E-4DD9-8465-68F7EAD9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455426" cy="3886200"/>
          </a:xfrm>
        </p:spPr>
        <p:txBody>
          <a:bodyPr>
            <a:normAutofit/>
          </a:bodyPr>
          <a:lstStyle/>
          <a:p>
            <a:r>
              <a:rPr lang="pt-BR" sz="4000" dirty="0"/>
              <a:t>Controle de acessos </a:t>
            </a:r>
          </a:p>
          <a:p>
            <a:pPr marL="0" indent="0">
              <a:buNone/>
            </a:pPr>
            <a:r>
              <a:rPr lang="pt-BR" sz="4000" dirty="0"/>
              <a:t>e hierarquia.</a:t>
            </a:r>
          </a:p>
          <a:p>
            <a:pPr marL="0" indent="0">
              <a:buNone/>
            </a:pPr>
            <a:endParaRPr lang="pt-BR" sz="40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7E4647C-2E1F-4F0E-9472-E9CD5E8BE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181" y="2378611"/>
            <a:ext cx="2051779" cy="3886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CAEA7CC-D7AA-42DF-AAB6-9080BCEFC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217" y="1348257"/>
            <a:ext cx="2234797" cy="49165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7469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7DEE5-B6B0-477E-ADA6-F6728C1C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025269" cy="758687"/>
          </a:xfrm>
        </p:spPr>
        <p:txBody>
          <a:bodyPr/>
          <a:lstStyle/>
          <a:p>
            <a:r>
              <a:rPr lang="pt-BR" b="1" dirty="0"/>
              <a:t>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51B36D-1F6E-4DD9-8465-68F7EAD9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455426" cy="3886200"/>
          </a:xfrm>
        </p:spPr>
        <p:txBody>
          <a:bodyPr>
            <a:normAutofit/>
          </a:bodyPr>
          <a:lstStyle/>
          <a:p>
            <a:r>
              <a:rPr lang="pt-BR" sz="4000" dirty="0"/>
              <a:t>Cadastro de usuário.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704898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7DEE5-B6B0-477E-ADA6-F6728C1C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025269" cy="758687"/>
          </a:xfrm>
        </p:spPr>
        <p:txBody>
          <a:bodyPr/>
          <a:lstStyle/>
          <a:p>
            <a:r>
              <a:rPr lang="pt-BR" b="1" dirty="0"/>
              <a:t>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51B36D-1F6E-4DD9-8465-68F7EAD9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455426" cy="3886200"/>
          </a:xfrm>
        </p:spPr>
        <p:txBody>
          <a:bodyPr>
            <a:normAutofit/>
          </a:bodyPr>
          <a:lstStyle/>
          <a:p>
            <a:r>
              <a:rPr lang="pt-BR" sz="4000" dirty="0"/>
              <a:t>Cadastro de usuário.</a:t>
            </a:r>
          </a:p>
          <a:p>
            <a:pPr marL="0" indent="0">
              <a:buNone/>
            </a:pPr>
            <a:endParaRPr lang="pt-BR" sz="4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FC0D7D8-1FAE-4328-97CD-E5FE02469C2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415" y="3020681"/>
            <a:ext cx="8789635" cy="33138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5255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7DEE5-B6B0-477E-ADA6-F6728C1C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025269" cy="758687"/>
          </a:xfrm>
        </p:spPr>
        <p:txBody>
          <a:bodyPr/>
          <a:lstStyle/>
          <a:p>
            <a:r>
              <a:rPr lang="pt-BR" b="1" dirty="0"/>
              <a:t>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51B36D-1F6E-4DD9-8465-68F7EAD9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455426" cy="3886200"/>
          </a:xfrm>
        </p:spPr>
        <p:txBody>
          <a:bodyPr>
            <a:normAutofit/>
          </a:bodyPr>
          <a:lstStyle/>
          <a:p>
            <a:r>
              <a:rPr lang="pt-BR" sz="4000" dirty="0"/>
              <a:t>Cadastro de usuário.</a:t>
            </a:r>
          </a:p>
          <a:p>
            <a:pPr marL="0" indent="0">
              <a:buNone/>
            </a:pPr>
            <a:endParaRPr lang="pt-BR" sz="4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EA8FC5-28E5-4C92-805C-EC0CBFB10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517" y="2992363"/>
            <a:ext cx="7056966" cy="33870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5612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7DEE5-B6B0-477E-ADA6-F6728C1C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025269" cy="758687"/>
          </a:xfrm>
        </p:spPr>
        <p:txBody>
          <a:bodyPr/>
          <a:lstStyle/>
          <a:p>
            <a:r>
              <a:rPr lang="pt-BR" b="1" dirty="0"/>
              <a:t>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51B36D-1F6E-4DD9-8465-68F7EAD9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455426" cy="3886200"/>
          </a:xfrm>
        </p:spPr>
        <p:txBody>
          <a:bodyPr>
            <a:normAutofit/>
          </a:bodyPr>
          <a:lstStyle/>
          <a:p>
            <a:r>
              <a:rPr lang="pt-BR" sz="4000" dirty="0"/>
              <a:t>Cadastro de usuário.</a:t>
            </a:r>
          </a:p>
          <a:p>
            <a:pPr marL="0" indent="0">
              <a:buNone/>
            </a:pPr>
            <a:endParaRPr lang="pt-BR" sz="40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A9184FE-B1EB-4ECA-91E5-2DB351C9F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253" y="3266670"/>
            <a:ext cx="8487960" cy="29055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5795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7DEE5-B6B0-477E-ADA6-F6728C1C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025269" cy="758687"/>
          </a:xfrm>
        </p:spPr>
        <p:txBody>
          <a:bodyPr/>
          <a:lstStyle/>
          <a:p>
            <a:r>
              <a:rPr lang="pt-BR" b="1" dirty="0"/>
              <a:t>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51B36D-1F6E-4DD9-8465-68F7EAD9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455426" cy="3886200"/>
          </a:xfrm>
        </p:spPr>
        <p:txBody>
          <a:bodyPr>
            <a:normAutofit/>
          </a:bodyPr>
          <a:lstStyle/>
          <a:p>
            <a:r>
              <a:rPr lang="pt-BR" sz="4000" dirty="0"/>
              <a:t>Cadastro de usuário.</a:t>
            </a:r>
          </a:p>
          <a:p>
            <a:pPr marL="0" indent="0">
              <a:buNone/>
            </a:pPr>
            <a:endParaRPr lang="pt-BR" sz="4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0CF31AE-B1F3-40EE-A065-D677BD15D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490" y="3228564"/>
            <a:ext cx="8497486" cy="29436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9685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7DEE5-B6B0-477E-ADA6-F6728C1C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025269" cy="758687"/>
          </a:xfrm>
        </p:spPr>
        <p:txBody>
          <a:bodyPr/>
          <a:lstStyle/>
          <a:p>
            <a:r>
              <a:rPr lang="pt-BR" b="1" dirty="0"/>
              <a:t>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51B36D-1F6E-4DD9-8465-68F7EAD9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455426" cy="3886200"/>
          </a:xfrm>
        </p:spPr>
        <p:txBody>
          <a:bodyPr>
            <a:normAutofit/>
          </a:bodyPr>
          <a:lstStyle/>
          <a:p>
            <a:r>
              <a:rPr lang="pt-BR" sz="4000" dirty="0"/>
              <a:t>Cadastro de caso.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207756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7DEE5-B6B0-477E-ADA6-F6728C1C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025269" cy="758687"/>
          </a:xfrm>
        </p:spPr>
        <p:txBody>
          <a:bodyPr/>
          <a:lstStyle/>
          <a:p>
            <a:r>
              <a:rPr lang="pt-BR" b="1" dirty="0"/>
              <a:t>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51B36D-1F6E-4DD9-8465-68F7EAD9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455426" cy="3886200"/>
          </a:xfrm>
        </p:spPr>
        <p:txBody>
          <a:bodyPr>
            <a:normAutofit/>
          </a:bodyPr>
          <a:lstStyle/>
          <a:p>
            <a:r>
              <a:rPr lang="pt-BR" sz="4000" dirty="0"/>
              <a:t>Cadastro de caso.</a:t>
            </a:r>
          </a:p>
          <a:p>
            <a:pPr marL="0" indent="0">
              <a:buNone/>
            </a:pPr>
            <a:endParaRPr lang="pt-BR" sz="40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1EDA87E-77E8-48E1-9870-6597C5AB9B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463" y="3051313"/>
            <a:ext cx="9155540" cy="34157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6157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7DEE5-B6B0-477E-ADA6-F6728C1C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025269" cy="758687"/>
          </a:xfrm>
        </p:spPr>
        <p:txBody>
          <a:bodyPr/>
          <a:lstStyle/>
          <a:p>
            <a:r>
              <a:rPr lang="pt-BR" b="1" dirty="0"/>
              <a:t>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51B36D-1F6E-4DD9-8465-68F7EAD9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455426" cy="3886200"/>
          </a:xfrm>
        </p:spPr>
        <p:txBody>
          <a:bodyPr>
            <a:normAutofit/>
          </a:bodyPr>
          <a:lstStyle/>
          <a:p>
            <a:r>
              <a:rPr lang="pt-BR" sz="4000" dirty="0"/>
              <a:t>Cadastro de caso.</a:t>
            </a:r>
          </a:p>
          <a:p>
            <a:pPr marL="0" indent="0">
              <a:buNone/>
            </a:pPr>
            <a:endParaRPr lang="pt-BR" sz="4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EB9D8B1-BA78-4B93-B87E-7D4C8BC6F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191" y="2107485"/>
            <a:ext cx="6288052" cy="44287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5554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1E010-EDC8-44C3-BA8D-825D88430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NÚCLEO E PRÁTICAS JURÍDICAS (NPJ)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E86ED2-23A6-437E-A762-64687BDEA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83296"/>
            <a:ext cx="9601200" cy="2491408"/>
          </a:xfrm>
        </p:spPr>
        <p:txBody>
          <a:bodyPr>
            <a:normAutofit/>
          </a:bodyPr>
          <a:lstStyle/>
          <a:p>
            <a:r>
              <a:rPr lang="pt-BR" sz="4800" dirty="0"/>
              <a:t>O que é?</a:t>
            </a:r>
          </a:p>
          <a:p>
            <a:r>
              <a:rPr lang="pt-BR" sz="4800" dirty="0"/>
              <a:t>Qual o seu objetivo?</a:t>
            </a:r>
          </a:p>
          <a:p>
            <a:r>
              <a:rPr lang="pt-BR" sz="4800" dirty="0"/>
              <a:t>Quanto custa?</a:t>
            </a:r>
          </a:p>
          <a:p>
            <a:pPr marL="0" indent="0">
              <a:buNone/>
            </a:pP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4279695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7DEE5-B6B0-477E-ADA6-F6728C1C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025269" cy="758687"/>
          </a:xfrm>
        </p:spPr>
        <p:txBody>
          <a:bodyPr/>
          <a:lstStyle/>
          <a:p>
            <a:r>
              <a:rPr lang="pt-BR" b="1" dirty="0"/>
              <a:t>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51B36D-1F6E-4DD9-8465-68F7EAD9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455426" cy="3886200"/>
          </a:xfrm>
        </p:spPr>
        <p:txBody>
          <a:bodyPr>
            <a:normAutofit/>
          </a:bodyPr>
          <a:lstStyle/>
          <a:p>
            <a:r>
              <a:rPr lang="pt-BR" sz="4000" dirty="0"/>
              <a:t>Cadastro de caso.</a:t>
            </a:r>
          </a:p>
          <a:p>
            <a:pPr marL="0" indent="0">
              <a:buNone/>
            </a:pPr>
            <a:endParaRPr lang="pt-BR" sz="40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3772A52-2A59-4BF1-AC60-C6AF18231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695" y="2286000"/>
            <a:ext cx="6228522" cy="41548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7551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7DEE5-B6B0-477E-ADA6-F6728C1C6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51B36D-1F6E-4DD9-8465-68F7EAD9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025270" cy="3886200"/>
          </a:xfrm>
        </p:spPr>
        <p:txBody>
          <a:bodyPr>
            <a:normAutofit/>
          </a:bodyPr>
          <a:lstStyle/>
          <a:p>
            <a:r>
              <a:rPr lang="pt-BR" sz="4000" dirty="0"/>
              <a:t>OS DADOS DO NPJ</a:t>
            </a:r>
          </a:p>
        </p:txBody>
      </p:sp>
    </p:spTree>
    <p:extLst>
      <p:ext uri="{BB962C8B-B14F-4D97-AF65-F5344CB8AC3E}">
        <p14:creationId xmlns:p14="http://schemas.microsoft.com/office/powerpoint/2010/main" val="410713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7DEE5-B6B0-477E-ADA6-F6728C1C6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51B36D-1F6E-4DD9-8465-68F7EAD9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025270" cy="3886200"/>
          </a:xfrm>
        </p:spPr>
        <p:txBody>
          <a:bodyPr>
            <a:normAutofit/>
          </a:bodyPr>
          <a:lstStyle/>
          <a:p>
            <a:r>
              <a:rPr lang="pt-BR" sz="4000" dirty="0"/>
              <a:t>OS DADOS DO NPJ</a:t>
            </a:r>
          </a:p>
          <a:p>
            <a:pPr lvl="1"/>
            <a:r>
              <a:rPr lang="pt-BR" sz="4000" dirty="0"/>
              <a:t>Número total de atendimentos aumentando;</a:t>
            </a:r>
          </a:p>
        </p:txBody>
      </p:sp>
    </p:spTree>
    <p:extLst>
      <p:ext uri="{BB962C8B-B14F-4D97-AF65-F5344CB8AC3E}">
        <p14:creationId xmlns:p14="http://schemas.microsoft.com/office/powerpoint/2010/main" val="1739586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7DEE5-B6B0-477E-ADA6-F6728C1C6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51B36D-1F6E-4DD9-8465-68F7EAD9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025270" cy="3886200"/>
          </a:xfrm>
        </p:spPr>
        <p:txBody>
          <a:bodyPr>
            <a:normAutofit/>
          </a:bodyPr>
          <a:lstStyle/>
          <a:p>
            <a:r>
              <a:rPr lang="pt-BR" sz="4000" dirty="0"/>
              <a:t>OS DADOS DO NPJ</a:t>
            </a:r>
          </a:p>
          <a:p>
            <a:pPr lvl="1"/>
            <a:r>
              <a:rPr lang="pt-BR" sz="4000" dirty="0"/>
              <a:t>Número total de atendimentos aumentando;</a:t>
            </a:r>
          </a:p>
          <a:p>
            <a:pPr lvl="1"/>
            <a:r>
              <a:rPr lang="pt-BR" sz="4000" dirty="0"/>
              <a:t>Variedade de informações e o vínculo entre elas;</a:t>
            </a:r>
          </a:p>
        </p:txBody>
      </p:sp>
    </p:spTree>
    <p:extLst>
      <p:ext uri="{BB962C8B-B14F-4D97-AF65-F5344CB8AC3E}">
        <p14:creationId xmlns:p14="http://schemas.microsoft.com/office/powerpoint/2010/main" val="1001471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7DEE5-B6B0-477E-ADA6-F6728C1C6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51B36D-1F6E-4DD9-8465-68F7EAD9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025270" cy="3886200"/>
          </a:xfrm>
        </p:spPr>
        <p:txBody>
          <a:bodyPr>
            <a:normAutofit/>
          </a:bodyPr>
          <a:lstStyle/>
          <a:p>
            <a:r>
              <a:rPr lang="pt-BR" sz="4000" dirty="0"/>
              <a:t>OS DADOS DO NPJ</a:t>
            </a:r>
          </a:p>
          <a:p>
            <a:pPr lvl="1"/>
            <a:r>
              <a:rPr lang="pt-BR" sz="4000" dirty="0"/>
              <a:t>Número total de atendimentos aumentando;</a:t>
            </a:r>
          </a:p>
          <a:p>
            <a:pPr lvl="1"/>
            <a:r>
              <a:rPr lang="pt-BR" sz="4000" dirty="0"/>
              <a:t>Variedade de informações e o vínculo entre elas;</a:t>
            </a:r>
          </a:p>
          <a:p>
            <a:pPr lvl="1"/>
            <a:r>
              <a:rPr lang="pt-BR" sz="4000" dirty="0"/>
              <a:t>Avaliação.</a:t>
            </a:r>
          </a:p>
        </p:txBody>
      </p:sp>
    </p:spTree>
    <p:extLst>
      <p:ext uri="{BB962C8B-B14F-4D97-AF65-F5344CB8AC3E}">
        <p14:creationId xmlns:p14="http://schemas.microsoft.com/office/powerpoint/2010/main" val="3905345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7DEE5-B6B0-477E-ADA6-F6728C1C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025269" cy="1485900"/>
          </a:xfrm>
        </p:spPr>
        <p:txBody>
          <a:bodyPr/>
          <a:lstStyle/>
          <a:p>
            <a:r>
              <a:rPr lang="pt-BR" b="1" dirty="0"/>
              <a:t>O AUXÍLIO NA ORGANIZAÇÃO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51B36D-1F6E-4DD9-8465-68F7EAD9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455426" cy="3886200"/>
          </a:xfrm>
        </p:spPr>
        <p:txBody>
          <a:bodyPr>
            <a:normAutofit/>
          </a:bodyPr>
          <a:lstStyle/>
          <a:p>
            <a:r>
              <a:rPr lang="pt-BR" sz="4000" dirty="0"/>
              <a:t>UM LOCAL OU MÉTODO MAIS PRÁTICO;</a:t>
            </a:r>
          </a:p>
          <a:p>
            <a:pPr lvl="1"/>
            <a:r>
              <a:rPr lang="pt-BR" sz="4000" dirty="0"/>
              <a:t>Avisos;</a:t>
            </a:r>
          </a:p>
          <a:p>
            <a:pPr lvl="1"/>
            <a:r>
              <a:rPr lang="pt-BR" sz="4000" dirty="0"/>
              <a:t>Períodos de alteração de registros dos usuários;</a:t>
            </a:r>
          </a:p>
          <a:p>
            <a:pPr lvl="1"/>
            <a:r>
              <a:rPr lang="pt-BR" sz="4000" dirty="0"/>
              <a:t>Organização dos contextos;</a:t>
            </a:r>
          </a:p>
        </p:txBody>
      </p:sp>
    </p:spTree>
    <p:extLst>
      <p:ext uri="{BB962C8B-B14F-4D97-AF65-F5344CB8AC3E}">
        <p14:creationId xmlns:p14="http://schemas.microsoft.com/office/powerpoint/2010/main" val="1850422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7DEE5-B6B0-477E-ADA6-F6728C1C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025269" cy="758687"/>
          </a:xfrm>
        </p:spPr>
        <p:txBody>
          <a:bodyPr/>
          <a:lstStyle/>
          <a:p>
            <a:r>
              <a:rPr lang="pt-BR" b="1" dirty="0"/>
              <a:t>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51B36D-1F6E-4DD9-8465-68F7EAD9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455426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200792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7DEE5-B6B0-477E-ADA6-F6728C1C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025269" cy="758687"/>
          </a:xfrm>
        </p:spPr>
        <p:txBody>
          <a:bodyPr/>
          <a:lstStyle/>
          <a:p>
            <a:r>
              <a:rPr lang="pt-BR" b="1" dirty="0"/>
              <a:t>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51B36D-1F6E-4DD9-8465-68F7EAD9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455426" cy="3886200"/>
          </a:xfrm>
        </p:spPr>
        <p:txBody>
          <a:bodyPr>
            <a:normAutofit/>
          </a:bodyPr>
          <a:lstStyle/>
          <a:p>
            <a:r>
              <a:rPr lang="pt-BR" sz="4000" dirty="0"/>
              <a:t>Controle de acessos </a:t>
            </a:r>
          </a:p>
          <a:p>
            <a:pPr marL="0" indent="0">
              <a:buNone/>
            </a:pPr>
            <a:r>
              <a:rPr lang="pt-BR" sz="4000" dirty="0"/>
              <a:t>e hierarquia.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543991114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TM10001105[[fn=Corte]]</Template>
  <TotalTime>114</TotalTime>
  <Words>186</Words>
  <Application>Microsoft Office PowerPoint</Application>
  <PresentationFormat>Widescreen</PresentationFormat>
  <Paragraphs>53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2" baseType="lpstr">
      <vt:lpstr>Franklin Gothic Book</vt:lpstr>
      <vt:lpstr>Cortar</vt:lpstr>
      <vt:lpstr>SISTEMA DE GESTÃO DE DADOS JURÍDICOS E AVALIATIVOS PARA O NÚCLEO DE PRÁTICAS JURÍDICAS DA UNIVERSIDADE POSITIVO</vt:lpstr>
      <vt:lpstr>O NÚCLEO E PRÁTICAS JURÍDICAS (NPJ)</vt:lpstr>
      <vt:lpstr>O PROBLEMA</vt:lpstr>
      <vt:lpstr>O PROBLEMA</vt:lpstr>
      <vt:lpstr>O PROBLEMA</vt:lpstr>
      <vt:lpstr>O PROBLEMA</vt:lpstr>
      <vt:lpstr>O AUXÍLIO NA ORGANIZAÇÃO DOS DADOS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GESTÃO DE DADOS JURÍDICOS E AVALIATIVOS PARA O NÚCLEO DE PRÁTICAS JURÍDICAS DA UNIVERSIDADE POSITIVO</dc:title>
  <dc:creator>JJJ</dc:creator>
  <cp:lastModifiedBy>JJJ</cp:lastModifiedBy>
  <cp:revision>9</cp:revision>
  <dcterms:created xsi:type="dcterms:W3CDTF">2019-06-07T00:54:36Z</dcterms:created>
  <dcterms:modified xsi:type="dcterms:W3CDTF">2019-06-07T02:48:53Z</dcterms:modified>
</cp:coreProperties>
</file>