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79" r:id="rId8"/>
    <p:sldId id="269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4DDFE95-4F0A-4BB7-8B45-C4954E2317D5}">
          <p14:sldIdLst>
            <p14:sldId id="256"/>
            <p14:sldId id="257"/>
            <p14:sldId id="258"/>
            <p14:sldId id="262"/>
            <p14:sldId id="260"/>
            <p14:sldId id="261"/>
            <p14:sldId id="279"/>
            <p14:sldId id="269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CB16-119E-4BA0-93F0-03D7E97C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312" y="2516257"/>
            <a:ext cx="9833373" cy="1825486"/>
          </a:xfrm>
        </p:spPr>
        <p:txBody>
          <a:bodyPr/>
          <a:lstStyle/>
          <a:p>
            <a:r>
              <a:rPr lang="pt-BR" sz="3600" b="1" dirty="0"/>
              <a:t>SISTEMA DE GESTÃO DE DADOS JURÍDICOS</a:t>
            </a:r>
            <a:br>
              <a:rPr lang="pt-BR" sz="3600" dirty="0"/>
            </a:br>
            <a:r>
              <a:rPr lang="pt-BR" sz="3600" b="1" dirty="0"/>
              <a:t>E AVALIATIVOS PARA O NÚCLEO DE PRÁTICAS</a:t>
            </a:r>
            <a:br>
              <a:rPr lang="pt-BR" sz="3600" dirty="0"/>
            </a:br>
            <a:r>
              <a:rPr lang="pt-BR" sz="3600" b="1" dirty="0"/>
              <a:t>JURÍDICAS DA UNIVERSIDADE POSITIVO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574D3-BAF0-4D2F-8393-BDFC70FC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1" y="1971703"/>
            <a:ext cx="6831673" cy="544554"/>
          </a:xfrm>
        </p:spPr>
        <p:txBody>
          <a:bodyPr/>
          <a:lstStyle/>
          <a:p>
            <a:r>
              <a:rPr lang="pt-BR" dirty="0"/>
              <a:t>Jean Francisco Soares </a:t>
            </a:r>
            <a:r>
              <a:rPr lang="pt-BR" dirty="0" err="1"/>
              <a:t>Santini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68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 que ainda pode ser feito?</a:t>
            </a:r>
          </a:p>
        </p:txBody>
      </p:sp>
    </p:spTree>
    <p:extLst>
      <p:ext uri="{BB962C8B-B14F-4D97-AF65-F5344CB8AC3E}">
        <p14:creationId xmlns:p14="http://schemas.microsoft.com/office/powerpoint/2010/main" val="7403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CRONAPP. </a:t>
            </a:r>
            <a:r>
              <a:rPr lang="pt-BR" b="1" dirty="0"/>
              <a:t>Os maiores desafios e barreiras no desenvolvimento de softwares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9 out. 2017. Disponível em: https://www.cronapp.io/</a:t>
            </a:r>
            <a:r>
              <a:rPr lang="pt-BR" dirty="0" err="1"/>
              <a:t>pt-br</a:t>
            </a:r>
            <a:r>
              <a:rPr lang="pt-BR" dirty="0"/>
              <a:t>/os-maiores-desafios-e-barreiras-no-desenvolvimento-de-softwares/. Acesso em: 31 mar. 2019.</a:t>
            </a:r>
          </a:p>
          <a:p>
            <a:pPr marL="0" indent="0">
              <a:buNone/>
            </a:pPr>
            <a:r>
              <a:rPr lang="pt-BR" dirty="0"/>
              <a:t>MOESCH, Beatriz; TOFFOLO, </a:t>
            </a:r>
            <a:r>
              <a:rPr lang="pt-BR" dirty="0" err="1"/>
              <a:t>Geferson</a:t>
            </a:r>
            <a:r>
              <a:rPr lang="pt-BR" dirty="0"/>
              <a:t>. </a:t>
            </a:r>
            <a:r>
              <a:rPr lang="pt-BR" b="1" dirty="0"/>
              <a:t>SISTEMA PARA GERENCIAMENTO DE PROCESSOS JURÍDICOS PARA O SAJUG</a:t>
            </a:r>
            <a:r>
              <a:rPr lang="pt-BR" dirty="0"/>
              <a:t>. Santa Catarina, 2013. Disponível em: http://revista.faifaculdades.edu.br/</a:t>
            </a:r>
            <a:r>
              <a:rPr lang="pt-BR" dirty="0" err="1"/>
              <a:t>index.php</a:t>
            </a:r>
            <a:r>
              <a:rPr lang="pt-BR" dirty="0"/>
              <a:t>/</a:t>
            </a:r>
            <a:r>
              <a:rPr lang="pt-BR" dirty="0" err="1"/>
              <a:t>conexao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view</a:t>
            </a:r>
            <a:r>
              <a:rPr lang="pt-BR" dirty="0"/>
              <a:t>/23/9.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25 mar. 2019.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PROJURIS. </a:t>
            </a:r>
            <a:r>
              <a:rPr lang="pt-BR" b="1" dirty="0"/>
              <a:t>Aprenda em 1 minuto: o que é NPJ? Como funciona? Quem pode participar?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[2017?]. Disponível em: https://www.projuris.com.br/como-funciona-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-</a:t>
            </a:r>
            <a:r>
              <a:rPr lang="pt-BR" dirty="0" err="1"/>
              <a:t>npj</a:t>
            </a:r>
            <a:r>
              <a:rPr lang="pt-BR" dirty="0"/>
              <a:t>/. Acesso em: 25 mar. 2019.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3393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PROJURIS. </a:t>
            </a:r>
            <a:r>
              <a:rPr lang="pt-BR" b="1" dirty="0"/>
              <a:t>“Com </a:t>
            </a:r>
            <a:r>
              <a:rPr lang="pt-BR" b="1" dirty="0" err="1"/>
              <a:t>ProJuris</a:t>
            </a:r>
            <a:r>
              <a:rPr lang="pt-BR" b="1" dirty="0"/>
              <a:t>, acabamos com a necessidade de alimentar planilhas em Excel, relatórios e agenda física”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[2016?]. Disponível em: https://www.projuris.com.br/case-software-</a:t>
            </a:r>
            <a:r>
              <a:rPr lang="pt-BR" dirty="0" err="1"/>
              <a:t>juridico</a:t>
            </a:r>
            <a:r>
              <a:rPr lang="pt-BR" dirty="0"/>
              <a:t>-</a:t>
            </a:r>
            <a:r>
              <a:rPr lang="pt-BR" dirty="0" err="1"/>
              <a:t>projuris</a:t>
            </a:r>
            <a:r>
              <a:rPr lang="pt-BR" dirty="0"/>
              <a:t>-paul-</a:t>
            </a:r>
            <a:r>
              <a:rPr lang="pt-BR" dirty="0" err="1"/>
              <a:t>gouveia</a:t>
            </a:r>
            <a:r>
              <a:rPr lang="pt-BR" dirty="0"/>
              <a:t>-horta-advogados/. Acesso em: 25 mar. 2019.</a:t>
            </a:r>
          </a:p>
          <a:p>
            <a:pPr marL="0" indent="0">
              <a:buNone/>
            </a:pPr>
            <a:r>
              <a:rPr lang="pt-BR" dirty="0"/>
              <a:t>PUCPR. </a:t>
            </a:r>
            <a:r>
              <a:rPr lang="pt-BR" b="1" dirty="0"/>
              <a:t>Núcleo de Prática Jurídica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[20--?]. Disponível em: https://www.pucpr.br/escola-de-direito/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/. Acesso em: 25 mar. 2019.</a:t>
            </a:r>
          </a:p>
          <a:p>
            <a:pPr marL="0" indent="0">
              <a:buNone/>
            </a:pPr>
            <a:r>
              <a:rPr lang="pt-BR" dirty="0"/>
              <a:t>SAJ ADV. </a:t>
            </a:r>
            <a:r>
              <a:rPr lang="pt-BR" b="1" dirty="0"/>
              <a:t>SAJ ADV</a:t>
            </a:r>
            <a:r>
              <a:rPr lang="pt-BR" dirty="0"/>
              <a:t>. Santa Catarina, [2018?]. Disponível em: https://www.sajadv.com.br/. Acesso em: 25 mar. 2019.</a:t>
            </a:r>
          </a:p>
          <a:p>
            <a:pPr marL="0" indent="0">
              <a:buNone/>
            </a:pPr>
            <a:r>
              <a:rPr lang="pt-BR" dirty="0"/>
              <a:t>UP. </a:t>
            </a:r>
            <a:r>
              <a:rPr lang="pt-BR" b="1" dirty="0"/>
              <a:t>Núcleo de Prática Jurídica (NPJ)</a:t>
            </a:r>
            <a:r>
              <a:rPr lang="pt-BR" dirty="0"/>
              <a:t>. Paraná, [2018?]. Disponível em: https://www.up.edu.br/londrina/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--</a:t>
            </a:r>
            <a:r>
              <a:rPr lang="pt-BR" dirty="0" err="1"/>
              <a:t>npj</a:t>
            </a:r>
            <a:r>
              <a:rPr lang="pt-BR" dirty="0"/>
              <a:t>-. Acesso em: 25 mar. 2019.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112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1E010-EDC8-44C3-BA8D-825D884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NÚCLEO E PRÁTICAS JURÍDICAS (NPJ)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86ED2-23A6-437E-A762-64687BDE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3296"/>
            <a:ext cx="9601200" cy="2491408"/>
          </a:xfrm>
        </p:spPr>
        <p:txBody>
          <a:bodyPr>
            <a:normAutofit/>
          </a:bodyPr>
          <a:lstStyle/>
          <a:p>
            <a:r>
              <a:rPr lang="pt-BR" sz="4800" dirty="0"/>
              <a:t>O que é?</a:t>
            </a:r>
          </a:p>
          <a:p>
            <a:r>
              <a:rPr lang="pt-BR" sz="4800" dirty="0"/>
              <a:t>Qual o seu objetivo?</a:t>
            </a:r>
          </a:p>
          <a:p>
            <a:r>
              <a:rPr lang="pt-BR" sz="4800" dirty="0"/>
              <a:t>Quanto custa?</a:t>
            </a:r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969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</p:txBody>
      </p:sp>
    </p:spTree>
    <p:extLst>
      <p:ext uri="{BB962C8B-B14F-4D97-AF65-F5344CB8AC3E}">
        <p14:creationId xmlns:p14="http://schemas.microsoft.com/office/powerpoint/2010/main" val="41071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</p:txBody>
      </p:sp>
    </p:spTree>
    <p:extLst>
      <p:ext uri="{BB962C8B-B14F-4D97-AF65-F5344CB8AC3E}">
        <p14:creationId xmlns:p14="http://schemas.microsoft.com/office/powerpoint/2010/main" val="17395866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</p:txBody>
      </p:sp>
    </p:spTree>
    <p:extLst>
      <p:ext uri="{BB962C8B-B14F-4D97-AF65-F5344CB8AC3E}">
        <p14:creationId xmlns:p14="http://schemas.microsoft.com/office/powerpoint/2010/main" val="10014717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  <a:p>
            <a:pPr lvl="1"/>
            <a:r>
              <a:rPr lang="pt-BR" sz="4000" dirty="0"/>
              <a:t>Avaliação.</a:t>
            </a:r>
          </a:p>
        </p:txBody>
      </p:sp>
    </p:spTree>
    <p:extLst>
      <p:ext uri="{BB962C8B-B14F-4D97-AF65-F5344CB8AC3E}">
        <p14:creationId xmlns:p14="http://schemas.microsoft.com/office/powerpoint/2010/main" val="39053459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DADOS JURÍDICOS</a:t>
            </a:r>
          </a:p>
          <a:p>
            <a:pPr lvl="1"/>
            <a:r>
              <a:rPr lang="pt-BR" sz="4000" dirty="0" err="1"/>
              <a:t>Moesch</a:t>
            </a:r>
            <a:r>
              <a:rPr lang="pt-BR" sz="4000" dirty="0"/>
              <a:t> e </a:t>
            </a:r>
            <a:r>
              <a:rPr lang="pt-BR" sz="4000" dirty="0" err="1"/>
              <a:t>Toffolo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 err="1"/>
              <a:t>ProJuris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SAJ ADV.</a:t>
            </a:r>
          </a:p>
        </p:txBody>
      </p:sp>
    </p:spTree>
    <p:extLst>
      <p:ext uri="{BB962C8B-B14F-4D97-AF65-F5344CB8AC3E}">
        <p14:creationId xmlns:p14="http://schemas.microsoft.com/office/powerpoint/2010/main" val="138858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0079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Considerações finais.</a:t>
            </a:r>
          </a:p>
        </p:txBody>
      </p:sp>
    </p:spTree>
    <p:extLst>
      <p:ext uri="{BB962C8B-B14F-4D97-AF65-F5344CB8AC3E}">
        <p14:creationId xmlns:p14="http://schemas.microsoft.com/office/powerpoint/2010/main" val="27346996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393</TotalTime>
  <Words>124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Cortar</vt:lpstr>
      <vt:lpstr>SISTEMA DE GESTÃO DE DADOS JURÍDICOS E AVALIATIVOS PARA O NÚCLEO DE PRÁTICAS JURÍDICAS DA UNIVERSIDADE POSITIVO</vt:lpstr>
      <vt:lpstr>O NÚCLEO E PRÁTICAS JURÍDICAS (NPJ)</vt:lpstr>
      <vt:lpstr>O PROBLEMA</vt:lpstr>
      <vt:lpstr>O PROBLEMA</vt:lpstr>
      <vt:lpstr>O PROBLEMA</vt:lpstr>
      <vt:lpstr>O PROBLEMA</vt:lpstr>
      <vt:lpstr>FUNDAMENTAÇÃO</vt:lpstr>
      <vt:lpstr>DESENVOLVIMENTO</vt:lpstr>
      <vt:lpstr>CONCLUSÃO</vt:lpstr>
      <vt:lpstr>TRABALHOS FUTUROS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DADOS JURÍDICOS E AVALIATIVOS PARA O NÚCLEO DE PRÁTICAS JURÍDICAS DA UNIVERSIDADE POSITIVO</dc:title>
  <dc:creator>JJJ</dc:creator>
  <cp:lastModifiedBy>JJJ</cp:lastModifiedBy>
  <cp:revision>23</cp:revision>
  <dcterms:created xsi:type="dcterms:W3CDTF">2019-06-07T00:54:36Z</dcterms:created>
  <dcterms:modified xsi:type="dcterms:W3CDTF">2019-06-22T01:48:04Z</dcterms:modified>
</cp:coreProperties>
</file>