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3"/>
    <p:restoredTop sz="92403"/>
  </p:normalViewPr>
  <p:slideViewPr>
    <p:cSldViewPr snapToGrid="0" snapToObjects="1">
      <p:cViewPr>
        <p:scale>
          <a:sx n="113" d="100"/>
          <a:sy n="113" d="100"/>
        </p:scale>
        <p:origin x="-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6878F-C4EF-614E-A4E1-91ED4BB6ED6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59CB0-D5F8-364C-A8AD-D3838C0B9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6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9CB0-D5F8-364C-A8AD-D3838C0B92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B499-5BDC-2E45-9097-A1A95F46A5F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00D0-D128-7C48-BC08-355E0BAC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B499-5BDC-2E45-9097-A1A95F46A5F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00D0-D128-7C48-BC08-355E0BAC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B499-5BDC-2E45-9097-A1A95F46A5F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00D0-D128-7C48-BC08-355E0BAC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B499-5BDC-2E45-9097-A1A95F46A5F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00D0-D128-7C48-BC08-355E0BAC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B499-5BDC-2E45-9097-A1A95F46A5F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00D0-D128-7C48-BC08-355E0BAC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B499-5BDC-2E45-9097-A1A95F46A5F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00D0-D128-7C48-BC08-355E0BAC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B499-5BDC-2E45-9097-A1A95F46A5F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00D0-D128-7C48-BC08-355E0BAC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B499-5BDC-2E45-9097-A1A95F46A5F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00D0-D128-7C48-BC08-355E0BAC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B499-5BDC-2E45-9097-A1A95F46A5F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00D0-D128-7C48-BC08-355E0BAC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B499-5BDC-2E45-9097-A1A95F46A5F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00D0-D128-7C48-BC08-355E0BAC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B499-5BDC-2E45-9097-A1A95F46A5F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00D0-D128-7C48-BC08-355E0BAC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AB499-5BDC-2E45-9097-A1A95F46A5F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800D0-D128-7C48-BC08-355E0BAC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3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0"/>
            <a:ext cx="10147448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ounded Rectangular Callout 7"/>
          <p:cNvSpPr/>
          <p:nvPr/>
        </p:nvSpPr>
        <p:spPr>
          <a:xfrm>
            <a:off x="7958666" y="673815"/>
            <a:ext cx="2053947" cy="1328023"/>
          </a:xfrm>
          <a:prstGeom prst="wedgeRoundRectCallout">
            <a:avLst>
              <a:gd name="adj1" fmla="val -75650"/>
              <a:gd name="adj2" fmla="val -41040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progress bar tells you how far you have come in the experiment.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783643" y="4676210"/>
            <a:ext cx="1682044" cy="1634490"/>
          </a:xfrm>
          <a:prstGeom prst="wedgeRoundRectCallout">
            <a:avLst>
              <a:gd name="adj1" fmla="val 115409"/>
              <a:gd name="adj2" fmla="val -46500"/>
              <a:gd name="adj3" fmla="val 16667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where you should type the above text into.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687102" y="3509963"/>
            <a:ext cx="2325511" cy="836259"/>
          </a:xfrm>
          <a:prstGeom prst="wedgeRoundRectCallout">
            <a:avLst>
              <a:gd name="adj1" fmla="val -62117"/>
              <a:gd name="adj2" fmla="val -47039"/>
              <a:gd name="adj3" fmla="val 16667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your bonus payment for this task.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783643" y="2726910"/>
            <a:ext cx="2449689" cy="1021556"/>
          </a:xfrm>
          <a:prstGeom prst="wedgeRoundRectCallout">
            <a:avLst>
              <a:gd name="adj1" fmla="val -8391"/>
              <a:gd name="adj2" fmla="val 84601"/>
              <a:gd name="adj3" fmla="val 16667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where you confirm your bonus payment.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30311" y="4052711"/>
            <a:ext cx="699911" cy="2935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21778" y="3262489"/>
            <a:ext cx="1117600" cy="58702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2017-12-06T11:14:27Z</dcterms:created>
  <dcterms:modified xsi:type="dcterms:W3CDTF">2017-12-06T11:50:43Z</dcterms:modified>
</cp:coreProperties>
</file>