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86" r:id="rId5"/>
    <p:sldId id="287" r:id="rId6"/>
    <p:sldId id="289" r:id="rId7"/>
    <p:sldId id="292" r:id="rId8"/>
    <p:sldId id="293" r:id="rId9"/>
    <p:sldId id="294" r:id="rId10"/>
    <p:sldId id="295" r:id="rId11"/>
    <p:sldId id="296" r:id="rId12"/>
    <p:sldId id="297" r:id="rId13"/>
    <p:sldId id="264" r:id="rId14"/>
    <p:sldId id="268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D1E"/>
    <a:srgbClr val="C4DC34"/>
    <a:srgbClr val="EEA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DEC77-5B31-433A-B9B9-FC8990DDB4E4}" type="doc">
      <dgm:prSet loTypeId="urn:microsoft.com/office/officeart/2005/8/layout/matrix1" loCatId="matrix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6005E68-5D1D-4B23-A7B5-21356CD9B45D}">
      <dgm:prSet phldrT="[文本]"/>
      <dgm:spPr/>
      <dgm:t>
        <a:bodyPr/>
        <a:lstStyle/>
        <a:p>
          <a:r>
            <a:rPr lang="zh-CN" altLang="en-US" dirty="0" smtClean="0"/>
            <a:t>上传图片</a:t>
          </a:r>
          <a:endParaRPr lang="zh-CN" altLang="en-US" dirty="0"/>
        </a:p>
      </dgm:t>
    </dgm:pt>
    <dgm:pt modelId="{56934307-920E-4022-B83F-6BAB4CD0E086}" type="parTrans" cxnId="{4D4857A9-8665-4D15-9900-79B949D4912B}">
      <dgm:prSet/>
      <dgm:spPr/>
      <dgm:t>
        <a:bodyPr/>
        <a:lstStyle/>
        <a:p>
          <a:endParaRPr lang="zh-CN" altLang="en-US"/>
        </a:p>
      </dgm:t>
    </dgm:pt>
    <dgm:pt modelId="{B1BB3DFB-4D5A-427E-9639-A3EDBDFBD23A}" type="sibTrans" cxnId="{4D4857A9-8665-4D15-9900-79B949D4912B}">
      <dgm:prSet/>
      <dgm:spPr/>
      <dgm:t>
        <a:bodyPr/>
        <a:lstStyle/>
        <a:p>
          <a:endParaRPr lang="zh-CN" altLang="en-US"/>
        </a:p>
      </dgm:t>
    </dgm:pt>
    <dgm:pt modelId="{62942CFE-C373-46A1-8D5F-B56EAA3D0139}">
      <dgm:prSet phldrT="[文本]"/>
      <dgm:spPr/>
      <dgm:t>
        <a:bodyPr/>
        <a:lstStyle/>
        <a:p>
          <a:r>
            <a:rPr lang="zh-CN" altLang="en-US" dirty="0" smtClean="0"/>
            <a:t>管理相册</a:t>
          </a:r>
          <a:endParaRPr lang="zh-CN" altLang="en-US" dirty="0"/>
        </a:p>
      </dgm:t>
    </dgm:pt>
    <dgm:pt modelId="{9A2ED9F1-D121-4C3B-B3FB-5FB7F5B3A118}" type="parTrans" cxnId="{67963950-3B62-4888-92BB-5153950B771A}">
      <dgm:prSet/>
      <dgm:spPr/>
      <dgm:t>
        <a:bodyPr/>
        <a:lstStyle/>
        <a:p>
          <a:endParaRPr lang="zh-CN" altLang="en-US"/>
        </a:p>
      </dgm:t>
    </dgm:pt>
    <dgm:pt modelId="{484B93C8-56ED-4BF3-A27B-F13CA856DAA9}" type="sibTrans" cxnId="{67963950-3B62-4888-92BB-5153950B771A}">
      <dgm:prSet/>
      <dgm:spPr/>
      <dgm:t>
        <a:bodyPr/>
        <a:lstStyle/>
        <a:p>
          <a:endParaRPr lang="zh-CN" altLang="en-US"/>
        </a:p>
      </dgm:t>
    </dgm:pt>
    <dgm:pt modelId="{539156CE-AD03-4708-8379-BECC7B0B4A92}">
      <dgm:prSet phldrT="[文本]"/>
      <dgm:spPr/>
      <dgm:t>
        <a:bodyPr/>
        <a:lstStyle/>
        <a:p>
          <a:r>
            <a:rPr lang="zh-CN" altLang="en-US" dirty="0" smtClean="0"/>
            <a:t>设置水印</a:t>
          </a:r>
          <a:endParaRPr lang="zh-CN" altLang="en-US" dirty="0"/>
        </a:p>
      </dgm:t>
    </dgm:pt>
    <dgm:pt modelId="{C282844C-E70F-46D4-ADD5-4B1FCC66F017}" type="parTrans" cxnId="{4C7309A8-16F9-4572-98E9-9759990845AC}">
      <dgm:prSet/>
      <dgm:spPr/>
      <dgm:t>
        <a:bodyPr/>
        <a:lstStyle/>
        <a:p>
          <a:endParaRPr lang="zh-CN" altLang="en-US"/>
        </a:p>
      </dgm:t>
    </dgm:pt>
    <dgm:pt modelId="{AF649283-0539-4CAC-BAAF-181BC3D3A568}" type="sibTrans" cxnId="{4C7309A8-16F9-4572-98E9-9759990845AC}">
      <dgm:prSet/>
      <dgm:spPr/>
      <dgm:t>
        <a:bodyPr/>
        <a:lstStyle/>
        <a:p>
          <a:endParaRPr lang="zh-CN" altLang="en-US"/>
        </a:p>
      </dgm:t>
    </dgm:pt>
    <dgm:pt modelId="{099E0FF0-73C5-4763-BB01-E8495F1F0203}">
      <dgm:prSet phldrT="[文本]"/>
      <dgm:spPr/>
      <dgm:t>
        <a:bodyPr/>
        <a:lstStyle/>
        <a:p>
          <a:r>
            <a:rPr lang="zh-CN" altLang="en-US" dirty="0" smtClean="0"/>
            <a:t>产品精选辑</a:t>
          </a:r>
          <a:endParaRPr lang="zh-CN" altLang="en-US" dirty="0"/>
        </a:p>
      </dgm:t>
    </dgm:pt>
    <dgm:pt modelId="{897870C7-F694-4D70-B953-895CF4563A35}" type="parTrans" cxnId="{D5EBF22E-F668-4C0E-8D8D-DFD9BC70C347}">
      <dgm:prSet/>
      <dgm:spPr/>
      <dgm:t>
        <a:bodyPr/>
        <a:lstStyle/>
        <a:p>
          <a:endParaRPr lang="zh-CN" altLang="en-US"/>
        </a:p>
      </dgm:t>
    </dgm:pt>
    <dgm:pt modelId="{21B878C1-44D8-44AF-A61E-4A1F407D56F5}" type="sibTrans" cxnId="{D5EBF22E-F668-4C0E-8D8D-DFD9BC70C347}">
      <dgm:prSet/>
      <dgm:spPr/>
      <dgm:t>
        <a:bodyPr/>
        <a:lstStyle/>
        <a:p>
          <a:endParaRPr lang="zh-CN" altLang="en-US"/>
        </a:p>
      </dgm:t>
    </dgm:pt>
    <dgm:pt modelId="{E2550A92-488F-4869-A548-B47E5D485D88}">
      <dgm:prSet phldrT="[文本]"/>
      <dgm:spPr/>
      <dgm:t>
        <a:bodyPr/>
        <a:lstStyle/>
        <a:p>
          <a:r>
            <a:rPr lang="zh-CN" altLang="en-US" dirty="0" smtClean="0"/>
            <a:t>图片精选辑</a:t>
          </a:r>
          <a:endParaRPr lang="zh-CN" altLang="en-US" dirty="0"/>
        </a:p>
      </dgm:t>
    </dgm:pt>
    <dgm:pt modelId="{6D28ED7A-EA60-42E3-A860-FB39C453345B}" type="parTrans" cxnId="{5014FAF8-2628-4C25-9FC2-913636014420}">
      <dgm:prSet/>
      <dgm:spPr/>
      <dgm:t>
        <a:bodyPr/>
        <a:lstStyle/>
        <a:p>
          <a:endParaRPr lang="zh-CN" altLang="en-US"/>
        </a:p>
      </dgm:t>
    </dgm:pt>
    <dgm:pt modelId="{2229C77F-8032-4B45-A836-972AD30FFD94}" type="sibTrans" cxnId="{5014FAF8-2628-4C25-9FC2-913636014420}">
      <dgm:prSet/>
      <dgm:spPr/>
      <dgm:t>
        <a:bodyPr/>
        <a:lstStyle/>
        <a:p>
          <a:endParaRPr lang="zh-CN" altLang="en-US"/>
        </a:p>
      </dgm:t>
    </dgm:pt>
    <dgm:pt modelId="{F22C6E3E-BBA6-4A9E-94A3-7DE44285577E}" type="pres">
      <dgm:prSet presAssocID="{6E8DEC77-5B31-433A-B9B9-FC8990DDB4E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BFB697-AC07-40C4-B3C9-9FCCD28C13D6}" type="pres">
      <dgm:prSet presAssocID="{6E8DEC77-5B31-433A-B9B9-FC8990DDB4E4}" presName="matrix" presStyleCnt="0"/>
      <dgm:spPr/>
    </dgm:pt>
    <dgm:pt modelId="{41303144-77F4-45AE-B503-B8442BE5C7E1}" type="pres">
      <dgm:prSet presAssocID="{6E8DEC77-5B31-433A-B9B9-FC8990DDB4E4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1DB775C3-D900-4C16-B43E-A11C4A38C4A2}" type="pres">
      <dgm:prSet presAssocID="{6E8DEC77-5B31-433A-B9B9-FC8990DDB4E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E9525-1F54-4CFA-9172-894D076D7BD9}" type="pres">
      <dgm:prSet presAssocID="{6E8DEC77-5B31-433A-B9B9-FC8990DDB4E4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341A9F1-9CE1-4F55-AE14-3DB026197BAB}" type="pres">
      <dgm:prSet presAssocID="{6E8DEC77-5B31-433A-B9B9-FC8990DDB4E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CA591-1C75-49C5-8EDB-9F9F81358CCF}" type="pres">
      <dgm:prSet presAssocID="{6E8DEC77-5B31-433A-B9B9-FC8990DDB4E4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6937102-1A58-454E-93F7-0BA197E2B6F0}" type="pres">
      <dgm:prSet presAssocID="{6E8DEC77-5B31-433A-B9B9-FC8990DDB4E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4B615-850F-4181-B5BA-0E8B65D01564}" type="pres">
      <dgm:prSet presAssocID="{6E8DEC77-5B31-433A-B9B9-FC8990DDB4E4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79B4BFD7-9497-4B07-89B5-66DC477ED074}" type="pres">
      <dgm:prSet presAssocID="{6E8DEC77-5B31-433A-B9B9-FC8990DDB4E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18120-23E6-4733-81C4-F59B22ED3501}" type="pres">
      <dgm:prSet presAssocID="{6E8DEC77-5B31-433A-B9B9-FC8990DDB4E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963950-3B62-4888-92BB-5153950B771A}" srcId="{66005E68-5D1D-4B23-A7B5-21356CD9B45D}" destId="{62942CFE-C373-46A1-8D5F-B56EAA3D0139}" srcOrd="0" destOrd="0" parTransId="{9A2ED9F1-D121-4C3B-B3FB-5FB7F5B3A118}" sibTransId="{484B93C8-56ED-4BF3-A27B-F13CA856DAA9}"/>
    <dgm:cxn modelId="{D5EBF22E-F668-4C0E-8D8D-DFD9BC70C347}" srcId="{66005E68-5D1D-4B23-A7B5-21356CD9B45D}" destId="{099E0FF0-73C5-4763-BB01-E8495F1F0203}" srcOrd="2" destOrd="0" parTransId="{897870C7-F694-4D70-B953-895CF4563A35}" sibTransId="{21B878C1-44D8-44AF-A61E-4A1F407D56F5}"/>
    <dgm:cxn modelId="{4C7309A8-16F9-4572-98E9-9759990845AC}" srcId="{66005E68-5D1D-4B23-A7B5-21356CD9B45D}" destId="{539156CE-AD03-4708-8379-BECC7B0B4A92}" srcOrd="1" destOrd="0" parTransId="{C282844C-E70F-46D4-ADD5-4B1FCC66F017}" sibTransId="{AF649283-0539-4CAC-BAAF-181BC3D3A568}"/>
    <dgm:cxn modelId="{5E3C9322-DDE3-486B-A0C9-2937B61BB5C2}" type="presOf" srcId="{66005E68-5D1D-4B23-A7B5-21356CD9B45D}" destId="{5BD18120-23E6-4733-81C4-F59B22ED3501}" srcOrd="0" destOrd="0" presId="urn:microsoft.com/office/officeart/2005/8/layout/matrix1"/>
    <dgm:cxn modelId="{5014FAF8-2628-4C25-9FC2-913636014420}" srcId="{66005E68-5D1D-4B23-A7B5-21356CD9B45D}" destId="{E2550A92-488F-4869-A548-B47E5D485D88}" srcOrd="3" destOrd="0" parTransId="{6D28ED7A-EA60-42E3-A860-FB39C453345B}" sibTransId="{2229C77F-8032-4B45-A836-972AD30FFD94}"/>
    <dgm:cxn modelId="{7B56C45C-B973-41EF-A937-5741E119275A}" type="presOf" srcId="{099E0FF0-73C5-4763-BB01-E8495F1F0203}" destId="{76937102-1A58-454E-93F7-0BA197E2B6F0}" srcOrd="1" destOrd="0" presId="urn:microsoft.com/office/officeart/2005/8/layout/matrix1"/>
    <dgm:cxn modelId="{EC1B6560-E3DF-4CB6-AA76-5D253EE369C5}" type="presOf" srcId="{62942CFE-C373-46A1-8D5F-B56EAA3D0139}" destId="{41303144-77F4-45AE-B503-B8442BE5C7E1}" srcOrd="0" destOrd="0" presId="urn:microsoft.com/office/officeart/2005/8/layout/matrix1"/>
    <dgm:cxn modelId="{35A34457-89C5-4639-B930-DC0E6632DE78}" type="presOf" srcId="{539156CE-AD03-4708-8379-BECC7B0B4A92}" destId="{5F4E9525-1F54-4CFA-9172-894D076D7BD9}" srcOrd="0" destOrd="0" presId="urn:microsoft.com/office/officeart/2005/8/layout/matrix1"/>
    <dgm:cxn modelId="{B265AAFC-A561-4C9E-8F18-FCF828B2555F}" type="presOf" srcId="{E2550A92-488F-4869-A548-B47E5D485D88}" destId="{79B4BFD7-9497-4B07-89B5-66DC477ED074}" srcOrd="1" destOrd="0" presId="urn:microsoft.com/office/officeart/2005/8/layout/matrix1"/>
    <dgm:cxn modelId="{4D4857A9-8665-4D15-9900-79B949D4912B}" srcId="{6E8DEC77-5B31-433A-B9B9-FC8990DDB4E4}" destId="{66005E68-5D1D-4B23-A7B5-21356CD9B45D}" srcOrd="0" destOrd="0" parTransId="{56934307-920E-4022-B83F-6BAB4CD0E086}" sibTransId="{B1BB3DFB-4D5A-427E-9639-A3EDBDFBD23A}"/>
    <dgm:cxn modelId="{D23CBFF9-9F1E-410E-B0CA-1EA9FF3DDE8A}" type="presOf" srcId="{539156CE-AD03-4708-8379-BECC7B0B4A92}" destId="{B341A9F1-9CE1-4F55-AE14-3DB026197BAB}" srcOrd="1" destOrd="0" presId="urn:microsoft.com/office/officeart/2005/8/layout/matrix1"/>
    <dgm:cxn modelId="{004E4C4A-BE02-4EF4-8C96-5F3060A9CE4D}" type="presOf" srcId="{6E8DEC77-5B31-433A-B9B9-FC8990DDB4E4}" destId="{F22C6E3E-BBA6-4A9E-94A3-7DE44285577E}" srcOrd="0" destOrd="0" presId="urn:microsoft.com/office/officeart/2005/8/layout/matrix1"/>
    <dgm:cxn modelId="{3CBB222A-6C72-4FEF-A5FB-1EAEF87CA421}" type="presOf" srcId="{E2550A92-488F-4869-A548-B47E5D485D88}" destId="{8274B615-850F-4181-B5BA-0E8B65D01564}" srcOrd="0" destOrd="0" presId="urn:microsoft.com/office/officeart/2005/8/layout/matrix1"/>
    <dgm:cxn modelId="{177081F0-2D5B-4986-B916-72DFE5C187D5}" type="presOf" srcId="{099E0FF0-73C5-4763-BB01-E8495F1F0203}" destId="{090CA591-1C75-49C5-8EDB-9F9F81358CCF}" srcOrd="0" destOrd="0" presId="urn:microsoft.com/office/officeart/2005/8/layout/matrix1"/>
    <dgm:cxn modelId="{45F030F6-D429-47B4-8252-6572C85679EC}" type="presOf" srcId="{62942CFE-C373-46A1-8D5F-B56EAA3D0139}" destId="{1DB775C3-D900-4C16-B43E-A11C4A38C4A2}" srcOrd="1" destOrd="0" presId="urn:microsoft.com/office/officeart/2005/8/layout/matrix1"/>
    <dgm:cxn modelId="{DB9D2EB8-8A50-4311-ADAA-F34C3437D776}" type="presParOf" srcId="{F22C6E3E-BBA6-4A9E-94A3-7DE44285577E}" destId="{9CBFB697-AC07-40C4-B3C9-9FCCD28C13D6}" srcOrd="0" destOrd="0" presId="urn:microsoft.com/office/officeart/2005/8/layout/matrix1"/>
    <dgm:cxn modelId="{78BEB026-FE63-41C3-A0BF-8AF46B496EBB}" type="presParOf" srcId="{9CBFB697-AC07-40C4-B3C9-9FCCD28C13D6}" destId="{41303144-77F4-45AE-B503-B8442BE5C7E1}" srcOrd="0" destOrd="0" presId="urn:microsoft.com/office/officeart/2005/8/layout/matrix1"/>
    <dgm:cxn modelId="{E42E2DDA-F798-4F7E-9F87-00BCE812CB83}" type="presParOf" srcId="{9CBFB697-AC07-40C4-B3C9-9FCCD28C13D6}" destId="{1DB775C3-D900-4C16-B43E-A11C4A38C4A2}" srcOrd="1" destOrd="0" presId="urn:microsoft.com/office/officeart/2005/8/layout/matrix1"/>
    <dgm:cxn modelId="{8C4F9E9C-B917-4EAD-AC55-6C646F227985}" type="presParOf" srcId="{9CBFB697-AC07-40C4-B3C9-9FCCD28C13D6}" destId="{5F4E9525-1F54-4CFA-9172-894D076D7BD9}" srcOrd="2" destOrd="0" presId="urn:microsoft.com/office/officeart/2005/8/layout/matrix1"/>
    <dgm:cxn modelId="{46820613-B818-4D29-B365-85297FFC8220}" type="presParOf" srcId="{9CBFB697-AC07-40C4-B3C9-9FCCD28C13D6}" destId="{B341A9F1-9CE1-4F55-AE14-3DB026197BAB}" srcOrd="3" destOrd="0" presId="urn:microsoft.com/office/officeart/2005/8/layout/matrix1"/>
    <dgm:cxn modelId="{C087F84E-EF76-4571-8B72-27B82D9F4490}" type="presParOf" srcId="{9CBFB697-AC07-40C4-B3C9-9FCCD28C13D6}" destId="{090CA591-1C75-49C5-8EDB-9F9F81358CCF}" srcOrd="4" destOrd="0" presId="urn:microsoft.com/office/officeart/2005/8/layout/matrix1"/>
    <dgm:cxn modelId="{FB54A66F-D7A2-4B66-8FCF-99E26DCA6E39}" type="presParOf" srcId="{9CBFB697-AC07-40C4-B3C9-9FCCD28C13D6}" destId="{76937102-1A58-454E-93F7-0BA197E2B6F0}" srcOrd="5" destOrd="0" presId="urn:microsoft.com/office/officeart/2005/8/layout/matrix1"/>
    <dgm:cxn modelId="{2EE75359-6AF9-45BF-BFF0-47AA5A696993}" type="presParOf" srcId="{9CBFB697-AC07-40C4-B3C9-9FCCD28C13D6}" destId="{8274B615-850F-4181-B5BA-0E8B65D01564}" srcOrd="6" destOrd="0" presId="urn:microsoft.com/office/officeart/2005/8/layout/matrix1"/>
    <dgm:cxn modelId="{69B8176E-8F04-4C2F-9B5E-57AD71F67D0E}" type="presParOf" srcId="{9CBFB697-AC07-40C4-B3C9-9FCCD28C13D6}" destId="{79B4BFD7-9497-4B07-89B5-66DC477ED074}" srcOrd="7" destOrd="0" presId="urn:microsoft.com/office/officeart/2005/8/layout/matrix1"/>
    <dgm:cxn modelId="{6618C53E-ADBC-4C53-90AB-DCA5232221A4}" type="presParOf" srcId="{F22C6E3E-BBA6-4A9E-94A3-7DE44285577E}" destId="{5BD18120-23E6-4733-81C4-F59B22ED350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DEC77-5B31-433A-B9B9-FC8990DDB4E4}" type="doc">
      <dgm:prSet loTypeId="urn:microsoft.com/office/officeart/2005/8/layout/matrix1" loCatId="matrix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6005E68-5D1D-4B23-A7B5-21356CD9B45D}">
      <dgm:prSet phldrT="[文本]"/>
      <dgm:spPr/>
      <dgm:t>
        <a:bodyPr/>
        <a:lstStyle/>
        <a:p>
          <a:r>
            <a:rPr lang="zh-CN" altLang="en-US" dirty="0" smtClean="0"/>
            <a:t>上传图片</a:t>
          </a:r>
          <a:endParaRPr lang="zh-CN" altLang="en-US" dirty="0"/>
        </a:p>
      </dgm:t>
    </dgm:pt>
    <dgm:pt modelId="{56934307-920E-4022-B83F-6BAB4CD0E086}" type="parTrans" cxnId="{4D4857A9-8665-4D15-9900-79B949D4912B}">
      <dgm:prSet/>
      <dgm:spPr/>
      <dgm:t>
        <a:bodyPr/>
        <a:lstStyle/>
        <a:p>
          <a:endParaRPr lang="zh-CN" altLang="en-US"/>
        </a:p>
      </dgm:t>
    </dgm:pt>
    <dgm:pt modelId="{B1BB3DFB-4D5A-427E-9639-A3EDBDFBD23A}" type="sibTrans" cxnId="{4D4857A9-8665-4D15-9900-79B949D4912B}">
      <dgm:prSet/>
      <dgm:spPr/>
      <dgm:t>
        <a:bodyPr/>
        <a:lstStyle/>
        <a:p>
          <a:endParaRPr lang="zh-CN" altLang="en-US"/>
        </a:p>
      </dgm:t>
    </dgm:pt>
    <dgm:pt modelId="{62942CFE-C373-46A1-8D5F-B56EAA3D0139}">
      <dgm:prSet phldrT="[文本]"/>
      <dgm:spPr/>
      <dgm:t>
        <a:bodyPr/>
        <a:lstStyle/>
        <a:p>
          <a:r>
            <a:rPr lang="zh-CN" altLang="en-US" dirty="0" smtClean="0"/>
            <a:t>管理相册</a:t>
          </a:r>
          <a:endParaRPr lang="zh-CN" altLang="en-US" dirty="0"/>
        </a:p>
      </dgm:t>
    </dgm:pt>
    <dgm:pt modelId="{9A2ED9F1-D121-4C3B-B3FB-5FB7F5B3A118}" type="parTrans" cxnId="{67963950-3B62-4888-92BB-5153950B771A}">
      <dgm:prSet/>
      <dgm:spPr/>
      <dgm:t>
        <a:bodyPr/>
        <a:lstStyle/>
        <a:p>
          <a:endParaRPr lang="zh-CN" altLang="en-US"/>
        </a:p>
      </dgm:t>
    </dgm:pt>
    <dgm:pt modelId="{484B93C8-56ED-4BF3-A27B-F13CA856DAA9}" type="sibTrans" cxnId="{67963950-3B62-4888-92BB-5153950B771A}">
      <dgm:prSet/>
      <dgm:spPr/>
      <dgm:t>
        <a:bodyPr/>
        <a:lstStyle/>
        <a:p>
          <a:endParaRPr lang="zh-CN" altLang="en-US"/>
        </a:p>
      </dgm:t>
    </dgm:pt>
    <dgm:pt modelId="{539156CE-AD03-4708-8379-BECC7B0B4A92}">
      <dgm:prSet phldrT="[文本]"/>
      <dgm:spPr/>
      <dgm:t>
        <a:bodyPr/>
        <a:lstStyle/>
        <a:p>
          <a:r>
            <a:rPr lang="zh-CN" altLang="en-US" dirty="0" smtClean="0"/>
            <a:t>设置水印</a:t>
          </a:r>
          <a:endParaRPr lang="zh-CN" altLang="en-US" dirty="0"/>
        </a:p>
      </dgm:t>
    </dgm:pt>
    <dgm:pt modelId="{C282844C-E70F-46D4-ADD5-4B1FCC66F017}" type="parTrans" cxnId="{4C7309A8-16F9-4572-98E9-9759990845AC}">
      <dgm:prSet/>
      <dgm:spPr/>
      <dgm:t>
        <a:bodyPr/>
        <a:lstStyle/>
        <a:p>
          <a:endParaRPr lang="zh-CN" altLang="en-US"/>
        </a:p>
      </dgm:t>
    </dgm:pt>
    <dgm:pt modelId="{AF649283-0539-4CAC-BAAF-181BC3D3A568}" type="sibTrans" cxnId="{4C7309A8-16F9-4572-98E9-9759990845AC}">
      <dgm:prSet/>
      <dgm:spPr/>
      <dgm:t>
        <a:bodyPr/>
        <a:lstStyle/>
        <a:p>
          <a:endParaRPr lang="zh-CN" altLang="en-US"/>
        </a:p>
      </dgm:t>
    </dgm:pt>
    <dgm:pt modelId="{099E0FF0-73C5-4763-BB01-E8495F1F0203}">
      <dgm:prSet phldrT="[文本]"/>
      <dgm:spPr/>
      <dgm:t>
        <a:bodyPr/>
        <a:lstStyle/>
        <a:p>
          <a:r>
            <a:rPr lang="zh-CN" altLang="en-US" dirty="0" smtClean="0"/>
            <a:t>产品精选辑</a:t>
          </a:r>
          <a:endParaRPr lang="zh-CN" altLang="en-US" dirty="0"/>
        </a:p>
      </dgm:t>
    </dgm:pt>
    <dgm:pt modelId="{897870C7-F694-4D70-B953-895CF4563A35}" type="parTrans" cxnId="{D5EBF22E-F668-4C0E-8D8D-DFD9BC70C347}">
      <dgm:prSet/>
      <dgm:spPr/>
      <dgm:t>
        <a:bodyPr/>
        <a:lstStyle/>
        <a:p>
          <a:endParaRPr lang="zh-CN" altLang="en-US"/>
        </a:p>
      </dgm:t>
    </dgm:pt>
    <dgm:pt modelId="{21B878C1-44D8-44AF-A61E-4A1F407D56F5}" type="sibTrans" cxnId="{D5EBF22E-F668-4C0E-8D8D-DFD9BC70C347}">
      <dgm:prSet/>
      <dgm:spPr/>
      <dgm:t>
        <a:bodyPr/>
        <a:lstStyle/>
        <a:p>
          <a:endParaRPr lang="zh-CN" altLang="en-US"/>
        </a:p>
      </dgm:t>
    </dgm:pt>
    <dgm:pt modelId="{E2550A92-488F-4869-A548-B47E5D485D88}">
      <dgm:prSet phldrT="[文本]"/>
      <dgm:spPr/>
      <dgm:t>
        <a:bodyPr/>
        <a:lstStyle/>
        <a:p>
          <a:r>
            <a:rPr lang="zh-CN" altLang="en-US" dirty="0" smtClean="0"/>
            <a:t>图片精选辑</a:t>
          </a:r>
          <a:endParaRPr lang="zh-CN" altLang="en-US" dirty="0"/>
        </a:p>
      </dgm:t>
    </dgm:pt>
    <dgm:pt modelId="{6D28ED7A-EA60-42E3-A860-FB39C453345B}" type="parTrans" cxnId="{5014FAF8-2628-4C25-9FC2-913636014420}">
      <dgm:prSet/>
      <dgm:spPr/>
      <dgm:t>
        <a:bodyPr/>
        <a:lstStyle/>
        <a:p>
          <a:endParaRPr lang="zh-CN" altLang="en-US"/>
        </a:p>
      </dgm:t>
    </dgm:pt>
    <dgm:pt modelId="{2229C77F-8032-4B45-A836-972AD30FFD94}" type="sibTrans" cxnId="{5014FAF8-2628-4C25-9FC2-913636014420}">
      <dgm:prSet/>
      <dgm:spPr/>
      <dgm:t>
        <a:bodyPr/>
        <a:lstStyle/>
        <a:p>
          <a:endParaRPr lang="zh-CN" altLang="en-US"/>
        </a:p>
      </dgm:t>
    </dgm:pt>
    <dgm:pt modelId="{F22C6E3E-BBA6-4A9E-94A3-7DE44285577E}" type="pres">
      <dgm:prSet presAssocID="{6E8DEC77-5B31-433A-B9B9-FC8990DDB4E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BFB697-AC07-40C4-B3C9-9FCCD28C13D6}" type="pres">
      <dgm:prSet presAssocID="{6E8DEC77-5B31-433A-B9B9-FC8990DDB4E4}" presName="matrix" presStyleCnt="0"/>
      <dgm:spPr/>
      <dgm:t>
        <a:bodyPr/>
        <a:lstStyle/>
        <a:p>
          <a:endParaRPr lang="zh-CN" altLang="en-US"/>
        </a:p>
      </dgm:t>
    </dgm:pt>
    <dgm:pt modelId="{41303144-77F4-45AE-B503-B8442BE5C7E1}" type="pres">
      <dgm:prSet presAssocID="{6E8DEC77-5B31-433A-B9B9-FC8990DDB4E4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1DB775C3-D900-4C16-B43E-A11C4A38C4A2}" type="pres">
      <dgm:prSet presAssocID="{6E8DEC77-5B31-433A-B9B9-FC8990DDB4E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E9525-1F54-4CFA-9172-894D076D7BD9}" type="pres">
      <dgm:prSet presAssocID="{6E8DEC77-5B31-433A-B9B9-FC8990DDB4E4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341A9F1-9CE1-4F55-AE14-3DB026197BAB}" type="pres">
      <dgm:prSet presAssocID="{6E8DEC77-5B31-433A-B9B9-FC8990DDB4E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CA591-1C75-49C5-8EDB-9F9F81358CCF}" type="pres">
      <dgm:prSet presAssocID="{6E8DEC77-5B31-433A-B9B9-FC8990DDB4E4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6937102-1A58-454E-93F7-0BA197E2B6F0}" type="pres">
      <dgm:prSet presAssocID="{6E8DEC77-5B31-433A-B9B9-FC8990DDB4E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4B615-850F-4181-B5BA-0E8B65D01564}" type="pres">
      <dgm:prSet presAssocID="{6E8DEC77-5B31-433A-B9B9-FC8990DDB4E4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79B4BFD7-9497-4B07-89B5-66DC477ED074}" type="pres">
      <dgm:prSet presAssocID="{6E8DEC77-5B31-433A-B9B9-FC8990DDB4E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18120-23E6-4733-81C4-F59B22ED3501}" type="pres">
      <dgm:prSet presAssocID="{6E8DEC77-5B31-433A-B9B9-FC8990DDB4E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4857A9-8665-4D15-9900-79B949D4912B}" srcId="{6E8DEC77-5B31-433A-B9B9-FC8990DDB4E4}" destId="{66005E68-5D1D-4B23-A7B5-21356CD9B45D}" srcOrd="0" destOrd="0" parTransId="{56934307-920E-4022-B83F-6BAB4CD0E086}" sibTransId="{B1BB3DFB-4D5A-427E-9639-A3EDBDFBD23A}"/>
    <dgm:cxn modelId="{6F6DA160-745A-49F9-A5CB-C2DAE0D9007D}" type="presOf" srcId="{66005E68-5D1D-4B23-A7B5-21356CD9B45D}" destId="{5BD18120-23E6-4733-81C4-F59B22ED3501}" srcOrd="0" destOrd="0" presId="urn:microsoft.com/office/officeart/2005/8/layout/matrix1"/>
    <dgm:cxn modelId="{0CA68D77-C04F-4D9D-BF6E-1D328B50B1D9}" type="presOf" srcId="{6E8DEC77-5B31-433A-B9B9-FC8990DDB4E4}" destId="{F22C6E3E-BBA6-4A9E-94A3-7DE44285577E}" srcOrd="0" destOrd="0" presId="urn:microsoft.com/office/officeart/2005/8/layout/matrix1"/>
    <dgm:cxn modelId="{67963950-3B62-4888-92BB-5153950B771A}" srcId="{66005E68-5D1D-4B23-A7B5-21356CD9B45D}" destId="{62942CFE-C373-46A1-8D5F-B56EAA3D0139}" srcOrd="0" destOrd="0" parTransId="{9A2ED9F1-D121-4C3B-B3FB-5FB7F5B3A118}" sibTransId="{484B93C8-56ED-4BF3-A27B-F13CA856DAA9}"/>
    <dgm:cxn modelId="{D5EBF22E-F668-4C0E-8D8D-DFD9BC70C347}" srcId="{66005E68-5D1D-4B23-A7B5-21356CD9B45D}" destId="{099E0FF0-73C5-4763-BB01-E8495F1F0203}" srcOrd="2" destOrd="0" parTransId="{897870C7-F694-4D70-B953-895CF4563A35}" sibTransId="{21B878C1-44D8-44AF-A61E-4A1F407D56F5}"/>
    <dgm:cxn modelId="{9FD64181-9354-4F28-B4E6-9104AC531C5A}" type="presOf" srcId="{E2550A92-488F-4869-A548-B47E5D485D88}" destId="{8274B615-850F-4181-B5BA-0E8B65D01564}" srcOrd="0" destOrd="0" presId="urn:microsoft.com/office/officeart/2005/8/layout/matrix1"/>
    <dgm:cxn modelId="{9CACD939-4496-4D9C-A822-15471F327933}" type="presOf" srcId="{539156CE-AD03-4708-8379-BECC7B0B4A92}" destId="{5F4E9525-1F54-4CFA-9172-894D076D7BD9}" srcOrd="0" destOrd="0" presId="urn:microsoft.com/office/officeart/2005/8/layout/matrix1"/>
    <dgm:cxn modelId="{88389A72-64A1-4A20-877A-5AC564A7BF6D}" type="presOf" srcId="{62942CFE-C373-46A1-8D5F-B56EAA3D0139}" destId="{41303144-77F4-45AE-B503-B8442BE5C7E1}" srcOrd="0" destOrd="0" presId="urn:microsoft.com/office/officeart/2005/8/layout/matrix1"/>
    <dgm:cxn modelId="{8E3ECC26-DDB3-4653-96DE-C31B1E8EB1E0}" type="presOf" srcId="{099E0FF0-73C5-4763-BB01-E8495F1F0203}" destId="{76937102-1A58-454E-93F7-0BA197E2B6F0}" srcOrd="1" destOrd="0" presId="urn:microsoft.com/office/officeart/2005/8/layout/matrix1"/>
    <dgm:cxn modelId="{8CE93426-7978-497B-8EA3-915D6BA37969}" type="presOf" srcId="{62942CFE-C373-46A1-8D5F-B56EAA3D0139}" destId="{1DB775C3-D900-4C16-B43E-A11C4A38C4A2}" srcOrd="1" destOrd="0" presId="urn:microsoft.com/office/officeart/2005/8/layout/matrix1"/>
    <dgm:cxn modelId="{DFBBC328-D8A4-46E2-B733-E6D132D1F536}" type="presOf" srcId="{099E0FF0-73C5-4763-BB01-E8495F1F0203}" destId="{090CA591-1C75-49C5-8EDB-9F9F81358CCF}" srcOrd="0" destOrd="0" presId="urn:microsoft.com/office/officeart/2005/8/layout/matrix1"/>
    <dgm:cxn modelId="{4C7309A8-16F9-4572-98E9-9759990845AC}" srcId="{66005E68-5D1D-4B23-A7B5-21356CD9B45D}" destId="{539156CE-AD03-4708-8379-BECC7B0B4A92}" srcOrd="1" destOrd="0" parTransId="{C282844C-E70F-46D4-ADD5-4B1FCC66F017}" sibTransId="{AF649283-0539-4CAC-BAAF-181BC3D3A568}"/>
    <dgm:cxn modelId="{15F87A4A-8219-4AE2-8814-90D65C6FE1D1}" type="presOf" srcId="{539156CE-AD03-4708-8379-BECC7B0B4A92}" destId="{B341A9F1-9CE1-4F55-AE14-3DB026197BAB}" srcOrd="1" destOrd="0" presId="urn:microsoft.com/office/officeart/2005/8/layout/matrix1"/>
    <dgm:cxn modelId="{5014FAF8-2628-4C25-9FC2-913636014420}" srcId="{66005E68-5D1D-4B23-A7B5-21356CD9B45D}" destId="{E2550A92-488F-4869-A548-B47E5D485D88}" srcOrd="3" destOrd="0" parTransId="{6D28ED7A-EA60-42E3-A860-FB39C453345B}" sibTransId="{2229C77F-8032-4B45-A836-972AD30FFD94}"/>
    <dgm:cxn modelId="{5ABB89D4-5F4F-4C20-9BA0-29589DEBE251}" type="presOf" srcId="{E2550A92-488F-4869-A548-B47E5D485D88}" destId="{79B4BFD7-9497-4B07-89B5-66DC477ED074}" srcOrd="1" destOrd="0" presId="urn:microsoft.com/office/officeart/2005/8/layout/matrix1"/>
    <dgm:cxn modelId="{8A3DE4B3-F4CF-4CCE-92A6-E9C49ED34549}" type="presParOf" srcId="{F22C6E3E-BBA6-4A9E-94A3-7DE44285577E}" destId="{9CBFB697-AC07-40C4-B3C9-9FCCD28C13D6}" srcOrd="0" destOrd="0" presId="urn:microsoft.com/office/officeart/2005/8/layout/matrix1"/>
    <dgm:cxn modelId="{E8856B93-11D2-40CA-A152-F1B6F923EDDB}" type="presParOf" srcId="{9CBFB697-AC07-40C4-B3C9-9FCCD28C13D6}" destId="{41303144-77F4-45AE-B503-B8442BE5C7E1}" srcOrd="0" destOrd="0" presId="urn:microsoft.com/office/officeart/2005/8/layout/matrix1"/>
    <dgm:cxn modelId="{51AB250B-BC23-4E92-AB33-03A3F26D9C60}" type="presParOf" srcId="{9CBFB697-AC07-40C4-B3C9-9FCCD28C13D6}" destId="{1DB775C3-D900-4C16-B43E-A11C4A38C4A2}" srcOrd="1" destOrd="0" presId="urn:microsoft.com/office/officeart/2005/8/layout/matrix1"/>
    <dgm:cxn modelId="{A17E1B5F-45DE-46DE-A493-2872EA1B3500}" type="presParOf" srcId="{9CBFB697-AC07-40C4-B3C9-9FCCD28C13D6}" destId="{5F4E9525-1F54-4CFA-9172-894D076D7BD9}" srcOrd="2" destOrd="0" presId="urn:microsoft.com/office/officeart/2005/8/layout/matrix1"/>
    <dgm:cxn modelId="{CBBC3247-E858-4CE3-AD4F-7E648D3745EA}" type="presParOf" srcId="{9CBFB697-AC07-40C4-B3C9-9FCCD28C13D6}" destId="{B341A9F1-9CE1-4F55-AE14-3DB026197BAB}" srcOrd="3" destOrd="0" presId="urn:microsoft.com/office/officeart/2005/8/layout/matrix1"/>
    <dgm:cxn modelId="{93D4B956-6EB9-474B-9BA3-8991CB00139C}" type="presParOf" srcId="{9CBFB697-AC07-40C4-B3C9-9FCCD28C13D6}" destId="{090CA591-1C75-49C5-8EDB-9F9F81358CCF}" srcOrd="4" destOrd="0" presId="urn:microsoft.com/office/officeart/2005/8/layout/matrix1"/>
    <dgm:cxn modelId="{19DA6FEB-2659-4E50-A86C-8AB1D516A9C0}" type="presParOf" srcId="{9CBFB697-AC07-40C4-B3C9-9FCCD28C13D6}" destId="{76937102-1A58-454E-93F7-0BA197E2B6F0}" srcOrd="5" destOrd="0" presId="urn:microsoft.com/office/officeart/2005/8/layout/matrix1"/>
    <dgm:cxn modelId="{73D63578-923B-4F13-BED8-7951E069BA29}" type="presParOf" srcId="{9CBFB697-AC07-40C4-B3C9-9FCCD28C13D6}" destId="{8274B615-850F-4181-B5BA-0E8B65D01564}" srcOrd="6" destOrd="0" presId="urn:microsoft.com/office/officeart/2005/8/layout/matrix1"/>
    <dgm:cxn modelId="{95EDCBDF-7A3D-4FA1-9D54-726B683296DA}" type="presParOf" srcId="{9CBFB697-AC07-40C4-B3C9-9FCCD28C13D6}" destId="{79B4BFD7-9497-4B07-89B5-66DC477ED074}" srcOrd="7" destOrd="0" presId="urn:microsoft.com/office/officeart/2005/8/layout/matrix1"/>
    <dgm:cxn modelId="{3623D24C-A279-42A6-8A6A-F21BCB7D2967}" type="presParOf" srcId="{F22C6E3E-BBA6-4A9E-94A3-7DE44285577E}" destId="{5BD18120-23E6-4733-81C4-F59B22ED350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3144-77F4-45AE-B503-B8442BE5C7E1}">
      <dsp:nvSpPr>
        <dsp:cNvPr id="0" name=""/>
        <dsp:cNvSpPr/>
      </dsp:nvSpPr>
      <dsp:spPr>
        <a:xfrm rot="16200000">
          <a:off x="767126" y="-767126"/>
          <a:ext cx="1654317" cy="318857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管理相册</a:t>
          </a:r>
          <a:endParaRPr lang="zh-CN" altLang="en-US" sz="3100" kern="1200" dirty="0"/>
        </a:p>
      </dsp:txBody>
      <dsp:txXfrm rot="5400000">
        <a:off x="-1" y="1"/>
        <a:ext cx="3188570" cy="1240738"/>
      </dsp:txXfrm>
    </dsp:sp>
    <dsp:sp modelId="{5F4E9525-1F54-4CFA-9172-894D076D7BD9}">
      <dsp:nvSpPr>
        <dsp:cNvPr id="0" name=""/>
        <dsp:cNvSpPr/>
      </dsp:nvSpPr>
      <dsp:spPr>
        <a:xfrm>
          <a:off x="3188570" y="0"/>
          <a:ext cx="3188570" cy="1654317"/>
        </a:xfrm>
        <a:prstGeom prst="round1Rect">
          <a:avLst/>
        </a:prstGeom>
        <a:gradFill rotWithShape="0">
          <a:gsLst>
            <a:gs pos="0">
              <a:schemeClr val="accent4">
                <a:hueOff val="3920005"/>
                <a:satOff val="23467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005"/>
                <a:satOff val="23467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005"/>
                <a:satOff val="23467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设置水印</a:t>
          </a:r>
          <a:endParaRPr lang="zh-CN" altLang="en-US" sz="3100" kern="1200" dirty="0"/>
        </a:p>
      </dsp:txBody>
      <dsp:txXfrm>
        <a:off x="3188570" y="0"/>
        <a:ext cx="3188570" cy="1240738"/>
      </dsp:txXfrm>
    </dsp:sp>
    <dsp:sp modelId="{090CA591-1C75-49C5-8EDB-9F9F81358CCF}">
      <dsp:nvSpPr>
        <dsp:cNvPr id="0" name=""/>
        <dsp:cNvSpPr/>
      </dsp:nvSpPr>
      <dsp:spPr>
        <a:xfrm rot="10800000">
          <a:off x="0" y="1654317"/>
          <a:ext cx="3188570" cy="1654317"/>
        </a:xfrm>
        <a:prstGeom prst="round1Rect">
          <a:avLst/>
        </a:prstGeom>
        <a:gradFill rotWithShape="0">
          <a:gsLst>
            <a:gs pos="0">
              <a:schemeClr val="accent4">
                <a:hueOff val="7840009"/>
                <a:satOff val="46933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009"/>
                <a:satOff val="46933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009"/>
                <a:satOff val="46933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产品精选辑</a:t>
          </a:r>
          <a:endParaRPr lang="zh-CN" altLang="en-US" sz="3100" kern="1200" dirty="0"/>
        </a:p>
      </dsp:txBody>
      <dsp:txXfrm rot="10800000">
        <a:off x="0" y="2067896"/>
        <a:ext cx="3188570" cy="1240738"/>
      </dsp:txXfrm>
    </dsp:sp>
    <dsp:sp modelId="{8274B615-850F-4181-B5BA-0E8B65D01564}">
      <dsp:nvSpPr>
        <dsp:cNvPr id="0" name=""/>
        <dsp:cNvSpPr/>
      </dsp:nvSpPr>
      <dsp:spPr>
        <a:xfrm rot="5400000">
          <a:off x="3955696" y="887191"/>
          <a:ext cx="1654317" cy="3188570"/>
        </a:xfrm>
        <a:prstGeom prst="round1Rect">
          <a:avLst/>
        </a:prstGeom>
        <a:gradFill rotWithShape="0">
          <a:gsLst>
            <a:gs pos="0">
              <a:schemeClr val="accent4">
                <a:hueOff val="11760014"/>
                <a:satOff val="70400"/>
                <a:lumOff val="-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760014"/>
                <a:satOff val="70400"/>
                <a:lumOff val="-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760014"/>
                <a:satOff val="70400"/>
                <a:lumOff val="-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图片精选辑</a:t>
          </a:r>
          <a:endParaRPr lang="zh-CN" altLang="en-US" sz="3100" kern="1200" dirty="0"/>
        </a:p>
      </dsp:txBody>
      <dsp:txXfrm rot="-5400000">
        <a:off x="3188569" y="2067896"/>
        <a:ext cx="3188570" cy="1240738"/>
      </dsp:txXfrm>
    </dsp:sp>
    <dsp:sp modelId="{5BD18120-23E6-4733-81C4-F59B22ED3501}">
      <dsp:nvSpPr>
        <dsp:cNvPr id="0" name=""/>
        <dsp:cNvSpPr/>
      </dsp:nvSpPr>
      <dsp:spPr>
        <a:xfrm>
          <a:off x="2231999" y="1240738"/>
          <a:ext cx="1913142" cy="827158"/>
        </a:xfrm>
        <a:prstGeom prst="roundRect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上传图片</a:t>
          </a:r>
          <a:endParaRPr lang="zh-CN" altLang="en-US" sz="3100" kern="1200" dirty="0"/>
        </a:p>
      </dsp:txBody>
      <dsp:txXfrm>
        <a:off x="2272378" y="1281117"/>
        <a:ext cx="1832384" cy="74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3144-77F4-45AE-B503-B8442BE5C7E1}">
      <dsp:nvSpPr>
        <dsp:cNvPr id="0" name=""/>
        <dsp:cNvSpPr/>
      </dsp:nvSpPr>
      <dsp:spPr>
        <a:xfrm rot="16200000">
          <a:off x="767126" y="-767126"/>
          <a:ext cx="1654317" cy="3188570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管理相册</a:t>
          </a:r>
          <a:endParaRPr lang="zh-CN" altLang="en-US" sz="3100" kern="1200" dirty="0"/>
        </a:p>
      </dsp:txBody>
      <dsp:txXfrm rot="5400000">
        <a:off x="-1" y="1"/>
        <a:ext cx="3188570" cy="1240738"/>
      </dsp:txXfrm>
    </dsp:sp>
    <dsp:sp modelId="{5F4E9525-1F54-4CFA-9172-894D076D7BD9}">
      <dsp:nvSpPr>
        <dsp:cNvPr id="0" name=""/>
        <dsp:cNvSpPr/>
      </dsp:nvSpPr>
      <dsp:spPr>
        <a:xfrm>
          <a:off x="3188570" y="0"/>
          <a:ext cx="3188570" cy="1654317"/>
        </a:xfrm>
        <a:prstGeom prst="round1Rect">
          <a:avLst/>
        </a:prstGeom>
        <a:gradFill rotWithShape="0">
          <a:gsLst>
            <a:gs pos="0">
              <a:schemeClr val="accent4">
                <a:hueOff val="3920005"/>
                <a:satOff val="23467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920005"/>
                <a:satOff val="23467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920005"/>
                <a:satOff val="23467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设置水印</a:t>
          </a:r>
          <a:endParaRPr lang="zh-CN" altLang="en-US" sz="3100" kern="1200" dirty="0"/>
        </a:p>
      </dsp:txBody>
      <dsp:txXfrm>
        <a:off x="3188570" y="0"/>
        <a:ext cx="3188570" cy="1240738"/>
      </dsp:txXfrm>
    </dsp:sp>
    <dsp:sp modelId="{090CA591-1C75-49C5-8EDB-9F9F81358CCF}">
      <dsp:nvSpPr>
        <dsp:cNvPr id="0" name=""/>
        <dsp:cNvSpPr/>
      </dsp:nvSpPr>
      <dsp:spPr>
        <a:xfrm rot="10800000">
          <a:off x="0" y="1654317"/>
          <a:ext cx="3188570" cy="1654317"/>
        </a:xfrm>
        <a:prstGeom prst="round1Rect">
          <a:avLst/>
        </a:prstGeom>
        <a:gradFill rotWithShape="0">
          <a:gsLst>
            <a:gs pos="0">
              <a:schemeClr val="accent4">
                <a:hueOff val="7840009"/>
                <a:satOff val="46933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840009"/>
                <a:satOff val="46933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840009"/>
                <a:satOff val="46933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产品精选辑</a:t>
          </a:r>
          <a:endParaRPr lang="zh-CN" altLang="en-US" sz="3100" kern="1200" dirty="0"/>
        </a:p>
      </dsp:txBody>
      <dsp:txXfrm rot="10800000">
        <a:off x="0" y="2067896"/>
        <a:ext cx="3188570" cy="1240738"/>
      </dsp:txXfrm>
    </dsp:sp>
    <dsp:sp modelId="{8274B615-850F-4181-B5BA-0E8B65D01564}">
      <dsp:nvSpPr>
        <dsp:cNvPr id="0" name=""/>
        <dsp:cNvSpPr/>
      </dsp:nvSpPr>
      <dsp:spPr>
        <a:xfrm rot="5400000">
          <a:off x="3955696" y="887191"/>
          <a:ext cx="1654317" cy="3188570"/>
        </a:xfrm>
        <a:prstGeom prst="round1Rect">
          <a:avLst/>
        </a:prstGeom>
        <a:gradFill rotWithShape="0">
          <a:gsLst>
            <a:gs pos="0">
              <a:schemeClr val="accent4">
                <a:hueOff val="11760014"/>
                <a:satOff val="70400"/>
                <a:lumOff val="-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760014"/>
                <a:satOff val="70400"/>
                <a:lumOff val="-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760014"/>
                <a:satOff val="70400"/>
                <a:lumOff val="-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图片精选辑</a:t>
          </a:r>
          <a:endParaRPr lang="zh-CN" altLang="en-US" sz="3100" kern="1200" dirty="0"/>
        </a:p>
      </dsp:txBody>
      <dsp:txXfrm rot="-5400000">
        <a:off x="3188569" y="2067896"/>
        <a:ext cx="3188570" cy="1240738"/>
      </dsp:txXfrm>
    </dsp:sp>
    <dsp:sp modelId="{5BD18120-23E6-4733-81C4-F59B22ED3501}">
      <dsp:nvSpPr>
        <dsp:cNvPr id="0" name=""/>
        <dsp:cNvSpPr/>
      </dsp:nvSpPr>
      <dsp:spPr>
        <a:xfrm>
          <a:off x="2231999" y="1240738"/>
          <a:ext cx="1913142" cy="827158"/>
        </a:xfrm>
        <a:prstGeom prst="roundRect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上传图片</a:t>
          </a:r>
          <a:endParaRPr lang="zh-CN" altLang="en-US" sz="3100" kern="1200" dirty="0"/>
        </a:p>
      </dsp:txBody>
      <dsp:txXfrm>
        <a:off x="2272378" y="1281117"/>
        <a:ext cx="1832384" cy="74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AD635-5059-4CFD-ABDB-19A266ADA1BF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54814-CC48-48E3-8781-629DB6CBD4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9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77558" y="1603234"/>
            <a:ext cx="9482901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77557" y="660868"/>
            <a:ext cx="9829800" cy="909361"/>
          </a:xfrm>
        </p:spPr>
        <p:txBody>
          <a:bodyPr>
            <a:noAutofit/>
          </a:bodyPr>
          <a:lstStyle>
            <a:lvl1pPr algn="l">
              <a:defRPr sz="42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24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8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47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1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1" b="198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DA81-BA80-4060-8D24-F801585F09E1}" type="datetimeFigureOut">
              <a:rPr lang="zh-CN" altLang="en-US" smtClean="0"/>
              <a:pPr/>
              <a:t>2016/1/10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A1A8-F275-4B4C-A4B6-1E7178EBBE8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232807"/>
            <a:ext cx="11056060" cy="498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62083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2" panose="05020102010507070707" pitchFamily="18" charset="2"/>
        <a:buChar char="8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12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11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3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8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7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1688</a:t>
            </a:r>
            <a:r>
              <a:rPr lang="zh-CN" altLang="en-US" dirty="0" smtClean="0"/>
              <a:t>网站功能及对标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图片空间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5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1688</a:t>
            </a:r>
            <a:r>
              <a:rPr lang="zh-CN" altLang="en-US" dirty="0">
                <a:latin typeface="+mn-ea"/>
              </a:rPr>
              <a:t>图片空间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产品精选辑</a:t>
            </a: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设置精选产品的相册，可以供客户浏览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73" y="1238379"/>
            <a:ext cx="3835992" cy="39037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28" y="4130937"/>
            <a:ext cx="7481422" cy="20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1688</a:t>
            </a:r>
            <a:r>
              <a:rPr lang="zh-CN" altLang="en-US" dirty="0">
                <a:latin typeface="+mn-ea"/>
              </a:rPr>
              <a:t>图片空间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图片精选辑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设置企业的精选图片，可供客户浏览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75" y="1352328"/>
            <a:ext cx="3743325" cy="464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9" y="3314478"/>
            <a:ext cx="6991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卓尔购图片空间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功能分析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上传图片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图片空间主要作用和功能，能进行单张、批量上传图片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管理相册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简单对图片进行分类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（支持</a:t>
            </a:r>
            <a:r>
              <a:rPr lang="en-US" altLang="zh-CN" sz="1200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n-ea"/>
              </a:rPr>
              <a:t>级分类）</a:t>
            </a:r>
            <a:r>
              <a:rPr lang="zh-CN" altLang="en-US" sz="1200" dirty="0" smtClean="0">
                <a:latin typeface="+mn-ea"/>
              </a:rPr>
              <a:t>、排序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设置水印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设置默认的上传图片的水印内容及位置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产品精选辑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设置精选产品的相册，可以供客户浏览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图片精选辑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设置企业的精选图片，可供客户浏览</a:t>
            </a:r>
            <a:endParaRPr lang="en-US" altLang="zh-CN" sz="1200" dirty="0" smtClean="0">
              <a:latin typeface="+mn-ea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870493668"/>
              </p:ext>
            </p:extLst>
          </p:nvPr>
        </p:nvGraphicFramePr>
        <p:xfrm>
          <a:off x="5237719" y="1549701"/>
          <a:ext cx="6377140" cy="330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1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卓尔购图片空间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实施</a:t>
            </a:r>
            <a:r>
              <a:rPr lang="zh-CN" altLang="en-US" sz="2000" dirty="0" smtClean="0">
                <a:latin typeface="+mn-ea"/>
              </a:rPr>
              <a:t>步骤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10" name="MH_Other_3"/>
          <p:cNvSpPr/>
          <p:nvPr>
            <p:custDataLst>
              <p:tags r:id="rId1"/>
            </p:custDataLst>
          </p:nvPr>
        </p:nvSpPr>
        <p:spPr>
          <a:xfrm>
            <a:off x="675118" y="2966830"/>
            <a:ext cx="298550" cy="285983"/>
          </a:xfrm>
          <a:prstGeom prst="ellipse">
            <a:avLst/>
          </a:prstGeom>
          <a:gradFill>
            <a:gsLst>
              <a:gs pos="0">
                <a:srgbClr val="FF2D2D"/>
              </a:gs>
              <a:gs pos="69000">
                <a:srgbClr val="C30000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MH_Other_5"/>
          <p:cNvSpPr txBox="1"/>
          <p:nvPr>
            <p:custDataLst>
              <p:tags r:id="rId2"/>
            </p:custDataLst>
          </p:nvPr>
        </p:nvSpPr>
        <p:spPr>
          <a:xfrm>
            <a:off x="700179" y="3021406"/>
            <a:ext cx="186745" cy="201326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 fontScale="25000" lnSpcReduction="20000"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>
              <a:defRPr/>
            </a:pPr>
            <a:r>
              <a:rPr lang="en-US" altLang="zh-CN" sz="4050" dirty="0" smtClean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zh-CN" altLang="en-US" sz="2100" dirty="0">
              <a:solidFill>
                <a:prstClr val="whit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2" name="MH_Other_11"/>
          <p:cNvSpPr/>
          <p:nvPr>
            <p:custDataLst>
              <p:tags r:id="rId3"/>
            </p:custDataLst>
          </p:nvPr>
        </p:nvSpPr>
        <p:spPr>
          <a:xfrm>
            <a:off x="683376" y="3736844"/>
            <a:ext cx="298550" cy="304890"/>
          </a:xfrm>
          <a:prstGeom prst="ellipse">
            <a:avLst/>
          </a:prstGeom>
          <a:gradFill>
            <a:gsLst>
              <a:gs pos="0">
                <a:srgbClr val="70E600"/>
              </a:gs>
              <a:gs pos="69000">
                <a:srgbClr val="27D100"/>
              </a:gs>
            </a:gsLst>
            <a:lin ang="5400000" scaled="1"/>
          </a:gradFill>
          <a:ln w="25400" cap="flat" cmpd="sng" algn="ctr">
            <a:noFill/>
            <a:prstDash val="solid"/>
          </a:ln>
          <a:effectLst>
            <a:outerShdw blurRad="317500" dist="165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60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MH_Other_13"/>
          <p:cNvSpPr txBox="1"/>
          <p:nvPr>
            <p:custDataLst>
              <p:tags r:id="rId4"/>
            </p:custDataLst>
          </p:nvPr>
        </p:nvSpPr>
        <p:spPr>
          <a:xfrm>
            <a:off x="691633" y="3782954"/>
            <a:ext cx="220351" cy="241688"/>
          </a:xfrm>
          <a:prstGeom prst="rect">
            <a:avLst/>
          </a:prstGeom>
          <a:noFill/>
          <a:effectLst>
            <a:outerShdw blurRad="139700" dist="114300" dir="2700000" algn="tl" rotWithShape="0">
              <a:prstClr val="black">
                <a:alpha val="29000"/>
              </a:prstClr>
            </a:outerShdw>
          </a:effectLst>
        </p:spPr>
        <p:txBody>
          <a:bodyPr wrap="none" anchor="ctr">
            <a:normAutofit fontScale="92500" lnSpcReduction="20000"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pPr>
              <a:defRPr/>
            </a:pPr>
            <a:r>
              <a:rPr lang="en-US" altLang="zh-CN" sz="1200" dirty="0" smtClean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zh-CN" altLang="en-US" sz="800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518" y="2083750"/>
            <a:ext cx="3324318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卓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尔图片空间的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目标分为两部分，针对的是所有商户：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444500" indent="-444500"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      </a:t>
            </a:r>
            <a:r>
              <a:rPr lang="zh-CN" altLang="en-US" sz="1200" dirty="0" smtClean="0">
                <a:latin typeface="+mn-ea"/>
              </a:rPr>
              <a:t>产品展示</a:t>
            </a:r>
            <a:r>
              <a:rPr lang="zh-CN" altLang="en-US" sz="1400" dirty="0" smtClean="0">
                <a:latin typeface="+mn-ea"/>
              </a:rPr>
              <a:t>：商户维护的时候可以快速的选择来自图片空间图片</a:t>
            </a:r>
            <a:endParaRPr lang="en-US" altLang="zh-CN" sz="1400" dirty="0" smtClean="0">
              <a:latin typeface="+mn-ea"/>
            </a:endParaRPr>
          </a:p>
          <a:p>
            <a:pPr marL="444500" indent="-444500">
              <a:lnSpc>
                <a:spcPct val="130000"/>
              </a:lnSpc>
            </a:pPr>
            <a:r>
              <a:rPr lang="en-US" altLang="zh-CN" sz="1200" dirty="0">
                <a:latin typeface="+mn-ea"/>
              </a:rPr>
              <a:t>	</a:t>
            </a:r>
            <a:endParaRPr lang="en-US" altLang="zh-CN" sz="1200" dirty="0" smtClean="0">
              <a:latin typeface="+mn-ea"/>
            </a:endParaRPr>
          </a:p>
          <a:p>
            <a:pPr marL="444500" indent="-444500">
              <a:lnSpc>
                <a:spcPct val="130000"/>
              </a:lnSpc>
            </a:pPr>
            <a:r>
              <a:rPr lang="en-US" altLang="zh-CN" sz="1200" dirty="0">
                <a:latin typeface="+mn-ea"/>
              </a:rPr>
              <a:t>	</a:t>
            </a:r>
            <a:r>
              <a:rPr lang="zh-CN" altLang="en-US" sz="1200" dirty="0" smtClean="0">
                <a:latin typeface="+mn-ea"/>
              </a:rPr>
              <a:t>曝光新品和企业</a:t>
            </a:r>
            <a:r>
              <a:rPr lang="zh-CN" altLang="en-US" sz="1400" dirty="0" smtClean="0">
                <a:latin typeface="+mn-ea"/>
              </a:rPr>
              <a:t>：给客户展示新品图册和企业相册，从而提高曝光度，提升销售额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15" name="MH_Other_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925365" y="4212317"/>
            <a:ext cx="1103625" cy="1103625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MH_Other_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832961" y="3595259"/>
            <a:ext cx="1348875" cy="1348875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MH_Other_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517574" y="2949734"/>
            <a:ext cx="1594125" cy="1594125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MH_Other_4"/>
          <p:cNvSpPr/>
          <p:nvPr>
            <p:custDataLst>
              <p:tags r:id="rId8"/>
            </p:custDataLst>
          </p:nvPr>
        </p:nvSpPr>
        <p:spPr>
          <a:xfrm>
            <a:off x="5030763" y="2168769"/>
            <a:ext cx="1777715" cy="1777715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50000"/>
                </a:sysClr>
              </a:gs>
            </a:gsLst>
            <a:lin ang="13500000" scaled="1"/>
            <a:tileRect/>
          </a:gradFill>
          <a:ln w="1905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rgbClr val="A5A5A5">
                    <a:lumMod val="75000"/>
                  </a:srgb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MH_Other_5"/>
          <p:cNvSpPr/>
          <p:nvPr>
            <p:custDataLst>
              <p:tags r:id="rId9"/>
            </p:custDataLst>
          </p:nvPr>
        </p:nvSpPr>
        <p:spPr>
          <a:xfrm>
            <a:off x="5188382" y="2326389"/>
            <a:ext cx="1462476" cy="1462476"/>
          </a:xfrm>
          <a:prstGeom prst="ellipse">
            <a:avLst/>
          </a:prstGeom>
          <a:solidFill>
            <a:srgbClr val="EE0076"/>
          </a:solidFill>
          <a:ln w="12700" cap="flat" cmpd="sng" algn="ctr">
            <a:noFill/>
            <a:prstDash val="solid"/>
            <a:miter lim="800000"/>
          </a:ln>
          <a:effectLst>
            <a:innerShdw blurRad="1143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MH_Other_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6670854" y="3103014"/>
            <a:ext cx="1287562" cy="1287562"/>
          </a:xfrm>
          <a:prstGeom prst="ellipse">
            <a:avLst/>
          </a:prstGeom>
          <a:solidFill>
            <a:srgbClr val="FB9E00"/>
          </a:solidFill>
          <a:ln w="12700" cap="flat" cmpd="sng" algn="ctr">
            <a:noFill/>
            <a:prstDash val="solid"/>
            <a:miter lim="800000"/>
          </a:ln>
          <a:effectLst>
            <a:innerShdw blurRad="1143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MH_Other_7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016897" y="3779195"/>
            <a:ext cx="981000" cy="981000"/>
          </a:xfrm>
          <a:prstGeom prst="ellipse">
            <a:avLst/>
          </a:prstGeom>
          <a:solidFill>
            <a:srgbClr val="A3D800"/>
          </a:solidFill>
          <a:ln w="12700" cap="flat" cmpd="sng" algn="ctr">
            <a:noFill/>
            <a:prstDash val="solid"/>
            <a:miter lim="800000"/>
          </a:ln>
          <a:effectLst>
            <a:innerShdw blurRad="1143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MH_Other_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078645" y="4365597"/>
            <a:ext cx="797062" cy="797062"/>
          </a:xfrm>
          <a:prstGeom prst="ellipse">
            <a:avLst/>
          </a:prstGeom>
          <a:solidFill>
            <a:srgbClr val="29ABE2"/>
          </a:solidFill>
          <a:ln w="12700" cap="flat" cmpd="sng" algn="ctr">
            <a:noFill/>
            <a:prstDash val="solid"/>
            <a:miter lim="800000"/>
          </a:ln>
          <a:effectLst>
            <a:innerShdw blurRad="114300" dist="177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MH_Other_9"/>
          <p:cNvSpPr>
            <a:spLocks noChangeAspect="1" noEditPoints="1"/>
          </p:cNvSpPr>
          <p:nvPr>
            <p:custDataLst>
              <p:tags r:id="rId13"/>
            </p:custDataLst>
          </p:nvPr>
        </p:nvSpPr>
        <p:spPr bwMode="auto">
          <a:xfrm>
            <a:off x="9265560" y="4549946"/>
            <a:ext cx="423863" cy="428625"/>
          </a:xfrm>
          <a:custGeom>
            <a:avLst/>
            <a:gdLst>
              <a:gd name="T0" fmla="*/ 760006211 w 104"/>
              <a:gd name="T1" fmla="*/ 595884000 h 105"/>
              <a:gd name="T2" fmla="*/ 760006211 w 104"/>
              <a:gd name="T3" fmla="*/ 297942000 h 105"/>
              <a:gd name="T4" fmla="*/ 592544419 w 104"/>
              <a:gd name="T5" fmla="*/ 297942000 h 105"/>
              <a:gd name="T6" fmla="*/ 592544419 w 104"/>
              <a:gd name="T7" fmla="*/ 595884000 h 105"/>
              <a:gd name="T8" fmla="*/ 309153610 w 104"/>
              <a:gd name="T9" fmla="*/ 595884000 h 105"/>
              <a:gd name="T10" fmla="*/ 309153610 w 104"/>
              <a:gd name="T11" fmla="*/ 764286000 h 105"/>
              <a:gd name="T12" fmla="*/ 592544419 w 104"/>
              <a:gd name="T13" fmla="*/ 764286000 h 105"/>
              <a:gd name="T14" fmla="*/ 592544419 w 104"/>
              <a:gd name="T15" fmla="*/ 1062228000 h 105"/>
              <a:gd name="T16" fmla="*/ 760006211 w 104"/>
              <a:gd name="T17" fmla="*/ 1062228000 h 105"/>
              <a:gd name="T18" fmla="*/ 760006211 w 104"/>
              <a:gd name="T19" fmla="*/ 764286000 h 105"/>
              <a:gd name="T20" fmla="*/ 1043397020 w 104"/>
              <a:gd name="T21" fmla="*/ 764286000 h 105"/>
              <a:gd name="T22" fmla="*/ 1043397020 w 104"/>
              <a:gd name="T23" fmla="*/ 595884000 h 105"/>
              <a:gd name="T24" fmla="*/ 760006211 w 104"/>
              <a:gd name="T25" fmla="*/ 595884000 h 105"/>
              <a:gd name="T26" fmla="*/ 669836408 w 104"/>
              <a:gd name="T27" fmla="*/ 0 h 105"/>
              <a:gd name="T28" fmla="*/ 0 w 104"/>
              <a:gd name="T29" fmla="*/ 686562000 h 105"/>
              <a:gd name="T30" fmla="*/ 669836408 w 104"/>
              <a:gd name="T31" fmla="*/ 1360170000 h 105"/>
              <a:gd name="T32" fmla="*/ 1339669229 w 104"/>
              <a:gd name="T33" fmla="*/ 686562000 h 105"/>
              <a:gd name="T34" fmla="*/ 669836408 w 104"/>
              <a:gd name="T35" fmla="*/ 0 h 105"/>
              <a:gd name="T36" fmla="*/ 669836408 w 104"/>
              <a:gd name="T37" fmla="*/ 1204722000 h 105"/>
              <a:gd name="T38" fmla="*/ 154576805 w 104"/>
              <a:gd name="T39" fmla="*/ 686562000 h 105"/>
              <a:gd name="T40" fmla="*/ 669836408 w 104"/>
              <a:gd name="T41" fmla="*/ 155448000 h 105"/>
              <a:gd name="T42" fmla="*/ 1197973825 w 104"/>
              <a:gd name="T43" fmla="*/ 686562000 h 105"/>
              <a:gd name="T44" fmla="*/ 669836408 w 104"/>
              <a:gd name="T45" fmla="*/ 1204722000 h 1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ysClr val="window" lastClr="FFFFFF">
              <a:alpha val="87842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MH_Other_12"/>
          <p:cNvSpPr>
            <a:spLocks noChangeAspect="1" noEditPoints="1"/>
          </p:cNvSpPr>
          <p:nvPr>
            <p:custDataLst>
              <p:tags r:id="rId14"/>
            </p:custDataLst>
          </p:nvPr>
        </p:nvSpPr>
        <p:spPr bwMode="auto">
          <a:xfrm>
            <a:off x="5680984" y="2843384"/>
            <a:ext cx="477838" cy="428625"/>
          </a:xfrm>
          <a:custGeom>
            <a:avLst/>
            <a:gdLst>
              <a:gd name="T0" fmla="*/ 340490623 w 254"/>
              <a:gd name="T1" fmla="*/ 445069564 h 228"/>
              <a:gd name="T2" fmla="*/ 288318686 w 254"/>
              <a:gd name="T3" fmla="*/ 445069564 h 228"/>
              <a:gd name="T4" fmla="*/ 288318686 w 254"/>
              <a:gd name="T5" fmla="*/ 489026520 h 228"/>
              <a:gd name="T6" fmla="*/ 340490623 w 254"/>
              <a:gd name="T7" fmla="*/ 489026520 h 228"/>
              <a:gd name="T8" fmla="*/ 340490623 w 254"/>
              <a:gd name="T9" fmla="*/ 445069564 h 228"/>
              <a:gd name="T10" fmla="*/ 118072547 w 254"/>
              <a:gd name="T11" fmla="*/ 299461112 h 228"/>
              <a:gd name="T12" fmla="*/ 354219296 w 254"/>
              <a:gd name="T13" fmla="*/ 71430468 h 228"/>
              <a:gd name="T14" fmla="*/ 582127848 w 254"/>
              <a:gd name="T15" fmla="*/ 299461112 h 228"/>
              <a:gd name="T16" fmla="*/ 151023679 w 254"/>
              <a:gd name="T17" fmla="*/ 299461112 h 228"/>
              <a:gd name="T18" fmla="*/ 118072547 w 254"/>
              <a:gd name="T19" fmla="*/ 299461112 h 228"/>
              <a:gd name="T20" fmla="*/ 354219296 w 254"/>
              <a:gd name="T21" fmla="*/ 0 h 228"/>
              <a:gd name="T22" fmla="*/ 332252426 w 254"/>
              <a:gd name="T23" fmla="*/ 19230961 h 228"/>
              <a:gd name="T24" fmla="*/ 41187674 w 254"/>
              <a:gd name="T25" fmla="*/ 307702006 h 228"/>
              <a:gd name="T26" fmla="*/ 0 w 254"/>
              <a:gd name="T27" fmla="*/ 351660619 h 228"/>
              <a:gd name="T28" fmla="*/ 145531548 w 254"/>
              <a:gd name="T29" fmla="*/ 351660619 h 228"/>
              <a:gd name="T30" fmla="*/ 145531548 w 254"/>
              <a:gd name="T31" fmla="*/ 626394079 h 228"/>
              <a:gd name="T32" fmla="*/ 189466944 w 254"/>
              <a:gd name="T33" fmla="*/ 626394079 h 228"/>
              <a:gd name="T34" fmla="*/ 189466944 w 254"/>
              <a:gd name="T35" fmla="*/ 351660619 h 228"/>
              <a:gd name="T36" fmla="*/ 497006434 w 254"/>
              <a:gd name="T37" fmla="*/ 351660619 h 228"/>
              <a:gd name="T38" fmla="*/ 497006434 w 254"/>
              <a:gd name="T39" fmla="*/ 626394079 h 228"/>
              <a:gd name="T40" fmla="*/ 540940174 w 254"/>
              <a:gd name="T41" fmla="*/ 626394079 h 228"/>
              <a:gd name="T42" fmla="*/ 540940174 w 254"/>
              <a:gd name="T43" fmla="*/ 351660619 h 228"/>
              <a:gd name="T44" fmla="*/ 697455985 w 254"/>
              <a:gd name="T45" fmla="*/ 351660619 h 228"/>
              <a:gd name="T46" fmla="*/ 659012721 w 254"/>
              <a:gd name="T47" fmla="*/ 307702006 h 228"/>
              <a:gd name="T48" fmla="*/ 664504852 w 254"/>
              <a:gd name="T49" fmla="*/ 299461112 h 228"/>
              <a:gd name="T50" fmla="*/ 659012721 w 254"/>
              <a:gd name="T51" fmla="*/ 307702006 h 228"/>
              <a:gd name="T52" fmla="*/ 365203559 w 254"/>
              <a:gd name="T53" fmla="*/ 19230961 h 228"/>
              <a:gd name="T54" fmla="*/ 354219296 w 254"/>
              <a:gd name="T55" fmla="*/ 0 h 22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54" h="228">
                <a:moveTo>
                  <a:pt x="124" y="162"/>
                </a:moveTo>
                <a:lnTo>
                  <a:pt x="105" y="162"/>
                </a:lnTo>
                <a:lnTo>
                  <a:pt x="105" y="178"/>
                </a:lnTo>
                <a:lnTo>
                  <a:pt x="124" y="178"/>
                </a:lnTo>
                <a:lnTo>
                  <a:pt x="124" y="162"/>
                </a:lnTo>
                <a:close/>
                <a:moveTo>
                  <a:pt x="43" y="109"/>
                </a:moveTo>
                <a:lnTo>
                  <a:pt x="129" y="26"/>
                </a:lnTo>
                <a:lnTo>
                  <a:pt x="212" y="109"/>
                </a:lnTo>
                <a:lnTo>
                  <a:pt x="55" y="109"/>
                </a:lnTo>
                <a:lnTo>
                  <a:pt x="43" y="109"/>
                </a:lnTo>
                <a:close/>
                <a:moveTo>
                  <a:pt x="129" y="0"/>
                </a:moveTo>
                <a:lnTo>
                  <a:pt x="121" y="7"/>
                </a:lnTo>
                <a:lnTo>
                  <a:pt x="15" y="112"/>
                </a:lnTo>
                <a:lnTo>
                  <a:pt x="0" y="128"/>
                </a:lnTo>
                <a:lnTo>
                  <a:pt x="53" y="128"/>
                </a:lnTo>
                <a:lnTo>
                  <a:pt x="53" y="228"/>
                </a:lnTo>
                <a:lnTo>
                  <a:pt x="69" y="228"/>
                </a:lnTo>
                <a:lnTo>
                  <a:pt x="69" y="128"/>
                </a:lnTo>
                <a:lnTo>
                  <a:pt x="181" y="128"/>
                </a:lnTo>
                <a:lnTo>
                  <a:pt x="181" y="228"/>
                </a:lnTo>
                <a:lnTo>
                  <a:pt x="197" y="228"/>
                </a:lnTo>
                <a:lnTo>
                  <a:pt x="197" y="128"/>
                </a:lnTo>
                <a:lnTo>
                  <a:pt x="254" y="128"/>
                </a:lnTo>
                <a:lnTo>
                  <a:pt x="240" y="112"/>
                </a:lnTo>
                <a:lnTo>
                  <a:pt x="242" y="109"/>
                </a:lnTo>
                <a:lnTo>
                  <a:pt x="240" y="112"/>
                </a:lnTo>
                <a:lnTo>
                  <a:pt x="133" y="7"/>
                </a:lnTo>
                <a:lnTo>
                  <a:pt x="129" y="0"/>
                </a:lnTo>
                <a:close/>
              </a:path>
            </a:pathLst>
          </a:custGeom>
          <a:solidFill>
            <a:sysClr val="window" lastClr="FFFFFF"/>
          </a:soli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16835" y="1956208"/>
            <a:ext cx="353152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管理图片：商户能自行管理自己的相册，能上传到不同相册</a:t>
            </a:r>
            <a:endParaRPr lang="zh-CN" altLang="en-US" dirty="0"/>
          </a:p>
        </p:txBody>
      </p:sp>
      <p:sp>
        <p:nvSpPr>
          <p:cNvPr id="28" name="MH_Other_1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09672" y="1930570"/>
            <a:ext cx="5762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EE007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01</a:t>
            </a:r>
            <a:endParaRPr lang="zh-CN" altLang="en-US" sz="3000">
              <a:solidFill>
                <a:srgbClr val="EE0076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MH_SubTitle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784415" y="4081551"/>
            <a:ext cx="252882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defRPr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管理水印：对自己上传的图片能设置水印，防止盗图</a:t>
            </a:r>
            <a:endParaRPr lang="zh-CN" altLang="en-US" dirty="0"/>
          </a:p>
        </p:txBody>
      </p:sp>
      <p:sp>
        <p:nvSpPr>
          <p:cNvPr id="30" name="MH_Other_1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327258" y="4088618"/>
            <a:ext cx="642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rgbClr val="FB9E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02</a:t>
            </a:r>
            <a:endParaRPr lang="zh-CN" altLang="en-US" sz="3000" dirty="0">
              <a:solidFill>
                <a:srgbClr val="FB9E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MH_SubTitle_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544409" y="3388719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图片精选辑：商户能维护精选辑从而展示自己的产品和企业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2" name="MH_Other_1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990626" y="3418786"/>
            <a:ext cx="5762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000" dirty="0">
                <a:solidFill>
                  <a:srgbClr val="A3D8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03</a:t>
            </a:r>
            <a:endParaRPr lang="zh-CN" altLang="en-US" sz="3000" dirty="0">
              <a:solidFill>
                <a:srgbClr val="A3D8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MH_SubTitle_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230385" y="5237333"/>
            <a:ext cx="2030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微软雅黑 Light" panose="020B0502040204020203" pitchFamily="34" charset="-122"/>
              </a:rPr>
              <a:t>产品精选辑：设置产品精选辑给自己的客户推荐图册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34" name="MH_Other_1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585860" y="5205584"/>
            <a:ext cx="5762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29ABE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04</a:t>
            </a:r>
            <a:endParaRPr lang="zh-CN" altLang="en-US" sz="3000">
              <a:solidFill>
                <a:srgbClr val="29ABE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01" y="3512796"/>
            <a:ext cx="752475" cy="6762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20" y="4041151"/>
            <a:ext cx="623075" cy="5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56"/>
          <p:cNvSpPr>
            <a:spLocks noChangeArrowheads="1"/>
          </p:cNvSpPr>
          <p:nvPr/>
        </p:nvSpPr>
        <p:spPr bwMode="auto">
          <a:xfrm>
            <a:off x="4200287" y="4340921"/>
            <a:ext cx="3816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CC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因为有你  卓尔不凡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4533662" y="2577209"/>
            <a:ext cx="3273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C00000"/>
                </a:solidFill>
                <a:ea typeface="Kozuka Gothic Pr6N B" pitchFamily="2" charset="-128"/>
              </a:rPr>
              <a:t>THANKS</a:t>
            </a:r>
          </a:p>
        </p:txBody>
      </p:sp>
      <p:sp>
        <p:nvSpPr>
          <p:cNvPr id="19" name="空心弧 2"/>
          <p:cNvSpPr>
            <a:spLocks noChangeArrowheads="1"/>
          </p:cNvSpPr>
          <p:nvPr/>
        </p:nvSpPr>
        <p:spPr bwMode="auto">
          <a:xfrm rot="7086271">
            <a:off x="6818074" y="2337496"/>
            <a:ext cx="1482725" cy="1482725"/>
          </a:xfrm>
          <a:custGeom>
            <a:avLst/>
            <a:gdLst>
              <a:gd name="T0" fmla="*/ 719254 w 1482725"/>
              <a:gd name="T1" fmla="*/ 1482395 h 1482725"/>
              <a:gd name="T2" fmla="*/ 18905 w 1482725"/>
              <a:gd name="T3" fmla="*/ 907716 h 1482725"/>
              <a:gd name="T4" fmla="*/ 397400 w 1482725"/>
              <a:gd name="T5" fmla="*/ 84620 h 1482725"/>
              <a:gd name="T6" fmla="*/ 1289534 w 1482725"/>
              <a:gd name="T7" fmla="*/ 242235 h 1482725"/>
              <a:gd name="T8" fmla="*/ 1363085 w 1482725"/>
              <a:gd name="T9" fmla="*/ 1145194 h 1482725"/>
              <a:gd name="T10" fmla="*/ 1349991 w 1482725"/>
              <a:gd name="T11" fmla="*/ 1136690 h 1482725"/>
              <a:gd name="T12" fmla="*/ 1277989 w 1482725"/>
              <a:gd name="T13" fmla="*/ 252748 h 1482725"/>
              <a:gd name="T14" fmla="*/ 404645 w 1482725"/>
              <a:gd name="T15" fmla="*/ 98453 h 1482725"/>
              <a:gd name="T16" fmla="*/ 34121 w 1482725"/>
              <a:gd name="T17" fmla="*/ 904213 h 1482725"/>
              <a:gd name="T18" fmla="*/ 719720 w 1482725"/>
              <a:gd name="T19" fmla="*/ 1466788 h 1482725"/>
              <a:gd name="T20" fmla="*/ 719254 w 1482725"/>
              <a:gd name="T21" fmla="*/ 1482395 h 1482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rgbClr val="C00000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4681299" y="3421759"/>
            <a:ext cx="2192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3392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050564" cy="6793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MH_Entry_1">
            <a:hlinkClick r:id="rId17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614047" y="1334504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</a:rPr>
              <a:t>概念</a:t>
            </a:r>
            <a:r>
              <a:rPr lang="zh-CN" altLang="en-US" sz="2400" dirty="0" smtClean="0">
                <a:latin typeface="+mn-ea"/>
              </a:rPr>
              <a:t>解释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8" name="MH_Entry_2">
            <a:hlinkClick r:id="rId18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5614047" y="2139780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</a:rPr>
              <a:t>产品</a:t>
            </a:r>
            <a:r>
              <a:rPr lang="zh-CN" altLang="en-US" sz="2400" dirty="0" smtClean="0">
                <a:latin typeface="+mn-ea"/>
              </a:rPr>
              <a:t>类型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4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5283846" y="1334504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MH_Number_2">
            <a:hlinkClick r:id="rId18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83846" y="2139780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MH_Others_1"/>
          <p:cNvSpPr txBox="1"/>
          <p:nvPr>
            <p:custDataLst>
              <p:tags r:id="rId6"/>
            </p:custDataLst>
          </p:nvPr>
        </p:nvSpPr>
        <p:spPr>
          <a:xfrm>
            <a:off x="1826464" y="2057401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5" name="MH_Others_2"/>
          <p:cNvSpPr txBox="1"/>
          <p:nvPr>
            <p:custDataLst>
              <p:tags r:id="rId7"/>
            </p:custDataLst>
          </p:nvPr>
        </p:nvSpPr>
        <p:spPr>
          <a:xfrm rot="5400000">
            <a:off x="8076" y="313813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Entry_2">
            <a:hlinkClick r:id="rId18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614047" y="2945056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</a:rPr>
              <a:t>产品</a:t>
            </a:r>
            <a:r>
              <a:rPr lang="zh-CN" altLang="en-US" sz="2400" dirty="0">
                <a:latin typeface="+mn-ea"/>
              </a:rPr>
              <a:t>目标</a:t>
            </a:r>
          </a:p>
        </p:txBody>
      </p:sp>
      <p:sp>
        <p:nvSpPr>
          <p:cNvPr id="13" name="MH_Number_2">
            <a:hlinkClick r:id="rId1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83846" y="2945056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MH_Entry_2">
            <a:hlinkClick r:id="rId18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614047" y="3730622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</a:rPr>
              <a:t>对标分析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7" name="MH_Number_2">
            <a:hlinkClick r:id="rId18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5283846" y="3730622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MH_Entry_2">
            <a:hlinkClick r:id="rId18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5614047" y="4516188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</a:rPr>
              <a:t>实施步骤</a:t>
            </a:r>
          </a:p>
        </p:txBody>
      </p:sp>
      <p:sp>
        <p:nvSpPr>
          <p:cNvPr id="19" name="MH_Number_2">
            <a:hlinkClick r:id="rId18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5283846" y="4516188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MH_Entry_2">
            <a:hlinkClick r:id="rId18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5614047" y="5301754"/>
            <a:ext cx="4229099" cy="437055"/>
          </a:xfrm>
          <a:custGeom>
            <a:avLst/>
            <a:gdLst>
              <a:gd name="connsiteX0" fmla="*/ 0 w 3064329"/>
              <a:gd name="connsiteY0" fmla="*/ 0 h 437055"/>
              <a:gd name="connsiteX1" fmla="*/ 3064329 w 3064329"/>
              <a:gd name="connsiteY1" fmla="*/ 0 h 437055"/>
              <a:gd name="connsiteX2" fmla="*/ 3064329 w 3064329"/>
              <a:gd name="connsiteY2" fmla="*/ 437055 h 437055"/>
              <a:gd name="connsiteX3" fmla="*/ 0 w 3064329"/>
              <a:gd name="connsiteY3" fmla="*/ 437055 h 437055"/>
              <a:gd name="connsiteX4" fmla="*/ 0 w 3064329"/>
              <a:gd name="connsiteY4" fmla="*/ 0 h 437055"/>
              <a:gd name="connsiteX0" fmla="*/ 3064329 w 3155769"/>
              <a:gd name="connsiteY0" fmla="*/ 437055 h 528495"/>
              <a:gd name="connsiteX1" fmla="*/ 0 w 3155769"/>
              <a:gd name="connsiteY1" fmla="*/ 437055 h 528495"/>
              <a:gd name="connsiteX2" fmla="*/ 0 w 3155769"/>
              <a:gd name="connsiteY2" fmla="*/ 0 h 528495"/>
              <a:gd name="connsiteX3" fmla="*/ 3064329 w 3155769"/>
              <a:gd name="connsiteY3" fmla="*/ 0 h 528495"/>
              <a:gd name="connsiteX4" fmla="*/ 3155769 w 3155769"/>
              <a:gd name="connsiteY4" fmla="*/ 528495 h 528495"/>
              <a:gd name="connsiteX0" fmla="*/ 3064329 w 3064329"/>
              <a:gd name="connsiteY0" fmla="*/ 437055 h 437055"/>
              <a:gd name="connsiteX1" fmla="*/ 0 w 3064329"/>
              <a:gd name="connsiteY1" fmla="*/ 437055 h 437055"/>
              <a:gd name="connsiteX2" fmla="*/ 0 w 3064329"/>
              <a:gd name="connsiteY2" fmla="*/ 0 h 437055"/>
              <a:gd name="connsiteX3" fmla="*/ 3064329 w 3064329"/>
              <a:gd name="connsiteY3" fmla="*/ 0 h 4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29" h="437055">
                <a:moveTo>
                  <a:pt x="3064329" y="437055"/>
                </a:moveTo>
                <a:lnTo>
                  <a:pt x="0" y="437055"/>
                </a:lnTo>
                <a:lnTo>
                  <a:pt x="0" y="0"/>
                </a:lnTo>
                <a:lnTo>
                  <a:pt x="3064329" y="0"/>
                </a:lnTo>
              </a:path>
            </a:pathLst>
          </a:custGeom>
          <a:noFill/>
          <a:ln w="317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txBody>
          <a:bodyPr wrap="square" lIns="360000" tIns="0" rIns="0" bIns="0" rtlCol="0" anchor="ctr" anchorCtr="0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</a:rPr>
              <a:t>远景规划</a:t>
            </a:r>
          </a:p>
        </p:txBody>
      </p:sp>
      <p:sp>
        <p:nvSpPr>
          <p:cNvPr id="21" name="MH_Number_2">
            <a:hlinkClick r:id="rId18" action="ppaction://hlinksldjump"/>
          </p:cNvPr>
          <p:cNvSpPr/>
          <p:nvPr>
            <p:custDataLst>
              <p:tags r:id="rId15"/>
            </p:custDataLst>
          </p:nvPr>
        </p:nvSpPr>
        <p:spPr>
          <a:xfrm>
            <a:off x="5283846" y="5301754"/>
            <a:ext cx="506984" cy="437055"/>
          </a:xfrm>
          <a:prstGeom prst="hexagon">
            <a:avLst>
              <a:gd name="adj" fmla="val 29651"/>
              <a:gd name="vf" fmla="val 115470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9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图片空间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7847" y="1152879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概念解释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7847" y="2166079"/>
            <a:ext cx="10897011" cy="223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图片</a:t>
            </a:r>
            <a:r>
              <a:rPr lang="zh-CN" altLang="en-US" sz="2400" b="1" dirty="0" smtClean="0"/>
              <a:t>空间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即用来</a:t>
            </a:r>
            <a:r>
              <a:rPr lang="zh-CN" altLang="en-US" sz="2400" dirty="0"/>
              <a:t>存储图片的网络空间，而网络空间多是由专业的</a:t>
            </a:r>
            <a:r>
              <a:rPr lang="en-US" altLang="zh-CN" sz="2400" dirty="0"/>
              <a:t>IT</a:t>
            </a:r>
            <a:r>
              <a:rPr lang="zh-CN" altLang="en-US" sz="2400" dirty="0"/>
              <a:t>公司提供的网络服务器，你能够浏览到的别人的网页，上面所有的图片，动画，文字，包括后台程序等内容，都由专门的服务器来存放。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 flipV="1">
            <a:off x="802099" y="1630275"/>
            <a:ext cx="11042372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图片空间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7847" y="1152879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产品类型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7847" y="2166079"/>
            <a:ext cx="10897011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/>
              <a:t>收费型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需要进行收取相应的费用才能够使用，例如淘宝的图片空间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zh-CN" altLang="en-US" sz="2400" b="1" dirty="0" smtClean="0"/>
              <a:t>免费型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免费完全对外开放，可以用作外链来使用，例如</a:t>
            </a:r>
            <a:r>
              <a:rPr lang="en-US" altLang="zh-CN" sz="2400" dirty="0" smtClean="0"/>
              <a:t>51</a:t>
            </a:r>
            <a:r>
              <a:rPr lang="zh-CN" altLang="en-US" sz="2400" dirty="0" smtClean="0"/>
              <a:t>相册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zh-CN" altLang="en-US" sz="2400" b="1" dirty="0" smtClean="0"/>
              <a:t>混合型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前期使用完全免费，经过一段时间后收取费用或者在一定容量完全免费，达到一定容量后需要收取费用，例如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相册，免费一定容量，</a:t>
            </a:r>
            <a:r>
              <a:rPr lang="zh-CN" altLang="en-US" sz="2400" dirty="0" smtClean="0"/>
              <a:t>会员和黄钻容量更大</a:t>
            </a:r>
            <a:endParaRPr lang="en-US" altLang="zh-CN" sz="2400" dirty="0" smtClean="0"/>
          </a:p>
        </p:txBody>
      </p:sp>
      <p:sp>
        <p:nvSpPr>
          <p:cNvPr id="11" name="矩形 10"/>
          <p:cNvSpPr/>
          <p:nvPr/>
        </p:nvSpPr>
        <p:spPr>
          <a:xfrm flipV="1">
            <a:off x="802099" y="1630275"/>
            <a:ext cx="11042372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图片空间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7847" y="1152879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产</a:t>
            </a:r>
            <a:r>
              <a:rPr lang="zh-CN" altLang="en-US" sz="2000" dirty="0" smtClean="0">
                <a:latin typeface="+mn-ea"/>
              </a:rPr>
              <a:t>品目标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7847" y="2166079"/>
            <a:ext cx="108970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用来</a:t>
            </a:r>
            <a:r>
              <a:rPr lang="zh-CN" altLang="en-US" sz="2400" dirty="0" smtClean="0"/>
              <a:t>储存商品</a:t>
            </a:r>
            <a:r>
              <a:rPr lang="zh-CN" altLang="en-US" sz="2400" dirty="0"/>
              <a:t>图片的官方存储空间，能迅速提高页面和宝贝图片打开速度，从而提高买家点击宝贝数量，进而提高宝贝曝光度，实现销售额增长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b="1" dirty="0" smtClean="0"/>
              <a:t>主要目标是</a:t>
            </a:r>
            <a:r>
              <a:rPr lang="zh-CN" altLang="en-US" sz="2400" b="1" dirty="0" smtClean="0"/>
              <a:t>实现方便商品图片和企业图片的管理，从而来提供曝光度，提升销售额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 flipV="1">
            <a:off x="802099" y="1630275"/>
            <a:ext cx="11042372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1688</a:t>
            </a:r>
            <a:r>
              <a:rPr lang="zh-CN" altLang="en-US" dirty="0" smtClean="0">
                <a:latin typeface="+mn-ea"/>
              </a:rPr>
              <a:t>图片空间</a:t>
            </a:r>
            <a:r>
              <a:rPr lang="en-US" altLang="zh-CN" dirty="0" smtClean="0">
                <a:latin typeface="+mn-ea"/>
              </a:rPr>
              <a:t>—</a:t>
            </a:r>
            <a:r>
              <a:rPr lang="zh-CN" altLang="en-US" dirty="0" smtClean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功能分析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上传图片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图片空间主要作用和功能，能进行单张、批量上传图片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管理相册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简单对图片进行分类、排序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设置水印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设置默认的上传图片的水印内容及位置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产品精选辑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设置精选产品的相册，可以供客户浏览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图片精选辑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latin typeface="+mn-ea"/>
              </a:rPr>
              <a:t>设置企业的精选图片，可供客户浏览</a:t>
            </a:r>
            <a:endParaRPr lang="en-US" altLang="zh-CN" sz="1200" dirty="0" smtClean="0">
              <a:latin typeface="+mn-ea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086306329"/>
              </p:ext>
            </p:extLst>
          </p:nvPr>
        </p:nvGraphicFramePr>
        <p:xfrm>
          <a:off x="5237719" y="1549701"/>
          <a:ext cx="6377140" cy="330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28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1688</a:t>
            </a:r>
            <a:r>
              <a:rPr lang="zh-CN" altLang="en-US" dirty="0">
                <a:latin typeface="+mn-ea"/>
              </a:rPr>
              <a:t>图片空间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3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上传图片</a:t>
            </a:r>
            <a:endParaRPr lang="zh-CN" altLang="en-US" sz="20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53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图片空间主要作用和功能，能进行单张、批量上传图片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97" y="1563990"/>
            <a:ext cx="7372098" cy="48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1688</a:t>
            </a:r>
            <a:r>
              <a:rPr lang="zh-CN" altLang="en-US" dirty="0">
                <a:latin typeface="+mn-ea"/>
              </a:rPr>
              <a:t>图片空间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 smtClean="0">
                <a:latin typeface="+mn-ea"/>
              </a:rPr>
              <a:t>管理</a:t>
            </a:r>
            <a:r>
              <a:rPr lang="zh-CN" altLang="en-US" sz="2000" dirty="0">
                <a:latin typeface="+mn-ea"/>
              </a:rPr>
              <a:t>相册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简单对图片进行分类、排序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99" y="1576364"/>
            <a:ext cx="4486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1688</a:t>
            </a:r>
            <a:r>
              <a:rPr lang="zh-CN" altLang="en-US" dirty="0">
                <a:latin typeface="+mn-ea"/>
              </a:rPr>
              <a:t>图片空间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图片管家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82919" y="1128293"/>
            <a:ext cx="2597922" cy="4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设置水印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 flipV="1">
            <a:off x="802098" y="1630273"/>
            <a:ext cx="3180241" cy="703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8000">
                <a:srgbClr val="FFC000"/>
              </a:gs>
              <a:gs pos="83000">
                <a:srgbClr val="FFC000"/>
              </a:gs>
              <a:gs pos="100000">
                <a:srgbClr val="FFC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8" y="1068471"/>
            <a:ext cx="685863" cy="6858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18" y="2083750"/>
            <a:ext cx="3307221" cy="29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+mn-ea"/>
              </a:rPr>
              <a:t>设置默认的上传图片的水印内容及位置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99" y="1576364"/>
            <a:ext cx="4581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8"/>
  <p:tag name="MH_SECTIONID" val="259,260,261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94949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94949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94949"/>
  <p:tag name="MH_LIBRARY" val="GRAPHIC"/>
  <p:tag name="MH_TYPE" val="Other"/>
  <p:tag name="MH_ORDER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AUTOCOLOR" val="TRUE"/>
  <p:tag name="MH_TYPE" val="CONTENTS"/>
  <p:tag name="ID" val="5535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94949"/>
  <p:tag name="MH_LIBRARY" val="GRAPHIC"/>
  <p:tag name="MH_TYPE" val="Other"/>
  <p:tag name="MH_ORDER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SubTitle"/>
  <p:tag name="MH_ORDER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SubTitle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231542"/>
  <p:tag name="MH_LIBRARY" val="GRAPHIC"/>
  <p:tag name="MH_TYPE" val="Other"/>
  <p:tag name="MH_ORD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NUMBER"/>
  <p:tag name="ID" val="553514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OTHERS"/>
  <p:tag name="ID" val="5535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OTHERS"/>
  <p:tag name="ID" val="5535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9145601"/>
  <p:tag name="MH_LIBRARY" val="CONTENTS"/>
  <p:tag name="MH_TYPE" val="ENTRY"/>
  <p:tag name="ID" val="553514"/>
  <p:tag name="MH_ORDER" val="2"/>
</p:tagLst>
</file>

<file path=ppt/theme/theme1.xml><?xml version="1.0" encoding="utf-8"?>
<a:theme xmlns:a="http://schemas.openxmlformats.org/drawingml/2006/main" name="A000120140530A99PPBG">
  <a:themeElements>
    <a:clrScheme name="自定义 133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FA12B"/>
      </a:accent1>
      <a:accent2>
        <a:srgbClr val="B9901D"/>
      </a:accent2>
      <a:accent3>
        <a:srgbClr val="D6522E"/>
      </a:accent3>
      <a:accent4>
        <a:srgbClr val="A75D5D"/>
      </a:accent4>
      <a:accent5>
        <a:srgbClr val="00B0F0"/>
      </a:accent5>
      <a:accent6>
        <a:srgbClr val="C93776"/>
      </a:accent6>
      <a:hlink>
        <a:srgbClr val="A12CF8"/>
      </a:hlink>
      <a:folHlink>
        <a:srgbClr val="3F6AC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A000120140929A63KPBG</Template>
  <TotalTime>1476</TotalTime>
  <Words>571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Kozuka Gothic Pr6N B</vt:lpstr>
      <vt:lpstr>时尚中黑简体</vt:lpstr>
      <vt:lpstr>宋体</vt:lpstr>
      <vt:lpstr>微软雅黑</vt:lpstr>
      <vt:lpstr>微软雅黑 Light</vt:lpstr>
      <vt:lpstr>幼圆</vt:lpstr>
      <vt:lpstr>Arial</vt:lpstr>
      <vt:lpstr>Arial Black</vt:lpstr>
      <vt:lpstr>Calibri</vt:lpstr>
      <vt:lpstr>Times New Roman</vt:lpstr>
      <vt:lpstr>Wingdings 2</vt:lpstr>
      <vt:lpstr>A000120140530A99PPBG</vt:lpstr>
      <vt:lpstr>1688网站功能及对标分析—图片空间</vt:lpstr>
      <vt:lpstr>PowerPoint 演示文稿</vt:lpstr>
      <vt:lpstr>图片空间</vt:lpstr>
      <vt:lpstr>图片空间</vt:lpstr>
      <vt:lpstr>图片空间</vt:lpstr>
      <vt:lpstr>1688图片空间—图片管家</vt:lpstr>
      <vt:lpstr>1688图片空间—图片管家</vt:lpstr>
      <vt:lpstr>1688图片空间—图片管家</vt:lpstr>
      <vt:lpstr>1688图片空间—图片管家</vt:lpstr>
      <vt:lpstr>1688图片空间—图片管家</vt:lpstr>
      <vt:lpstr>1688图片空间—图片管家</vt:lpstr>
      <vt:lpstr>卓尔购图片空间</vt:lpstr>
      <vt:lpstr>卓尔购图片空间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卓尔购运营体系方案</dc:title>
  <dc:creator>george hu</dc:creator>
  <cp:lastModifiedBy>冯文平</cp:lastModifiedBy>
  <cp:revision>125</cp:revision>
  <dcterms:created xsi:type="dcterms:W3CDTF">2015-12-29T05:08:16Z</dcterms:created>
  <dcterms:modified xsi:type="dcterms:W3CDTF">2016-01-10T14:32:44Z</dcterms:modified>
</cp:coreProperties>
</file>