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016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9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86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1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57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81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35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 idx="4294967295"/>
          </p:nvPr>
        </p:nvSpPr>
        <p:spPr>
          <a:xfrm>
            <a:off x="1680300" y="2375625"/>
            <a:ext cx="57834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Team Bouncy</a:t>
            </a:r>
            <a:endParaRPr sz="2400" b="1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4294967295"/>
          </p:nvPr>
        </p:nvSpPr>
        <p:spPr>
          <a:xfrm>
            <a:off x="1680300" y="3306150"/>
            <a:ext cx="59397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Agathoklis Vakanas</a:t>
            </a:r>
            <a:endParaRPr/>
          </a:p>
          <a:p>
            <a:pPr marL="182880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Aliki Gregoriou</a:t>
            </a:r>
            <a:endParaRPr>
              <a:solidFill>
                <a:schemeClr val="dk1"/>
              </a:solidFill>
            </a:endParaRPr>
          </a:p>
          <a:p>
            <a:pPr marL="1828800" lvl="0" indent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Jiayi Fu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277" y="1219675"/>
            <a:ext cx="2279449" cy="15158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144375" y="633675"/>
            <a:ext cx="8630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EPL653: Computer Games Software Technology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Remake of original Bounce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and tested on Android devices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About</a:t>
            </a:r>
            <a:endParaRPr b="1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Gameplay mechanics</a:t>
            </a:r>
            <a:endParaRPr b="1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87900" y="13642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Animation : Portal opening when we collect every ring in current level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2. Collision Detection: Everything we touch. e.g. rings, collectable items, walls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3. Audio Rendering for Games: Sound effect in collectable items and the rings. Also background music in each scene.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4. Physics in Games: Bouncy and Jack are moving with Physics, they have rigidbody.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5. Particle Systems: In level 3 we added a fountain of youth in order to make our game prettier. </a:t>
            </a: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Design Decisions</a:t>
            </a:r>
            <a:endParaRPr b="1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design principles as the original Bounce except that: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Stages are linearly connected</a:t>
            </a:r>
            <a:endParaRPr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player lose, the game starts from the very first level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 can change Bounce’s texture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 System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Leaderboard</a:t>
            </a:r>
            <a:endParaRPr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Problems</a:t>
            </a:r>
            <a:endParaRPr b="1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Conflicting changes </a:t>
            </a:r>
            <a:endParaRPr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Solved using GameManager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Give impression that bounce jumps in between the rings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Bounce </a:t>
            </a:r>
            <a:r>
              <a:rPr lang="en" dirty="0" smtClean="0"/>
              <a:t>movement:</a:t>
            </a:r>
            <a:endParaRPr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Solved using </a:t>
            </a:r>
            <a:r>
              <a:rPr lang="en" dirty="0" smtClean="0"/>
              <a:t>Raycasting2D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Camera movement not working properly in different </a:t>
            </a:r>
            <a:r>
              <a:rPr lang="en" dirty="0" smtClean="0"/>
              <a:t>resolutions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 for listening!</a:t>
            </a:r>
            <a:endParaRPr b="1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00" y="1280500"/>
            <a:ext cx="3694575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201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Roboto Slab</vt:lpstr>
      <vt:lpstr>Arial</vt:lpstr>
      <vt:lpstr>Marina</vt:lpstr>
      <vt:lpstr> Team Bouncy</vt:lpstr>
      <vt:lpstr>About</vt:lpstr>
      <vt:lpstr>Gameplay mechanics</vt:lpstr>
      <vt:lpstr>Design Decisions</vt:lpstr>
      <vt:lpstr>Problems</vt:lpstr>
      <vt:lpstr>Thank you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Bouncy</dc:title>
  <dc:creator>jfu00001</dc:creator>
  <cp:lastModifiedBy>jfu00001</cp:lastModifiedBy>
  <cp:revision>4</cp:revision>
  <dcterms:modified xsi:type="dcterms:W3CDTF">2018-05-18T17:27:54Z</dcterms:modified>
</cp:coreProperties>
</file>