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4f67b56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4f67b56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4f67b565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4f67b565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4f67b565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4f67b565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4f67b565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4f67b565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4f67b565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4f67b565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4f67b565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4f67b565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4f67b565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4f67b565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4f67b565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4f67b565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15650" y="2571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15652" y="444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51699" l="0" r="0" t="18534"/>
          <a:stretch/>
        </p:blipFill>
        <p:spPr>
          <a:xfrm>
            <a:off x="0" y="0"/>
            <a:ext cx="9282725" cy="15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Personal presentation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</a:t>
            </a:r>
            <a:r>
              <a:rPr lang="es"/>
              <a:t>1 minute)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 - Problem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(1 minute)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(1 minute)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Proposal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(3 minute)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(3 minute)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(1 minute)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80619" l="19679" r="66775" t="8858"/>
          <a:stretch/>
        </p:blipFill>
        <p:spPr>
          <a:xfrm>
            <a:off x="231350" y="195250"/>
            <a:ext cx="1238573" cy="5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