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0392" autoAdjust="0"/>
  </p:normalViewPr>
  <p:slideViewPr>
    <p:cSldViewPr snapToGrid="0">
      <p:cViewPr varScale="1">
        <p:scale>
          <a:sx n="86" d="100"/>
          <a:sy n="86" d="100"/>
        </p:scale>
        <p:origin x="172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/>
            <a:t>Schluss</a:t>
          </a:r>
          <a:endParaRPr lang="en-US" dirty="0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05.10.2022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Inhaltsübersicht Teil 1 – Stefano Pyringer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Accountmanagement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Teil 1 - Datenstruktur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6389E2-87E0-C852-6FE9-3DBE127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13052"/>
            <a:ext cx="5449889" cy="523189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C23906-2859-A5EB-BD47-101AB765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User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Lehrer</a:t>
            </a:r>
          </a:p>
          <a:p>
            <a:pPr lvl="2"/>
            <a:r>
              <a:rPr lang="en-US" dirty="0" err="1">
                <a:solidFill>
                  <a:srgbClr val="EBEBEB"/>
                </a:solidFill>
              </a:rPr>
              <a:t>TeachingUnit</a:t>
            </a:r>
            <a:endParaRPr lang="en-US" dirty="0">
              <a:solidFill>
                <a:srgbClr val="EBEBEB"/>
              </a:solidFill>
            </a:endParaRP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Schüler</a:t>
            </a:r>
            <a:endParaRPr lang="en-US" dirty="0">
              <a:solidFill>
                <a:srgbClr val="EBEBEB"/>
              </a:solidFill>
            </a:endParaRPr>
          </a:p>
          <a:p>
            <a:pPr lvl="2"/>
            <a:r>
              <a:rPr lang="en-US" dirty="0">
                <a:solidFill>
                  <a:srgbClr val="EBEBEB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139</Words>
  <Application>Microsoft Office PowerPoint</Application>
  <PresentationFormat>Breitbild</PresentationFormat>
  <Paragraphs>51</Paragraphs>
  <Slides>12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74</cp:revision>
  <dcterms:created xsi:type="dcterms:W3CDTF">2021-06-01T16:41:30Z</dcterms:created>
  <dcterms:modified xsi:type="dcterms:W3CDTF">2022-10-05T07:51:38Z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