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22"/>
  </p:notesMasterIdLst>
  <p:handoutMasterIdLst>
    <p:handoutMasterId r:id="rId23"/>
  </p:handoutMasterIdLst>
  <p:sldIdLst>
    <p:sldId id="292" r:id="rId3"/>
    <p:sldId id="257" r:id="rId4"/>
    <p:sldId id="296" r:id="rId5"/>
    <p:sldId id="299" r:id="rId6"/>
    <p:sldId id="300" r:id="rId7"/>
    <p:sldId id="303" r:id="rId8"/>
    <p:sldId id="279" r:id="rId9"/>
    <p:sldId id="294" r:id="rId10"/>
    <p:sldId id="301" r:id="rId11"/>
    <p:sldId id="308" r:id="rId12"/>
    <p:sldId id="304" r:id="rId13"/>
    <p:sldId id="305" r:id="rId14"/>
    <p:sldId id="306" r:id="rId15"/>
    <p:sldId id="307" r:id="rId16"/>
    <p:sldId id="309" r:id="rId17"/>
    <p:sldId id="289" r:id="rId18"/>
    <p:sldId id="310" r:id="rId19"/>
    <p:sldId id="311" r:id="rId20"/>
    <p:sldId id="302" r:id="rId2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32812F-4558-4D74-9ECD-F7AD9F81411E}" v="197" dt="2021-06-14T19:36:47.617"/>
  </p1510:revLst>
</p1510:revInfo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0" autoAdjust="0"/>
    <p:restoredTop sz="63860" autoAdjust="0"/>
  </p:normalViewPr>
  <p:slideViewPr>
    <p:cSldViewPr snapToGrid="0">
      <p:cViewPr varScale="1">
        <p:scale>
          <a:sx n="54" d="100"/>
          <a:sy n="54" d="100"/>
        </p:scale>
        <p:origin x="1536" y="7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3" d="100"/>
          <a:sy n="73" d="100"/>
        </p:scale>
        <p:origin x="267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32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zet Sakonjic" userId="5cc4d540-e8e9-4d91-ac17-21e26dc6c5b9" providerId="ADAL" clId="{B232812F-4558-4D74-9ECD-F7AD9F81411E}"/>
    <pc:docChg chg="undo redo custSel addSld delSld modSld">
      <pc:chgData name="Mirzet Sakonjic" userId="5cc4d540-e8e9-4d91-ac17-21e26dc6c5b9" providerId="ADAL" clId="{B232812F-4558-4D74-9ECD-F7AD9F81411E}" dt="2021-06-14T19:36:51.614" v="958" actId="113"/>
      <pc:docMkLst>
        <pc:docMk/>
      </pc:docMkLst>
      <pc:sldChg chg="addSp delSp modSp del mod setBg setClrOvrMap delDesignElem">
        <pc:chgData name="Mirzet Sakonjic" userId="5cc4d540-e8e9-4d91-ac17-21e26dc6c5b9" providerId="ADAL" clId="{B232812F-4558-4D74-9ECD-F7AD9F81411E}" dt="2021-06-14T16:13:24.325" v="559" actId="47"/>
        <pc:sldMkLst>
          <pc:docMk/>
          <pc:sldMk cId="4210783335" sldId="284"/>
        </pc:sldMkLst>
        <pc:spChg chg="mod">
          <ac:chgData name="Mirzet Sakonjic" userId="5cc4d540-e8e9-4d91-ac17-21e26dc6c5b9" providerId="ADAL" clId="{B232812F-4558-4D74-9ECD-F7AD9F81411E}" dt="2021-06-14T16:09:13.335" v="450" actId="26606"/>
          <ac:spMkLst>
            <pc:docMk/>
            <pc:sldMk cId="4210783335" sldId="284"/>
            <ac:spMk id="2" creationId="{625E82F9-7F46-4C52-8EA2-F0ACDA5C0721}"/>
          </ac:spMkLst>
        </pc:spChg>
        <pc:spChg chg="add del mod">
          <ac:chgData name="Mirzet Sakonjic" userId="5cc4d540-e8e9-4d91-ac17-21e26dc6c5b9" providerId="ADAL" clId="{B232812F-4558-4D74-9ECD-F7AD9F81411E}" dt="2021-06-14T16:10:16.619" v="467" actId="20577"/>
          <ac:spMkLst>
            <pc:docMk/>
            <pc:sldMk cId="4210783335" sldId="284"/>
            <ac:spMk id="3" creationId="{7BB6B582-DBEB-4581-8FAB-C68319D92B13}"/>
          </ac:spMkLst>
        </pc:spChg>
        <pc:spChg chg="add del">
          <ac:chgData name="Mirzet Sakonjic" userId="5cc4d540-e8e9-4d91-ac17-21e26dc6c5b9" providerId="ADAL" clId="{B232812F-4558-4D74-9ECD-F7AD9F81411E}" dt="2021-06-14T16:08:07.347" v="438" actId="26606"/>
          <ac:spMkLst>
            <pc:docMk/>
            <pc:sldMk cId="4210783335" sldId="284"/>
            <ac:spMk id="20" creationId="{0D187C4E-14B9-4504-B200-5127823FA78C}"/>
          </ac:spMkLst>
        </pc:spChg>
        <pc:spChg chg="add del">
          <ac:chgData name="Mirzet Sakonjic" userId="5cc4d540-e8e9-4d91-ac17-21e26dc6c5b9" providerId="ADAL" clId="{B232812F-4558-4D74-9ECD-F7AD9F81411E}" dt="2021-06-14T16:07:56.695" v="435" actId="26606"/>
          <ac:spMkLst>
            <pc:docMk/>
            <pc:sldMk cId="4210783335" sldId="284"/>
            <ac:spMk id="25" creationId="{C8A3C342-1D03-412F-8DD3-BF519E8E0AE9}"/>
          </ac:spMkLst>
        </pc:spChg>
        <pc:spChg chg="add del">
          <ac:chgData name="Mirzet Sakonjic" userId="5cc4d540-e8e9-4d91-ac17-21e26dc6c5b9" providerId="ADAL" clId="{B232812F-4558-4D74-9ECD-F7AD9F81411E}" dt="2021-06-14T16:07:56.695" v="435" actId="26606"/>
          <ac:spMkLst>
            <pc:docMk/>
            <pc:sldMk cId="4210783335" sldId="284"/>
            <ac:spMk id="27" creationId="{81CC9B02-E087-4350-AEBD-2C3CF001AF01}"/>
          </ac:spMkLst>
        </pc:spChg>
        <pc:spChg chg="add del">
          <ac:chgData name="Mirzet Sakonjic" userId="5cc4d540-e8e9-4d91-ac17-21e26dc6c5b9" providerId="ADAL" clId="{B232812F-4558-4D74-9ECD-F7AD9F81411E}" dt="2021-06-14T16:07:56.695" v="435" actId="26606"/>
          <ac:spMkLst>
            <pc:docMk/>
            <pc:sldMk cId="4210783335" sldId="284"/>
            <ac:spMk id="29" creationId="{D6F18ACE-6E82-4ADC-8A2F-A1771B309B16}"/>
          </ac:spMkLst>
        </pc:spChg>
        <pc:spChg chg="add del">
          <ac:chgData name="Mirzet Sakonjic" userId="5cc4d540-e8e9-4d91-ac17-21e26dc6c5b9" providerId="ADAL" clId="{B232812F-4558-4D74-9ECD-F7AD9F81411E}" dt="2021-06-14T16:08:07.311" v="437" actId="26606"/>
          <ac:spMkLst>
            <pc:docMk/>
            <pc:sldMk cId="4210783335" sldId="284"/>
            <ac:spMk id="31" creationId="{C8A3C342-1D03-412F-8DD3-BF519E8E0AE9}"/>
          </ac:spMkLst>
        </pc:spChg>
        <pc:spChg chg="add del">
          <ac:chgData name="Mirzet Sakonjic" userId="5cc4d540-e8e9-4d91-ac17-21e26dc6c5b9" providerId="ADAL" clId="{B232812F-4558-4D74-9ECD-F7AD9F81411E}" dt="2021-06-14T16:08:07.311" v="437" actId="26606"/>
          <ac:spMkLst>
            <pc:docMk/>
            <pc:sldMk cId="4210783335" sldId="284"/>
            <ac:spMk id="32" creationId="{81CC9B02-E087-4350-AEBD-2C3CF001AF01}"/>
          </ac:spMkLst>
        </pc:spChg>
        <pc:spChg chg="add del">
          <ac:chgData name="Mirzet Sakonjic" userId="5cc4d540-e8e9-4d91-ac17-21e26dc6c5b9" providerId="ADAL" clId="{B232812F-4558-4D74-9ECD-F7AD9F81411E}" dt="2021-06-14T16:09:13.335" v="450" actId="26606"/>
          <ac:spMkLst>
            <pc:docMk/>
            <pc:sldMk cId="4210783335" sldId="284"/>
            <ac:spMk id="34" creationId="{EE4E366E-272A-409E-840F-9A6A64A9E3FF}"/>
          </ac:spMkLst>
        </pc:spChg>
        <pc:spChg chg="add del">
          <ac:chgData name="Mirzet Sakonjic" userId="5cc4d540-e8e9-4d91-ac17-21e26dc6c5b9" providerId="ADAL" clId="{B232812F-4558-4D74-9ECD-F7AD9F81411E}" dt="2021-06-14T16:09:13.335" v="450" actId="26606"/>
          <ac:spMkLst>
            <pc:docMk/>
            <pc:sldMk cId="4210783335" sldId="284"/>
            <ac:spMk id="35" creationId="{A721560C-E4AB-4287-A29C-3F6916794CB9}"/>
          </ac:spMkLst>
        </pc:spChg>
        <pc:spChg chg="add del">
          <ac:chgData name="Mirzet Sakonjic" userId="5cc4d540-e8e9-4d91-ac17-21e26dc6c5b9" providerId="ADAL" clId="{B232812F-4558-4D74-9ECD-F7AD9F81411E}" dt="2021-06-14T16:09:13.335" v="450" actId="26606"/>
          <ac:spMkLst>
            <pc:docMk/>
            <pc:sldMk cId="4210783335" sldId="284"/>
            <ac:spMk id="36" creationId="{DF6CFF07-D953-4F9C-9A0E-E0A6AACB6158}"/>
          </ac:spMkLst>
        </pc:spChg>
        <pc:spChg chg="add del">
          <ac:chgData name="Mirzet Sakonjic" userId="5cc4d540-e8e9-4d91-ac17-21e26dc6c5b9" providerId="ADAL" clId="{B232812F-4558-4D74-9ECD-F7AD9F81411E}" dt="2021-06-14T16:09:13.335" v="450" actId="26606"/>
          <ac:spMkLst>
            <pc:docMk/>
            <pc:sldMk cId="4210783335" sldId="284"/>
            <ac:spMk id="37" creationId="{DAA4FEEE-0B5F-41BF-825D-60F9FB089568}"/>
          </ac:spMkLst>
        </pc:spChg>
        <pc:spChg chg="add del">
          <ac:chgData name="Mirzet Sakonjic" userId="5cc4d540-e8e9-4d91-ac17-21e26dc6c5b9" providerId="ADAL" clId="{B232812F-4558-4D74-9ECD-F7AD9F81411E}" dt="2021-06-14T16:09:12.593" v="449" actId="26606"/>
          <ac:spMkLst>
            <pc:docMk/>
            <pc:sldMk cId="4210783335" sldId="284"/>
            <ac:spMk id="41" creationId="{14A2F755-5219-4C4E-9378-2C80BB08DF8E}"/>
          </ac:spMkLst>
        </pc:spChg>
        <pc:spChg chg="add del">
          <ac:chgData name="Mirzet Sakonjic" userId="5cc4d540-e8e9-4d91-ac17-21e26dc6c5b9" providerId="ADAL" clId="{B232812F-4558-4D74-9ECD-F7AD9F81411E}" dt="2021-06-14T16:09:12.593" v="449" actId="26606"/>
          <ac:spMkLst>
            <pc:docMk/>
            <pc:sldMk cId="4210783335" sldId="284"/>
            <ac:spMk id="42" creationId="{BA042B41-CFBF-4E11-965F-B1906826A847}"/>
          </ac:spMkLst>
        </pc:spChg>
        <pc:spChg chg="add del">
          <ac:chgData name="Mirzet Sakonjic" userId="5cc4d540-e8e9-4d91-ac17-21e26dc6c5b9" providerId="ADAL" clId="{B232812F-4558-4D74-9ECD-F7AD9F81411E}" dt="2021-06-14T16:08:45.450" v="445" actId="26606"/>
          <ac:spMkLst>
            <pc:docMk/>
            <pc:sldMk cId="4210783335" sldId="284"/>
            <ac:spMk id="44" creationId="{C8A3C342-1D03-412F-8DD3-BF519E8E0AE9}"/>
          </ac:spMkLst>
        </pc:spChg>
        <pc:spChg chg="add del">
          <ac:chgData name="Mirzet Sakonjic" userId="5cc4d540-e8e9-4d91-ac17-21e26dc6c5b9" providerId="ADAL" clId="{B232812F-4558-4D74-9ECD-F7AD9F81411E}" dt="2021-06-14T16:08:45.450" v="445" actId="26606"/>
          <ac:spMkLst>
            <pc:docMk/>
            <pc:sldMk cId="4210783335" sldId="284"/>
            <ac:spMk id="46" creationId="{81CC9B02-E087-4350-AEBD-2C3CF001AF01}"/>
          </ac:spMkLst>
        </pc:spChg>
        <pc:spChg chg="add del">
          <ac:chgData name="Mirzet Sakonjic" userId="5cc4d540-e8e9-4d91-ac17-21e26dc6c5b9" providerId="ADAL" clId="{B232812F-4558-4D74-9ECD-F7AD9F81411E}" dt="2021-06-14T16:09:12.593" v="449" actId="26606"/>
          <ac:spMkLst>
            <pc:docMk/>
            <pc:sldMk cId="4210783335" sldId="284"/>
            <ac:spMk id="48" creationId="{ED9FFD70-7E69-43F7-BAFF-08A75B3AE097}"/>
          </ac:spMkLst>
        </pc:spChg>
        <pc:spChg chg="add del">
          <ac:chgData name="Mirzet Sakonjic" userId="5cc4d540-e8e9-4d91-ac17-21e26dc6c5b9" providerId="ADAL" clId="{B232812F-4558-4D74-9ECD-F7AD9F81411E}" dt="2021-06-14T16:09:12.593" v="449" actId="26606"/>
          <ac:spMkLst>
            <pc:docMk/>
            <pc:sldMk cId="4210783335" sldId="284"/>
            <ac:spMk id="50" creationId="{9A87AD7E-457F-4836-8DDE-FFE0F009388A}"/>
          </ac:spMkLst>
        </pc:spChg>
        <pc:graphicFrameChg chg="add del mod modGraphic">
          <ac:chgData name="Mirzet Sakonjic" userId="5cc4d540-e8e9-4d91-ac17-21e26dc6c5b9" providerId="ADAL" clId="{B232812F-4558-4D74-9ECD-F7AD9F81411E}" dt="2021-06-14T16:09:13.335" v="450" actId="26606"/>
          <ac:graphicFrameMkLst>
            <pc:docMk/>
            <pc:sldMk cId="4210783335" sldId="284"/>
            <ac:graphicFrameMk id="39" creationId="{F1716D33-3309-4D6C-A608-2D477DC74F38}"/>
          </ac:graphicFrameMkLst>
        </pc:graphicFrameChg>
        <pc:picChg chg="add del mod ord">
          <ac:chgData name="Mirzet Sakonjic" userId="5cc4d540-e8e9-4d91-ac17-21e26dc6c5b9" providerId="ADAL" clId="{B232812F-4558-4D74-9ECD-F7AD9F81411E}" dt="2021-06-14T16:09:18.261" v="452" actId="478"/>
          <ac:picMkLst>
            <pc:docMk/>
            <pc:sldMk cId="4210783335" sldId="284"/>
            <ac:picMk id="5" creationId="{07BD3A5B-32AA-4C4C-8C89-34623140584D}"/>
          </ac:picMkLst>
        </pc:picChg>
      </pc:sldChg>
      <pc:sldChg chg="addSp delSp modSp mod setBg setClrOvrMap">
        <pc:chgData name="Mirzet Sakonjic" userId="5cc4d540-e8e9-4d91-ac17-21e26dc6c5b9" providerId="ADAL" clId="{B232812F-4558-4D74-9ECD-F7AD9F81411E}" dt="2021-06-14T19:26:39.109" v="779" actId="26606"/>
        <pc:sldMkLst>
          <pc:docMk/>
          <pc:sldMk cId="662497645" sldId="289"/>
        </pc:sldMkLst>
        <pc:spChg chg="mod">
          <ac:chgData name="Mirzet Sakonjic" userId="5cc4d540-e8e9-4d91-ac17-21e26dc6c5b9" providerId="ADAL" clId="{B232812F-4558-4D74-9ECD-F7AD9F81411E}" dt="2021-06-14T19:26:39.109" v="779" actId="26606"/>
          <ac:spMkLst>
            <pc:docMk/>
            <pc:sldMk cId="662497645" sldId="289"/>
            <ac:spMk id="2" creationId="{78F840B0-1055-47EF-B2EF-B81206A37B22}"/>
          </ac:spMkLst>
        </pc:spChg>
        <pc:spChg chg="del">
          <ac:chgData name="Mirzet Sakonjic" userId="5cc4d540-e8e9-4d91-ac17-21e26dc6c5b9" providerId="ADAL" clId="{B232812F-4558-4D74-9ECD-F7AD9F81411E}" dt="2021-06-14T16:09:54.702" v="462" actId="26606"/>
          <ac:spMkLst>
            <pc:docMk/>
            <pc:sldMk cId="662497645" sldId="289"/>
            <ac:spMk id="3" creationId="{E0845EDD-537D-4906-A537-BDA3F3916A3C}"/>
          </ac:spMkLst>
        </pc:spChg>
        <pc:spChg chg="add del mod">
          <ac:chgData name="Mirzet Sakonjic" userId="5cc4d540-e8e9-4d91-ac17-21e26dc6c5b9" providerId="ADAL" clId="{B232812F-4558-4D74-9ECD-F7AD9F81411E}" dt="2021-06-14T19:26:18.438" v="768" actId="26606"/>
          <ac:spMkLst>
            <pc:docMk/>
            <pc:sldMk cId="662497645" sldId="289"/>
            <ac:spMk id="6" creationId="{84643E1C-D218-48D9-905E-19C4C9971166}"/>
          </ac:spMkLst>
        </pc:spChg>
        <pc:spChg chg="add del">
          <ac:chgData name="Mirzet Sakonjic" userId="5cc4d540-e8e9-4d91-ac17-21e26dc6c5b9" providerId="ADAL" clId="{B232812F-4558-4D74-9ECD-F7AD9F81411E}" dt="2021-06-14T19:26:18.438" v="768" actId="26606"/>
          <ac:spMkLst>
            <pc:docMk/>
            <pc:sldMk cId="662497645" sldId="289"/>
            <ac:spMk id="9" creationId="{F747F1B4-B831-4277-8AB0-32767F7EB7BF}"/>
          </ac:spMkLst>
        </pc:spChg>
        <pc:spChg chg="add del">
          <ac:chgData name="Mirzet Sakonjic" userId="5cc4d540-e8e9-4d91-ac17-21e26dc6c5b9" providerId="ADAL" clId="{B232812F-4558-4D74-9ECD-F7AD9F81411E}" dt="2021-06-14T19:26:18.438" v="768" actId="26606"/>
          <ac:spMkLst>
            <pc:docMk/>
            <pc:sldMk cId="662497645" sldId="289"/>
            <ac:spMk id="11" creationId="{D80CFA21-AB7C-4BEB-9BFF-05764FBBF3C6}"/>
          </ac:spMkLst>
        </pc:spChg>
        <pc:spChg chg="add del">
          <ac:chgData name="Mirzet Sakonjic" userId="5cc4d540-e8e9-4d91-ac17-21e26dc6c5b9" providerId="ADAL" clId="{B232812F-4558-4D74-9ECD-F7AD9F81411E}" dt="2021-06-14T19:26:18.438" v="768" actId="26606"/>
          <ac:spMkLst>
            <pc:docMk/>
            <pc:sldMk cId="662497645" sldId="289"/>
            <ac:spMk id="13" creationId="{12F7E335-851A-4CAE-B09F-E657819D4600}"/>
          </ac:spMkLst>
        </pc:spChg>
        <pc:spChg chg="add del">
          <ac:chgData name="Mirzet Sakonjic" userId="5cc4d540-e8e9-4d91-ac17-21e26dc6c5b9" providerId="ADAL" clId="{B232812F-4558-4D74-9ECD-F7AD9F81411E}" dt="2021-06-14T19:26:18.438" v="768" actId="26606"/>
          <ac:spMkLst>
            <pc:docMk/>
            <pc:sldMk cId="662497645" sldId="289"/>
            <ac:spMk id="15" creationId="{10B541F0-7F6E-402E-84D8-CF96EACA5FBC}"/>
          </ac:spMkLst>
        </pc:spChg>
        <pc:spChg chg="add del">
          <ac:chgData name="Mirzet Sakonjic" userId="5cc4d540-e8e9-4d91-ac17-21e26dc6c5b9" providerId="ADAL" clId="{B232812F-4558-4D74-9ECD-F7AD9F81411E}" dt="2021-06-14T19:26:35.847" v="774" actId="26606"/>
          <ac:spMkLst>
            <pc:docMk/>
            <pc:sldMk cId="662497645" sldId="289"/>
            <ac:spMk id="19" creationId="{ABE6F9A3-300E-47F5-B41C-C8C5E758DE7C}"/>
          </ac:spMkLst>
        </pc:spChg>
        <pc:spChg chg="add del">
          <ac:chgData name="Mirzet Sakonjic" userId="5cc4d540-e8e9-4d91-ac17-21e26dc6c5b9" providerId="ADAL" clId="{B232812F-4558-4D74-9ECD-F7AD9F81411E}" dt="2021-06-14T19:26:12.503" v="766" actId="26606"/>
          <ac:spMkLst>
            <pc:docMk/>
            <pc:sldMk cId="662497645" sldId="289"/>
            <ac:spMk id="20" creationId="{0D9B8FD4-CDEB-4EB4-B4DE-C89E11938958}"/>
          </ac:spMkLst>
        </pc:spChg>
        <pc:spChg chg="add del">
          <ac:chgData name="Mirzet Sakonjic" userId="5cc4d540-e8e9-4d91-ac17-21e26dc6c5b9" providerId="ADAL" clId="{B232812F-4558-4D74-9ECD-F7AD9F81411E}" dt="2021-06-14T19:26:35.847" v="774" actId="26606"/>
          <ac:spMkLst>
            <pc:docMk/>
            <pc:sldMk cId="662497645" sldId="289"/>
            <ac:spMk id="21" creationId="{61B4701B-39FE-43B8-86AA-D6B8789C2207}"/>
          </ac:spMkLst>
        </pc:spChg>
        <pc:spChg chg="add del">
          <ac:chgData name="Mirzet Sakonjic" userId="5cc4d540-e8e9-4d91-ac17-21e26dc6c5b9" providerId="ADAL" clId="{B232812F-4558-4D74-9ECD-F7AD9F81411E}" dt="2021-06-14T19:26:12.503" v="766" actId="26606"/>
          <ac:spMkLst>
            <pc:docMk/>
            <pc:sldMk cId="662497645" sldId="289"/>
            <ac:spMk id="22" creationId="{5A2E3D1D-9E9F-4739-BA14-D4D7FA9FBDD1}"/>
          </ac:spMkLst>
        </pc:spChg>
        <pc:spChg chg="add del">
          <ac:chgData name="Mirzet Sakonjic" userId="5cc4d540-e8e9-4d91-ac17-21e26dc6c5b9" providerId="ADAL" clId="{B232812F-4558-4D74-9ECD-F7AD9F81411E}" dt="2021-06-14T19:26:35.847" v="774" actId="26606"/>
          <ac:spMkLst>
            <pc:docMk/>
            <pc:sldMk cId="662497645" sldId="289"/>
            <ac:spMk id="23" creationId="{E9A7EF13-49FA-4355-971A-34B065F35022}"/>
          </ac:spMkLst>
        </pc:spChg>
        <pc:spChg chg="add del">
          <ac:chgData name="Mirzet Sakonjic" userId="5cc4d540-e8e9-4d91-ac17-21e26dc6c5b9" providerId="ADAL" clId="{B232812F-4558-4D74-9ECD-F7AD9F81411E}" dt="2021-06-14T19:26:12.503" v="766" actId="26606"/>
          <ac:spMkLst>
            <pc:docMk/>
            <pc:sldMk cId="662497645" sldId="289"/>
            <ac:spMk id="24" creationId="{1FFB365B-E9DC-4859-B8AB-CB83EEBE4E28}"/>
          </ac:spMkLst>
        </pc:spChg>
        <pc:spChg chg="add del">
          <ac:chgData name="Mirzet Sakonjic" userId="5cc4d540-e8e9-4d91-ac17-21e26dc6c5b9" providerId="ADAL" clId="{B232812F-4558-4D74-9ECD-F7AD9F81411E}" dt="2021-06-14T19:26:35.847" v="774" actId="26606"/>
          <ac:spMkLst>
            <pc:docMk/>
            <pc:sldMk cId="662497645" sldId="289"/>
            <ac:spMk id="25" creationId="{92CF3C3E-0F7B-4F0C-8EBD-BDD38E9C66F5}"/>
          </ac:spMkLst>
        </pc:spChg>
        <pc:spChg chg="add del">
          <ac:chgData name="Mirzet Sakonjic" userId="5cc4d540-e8e9-4d91-ac17-21e26dc6c5b9" providerId="ADAL" clId="{B232812F-4558-4D74-9ECD-F7AD9F81411E}" dt="2021-06-14T19:26:12.503" v="766" actId="26606"/>
          <ac:spMkLst>
            <pc:docMk/>
            <pc:sldMk cId="662497645" sldId="289"/>
            <ac:spMk id="26" creationId="{8ADAB9C8-EB37-4914-A699-C716FC8FE4FE}"/>
          </ac:spMkLst>
        </pc:spChg>
        <pc:spChg chg="add del">
          <ac:chgData name="Mirzet Sakonjic" userId="5cc4d540-e8e9-4d91-ac17-21e26dc6c5b9" providerId="ADAL" clId="{B232812F-4558-4D74-9ECD-F7AD9F81411E}" dt="2021-06-14T19:26:37.677" v="776" actId="26606"/>
          <ac:spMkLst>
            <pc:docMk/>
            <pc:sldMk cId="662497645" sldId="289"/>
            <ac:spMk id="27" creationId="{F747F1B4-B831-4277-8AB0-32767F7EB7BF}"/>
          </ac:spMkLst>
        </pc:spChg>
        <pc:spChg chg="add del">
          <ac:chgData name="Mirzet Sakonjic" userId="5cc4d540-e8e9-4d91-ac17-21e26dc6c5b9" providerId="ADAL" clId="{B232812F-4558-4D74-9ECD-F7AD9F81411E}" dt="2021-06-14T19:26:37.677" v="776" actId="26606"/>
          <ac:spMkLst>
            <pc:docMk/>
            <pc:sldMk cId="662497645" sldId="289"/>
            <ac:spMk id="29" creationId="{D80CFA21-AB7C-4BEB-9BFF-05764FBBF3C6}"/>
          </ac:spMkLst>
        </pc:spChg>
        <pc:spChg chg="add del">
          <ac:chgData name="Mirzet Sakonjic" userId="5cc4d540-e8e9-4d91-ac17-21e26dc6c5b9" providerId="ADAL" clId="{B232812F-4558-4D74-9ECD-F7AD9F81411E}" dt="2021-06-14T19:26:37.677" v="776" actId="26606"/>
          <ac:spMkLst>
            <pc:docMk/>
            <pc:sldMk cId="662497645" sldId="289"/>
            <ac:spMk id="30" creationId="{12F7E335-851A-4CAE-B09F-E657819D4600}"/>
          </ac:spMkLst>
        </pc:spChg>
        <pc:spChg chg="add del">
          <ac:chgData name="Mirzet Sakonjic" userId="5cc4d540-e8e9-4d91-ac17-21e26dc6c5b9" providerId="ADAL" clId="{B232812F-4558-4D74-9ECD-F7AD9F81411E}" dt="2021-06-14T19:26:37.677" v="776" actId="26606"/>
          <ac:spMkLst>
            <pc:docMk/>
            <pc:sldMk cId="662497645" sldId="289"/>
            <ac:spMk id="31" creationId="{10B541F0-7F6E-402E-84D8-CF96EACA5FBC}"/>
          </ac:spMkLst>
        </pc:spChg>
        <pc:spChg chg="add del">
          <ac:chgData name="Mirzet Sakonjic" userId="5cc4d540-e8e9-4d91-ac17-21e26dc6c5b9" providerId="ADAL" clId="{B232812F-4558-4D74-9ECD-F7AD9F81411E}" dt="2021-06-14T19:25:59.085" v="762" actId="26606"/>
          <ac:spMkLst>
            <pc:docMk/>
            <pc:sldMk cId="662497645" sldId="289"/>
            <ac:spMk id="32" creationId="{ABE6F9A3-300E-47F5-B41C-C8C5E758DE7C}"/>
          </ac:spMkLst>
        </pc:spChg>
        <pc:spChg chg="add del">
          <ac:chgData name="Mirzet Sakonjic" userId="5cc4d540-e8e9-4d91-ac17-21e26dc6c5b9" providerId="ADAL" clId="{B232812F-4558-4D74-9ECD-F7AD9F81411E}" dt="2021-06-14T19:26:39.023" v="778" actId="26606"/>
          <ac:spMkLst>
            <pc:docMk/>
            <pc:sldMk cId="662497645" sldId="289"/>
            <ac:spMk id="33" creationId="{B5541CD5-D7AC-4686-8783-CF5D1D4FC266}"/>
          </ac:spMkLst>
        </pc:spChg>
        <pc:spChg chg="add del">
          <ac:chgData name="Mirzet Sakonjic" userId="5cc4d540-e8e9-4d91-ac17-21e26dc6c5b9" providerId="ADAL" clId="{B232812F-4558-4D74-9ECD-F7AD9F81411E}" dt="2021-06-14T19:25:59.085" v="762" actId="26606"/>
          <ac:spMkLst>
            <pc:docMk/>
            <pc:sldMk cId="662497645" sldId="289"/>
            <ac:spMk id="34" creationId="{61B4701B-39FE-43B8-86AA-D6B8789C2207}"/>
          </ac:spMkLst>
        </pc:spChg>
        <pc:spChg chg="add del">
          <ac:chgData name="Mirzet Sakonjic" userId="5cc4d540-e8e9-4d91-ac17-21e26dc6c5b9" providerId="ADAL" clId="{B232812F-4558-4D74-9ECD-F7AD9F81411E}" dt="2021-06-14T19:26:39.023" v="778" actId="26606"/>
          <ac:spMkLst>
            <pc:docMk/>
            <pc:sldMk cId="662497645" sldId="289"/>
            <ac:spMk id="35" creationId="{0420923D-0C6E-4656-9A01-EE9FB6345EB3}"/>
          </ac:spMkLst>
        </pc:spChg>
        <pc:spChg chg="add del">
          <ac:chgData name="Mirzet Sakonjic" userId="5cc4d540-e8e9-4d91-ac17-21e26dc6c5b9" providerId="ADAL" clId="{B232812F-4558-4D74-9ECD-F7AD9F81411E}" dt="2021-06-14T19:25:59.085" v="762" actId="26606"/>
          <ac:spMkLst>
            <pc:docMk/>
            <pc:sldMk cId="662497645" sldId="289"/>
            <ac:spMk id="36" creationId="{E9A7EF13-49FA-4355-971A-34B065F35022}"/>
          </ac:spMkLst>
        </pc:spChg>
        <pc:spChg chg="add del">
          <ac:chgData name="Mirzet Sakonjic" userId="5cc4d540-e8e9-4d91-ac17-21e26dc6c5b9" providerId="ADAL" clId="{B232812F-4558-4D74-9ECD-F7AD9F81411E}" dt="2021-06-14T19:26:39.023" v="778" actId="26606"/>
          <ac:spMkLst>
            <pc:docMk/>
            <pc:sldMk cId="662497645" sldId="289"/>
            <ac:spMk id="37" creationId="{904D0A95-DEAA-4B8D-A340-BEC3A5DBCDDB}"/>
          </ac:spMkLst>
        </pc:spChg>
        <pc:spChg chg="add del">
          <ac:chgData name="Mirzet Sakonjic" userId="5cc4d540-e8e9-4d91-ac17-21e26dc6c5b9" providerId="ADAL" clId="{B232812F-4558-4D74-9ECD-F7AD9F81411E}" dt="2021-06-14T19:25:59.085" v="762" actId="26606"/>
          <ac:spMkLst>
            <pc:docMk/>
            <pc:sldMk cId="662497645" sldId="289"/>
            <ac:spMk id="38" creationId="{92CF3C3E-0F7B-4F0C-8EBD-BDD38E9C66F5}"/>
          </ac:spMkLst>
        </pc:spChg>
        <pc:spChg chg="add">
          <ac:chgData name="Mirzet Sakonjic" userId="5cc4d540-e8e9-4d91-ac17-21e26dc6c5b9" providerId="ADAL" clId="{B232812F-4558-4D74-9ECD-F7AD9F81411E}" dt="2021-06-14T19:26:39.109" v="779" actId="26606"/>
          <ac:spMkLst>
            <pc:docMk/>
            <pc:sldMk cId="662497645" sldId="289"/>
            <ac:spMk id="39" creationId="{ABE6F9A3-300E-47F5-B41C-C8C5E758DE7C}"/>
          </ac:spMkLst>
        </pc:spChg>
        <pc:spChg chg="add">
          <ac:chgData name="Mirzet Sakonjic" userId="5cc4d540-e8e9-4d91-ac17-21e26dc6c5b9" providerId="ADAL" clId="{B232812F-4558-4D74-9ECD-F7AD9F81411E}" dt="2021-06-14T19:26:39.109" v="779" actId="26606"/>
          <ac:spMkLst>
            <pc:docMk/>
            <pc:sldMk cId="662497645" sldId="289"/>
            <ac:spMk id="40" creationId="{61B4701B-39FE-43B8-86AA-D6B8789C2207}"/>
          </ac:spMkLst>
        </pc:spChg>
        <pc:spChg chg="add">
          <ac:chgData name="Mirzet Sakonjic" userId="5cc4d540-e8e9-4d91-ac17-21e26dc6c5b9" providerId="ADAL" clId="{B232812F-4558-4D74-9ECD-F7AD9F81411E}" dt="2021-06-14T19:26:39.109" v="779" actId="26606"/>
          <ac:spMkLst>
            <pc:docMk/>
            <pc:sldMk cId="662497645" sldId="289"/>
            <ac:spMk id="41" creationId="{E9A7EF13-49FA-4355-971A-34B065F35022}"/>
          </ac:spMkLst>
        </pc:spChg>
        <pc:spChg chg="add">
          <ac:chgData name="Mirzet Sakonjic" userId="5cc4d540-e8e9-4d91-ac17-21e26dc6c5b9" providerId="ADAL" clId="{B232812F-4558-4D74-9ECD-F7AD9F81411E}" dt="2021-06-14T19:26:39.109" v="779" actId="26606"/>
          <ac:spMkLst>
            <pc:docMk/>
            <pc:sldMk cId="662497645" sldId="289"/>
            <ac:spMk id="42" creationId="{92CF3C3E-0F7B-4F0C-8EBD-BDD38E9C66F5}"/>
          </ac:spMkLst>
        </pc:spChg>
        <pc:graphicFrameChg chg="add del">
          <ac:chgData name="Mirzet Sakonjic" userId="5cc4d540-e8e9-4d91-ac17-21e26dc6c5b9" providerId="ADAL" clId="{B232812F-4558-4D74-9ECD-F7AD9F81411E}" dt="2021-06-14T19:23:40.408" v="754" actId="478"/>
          <ac:graphicFrameMkLst>
            <pc:docMk/>
            <pc:sldMk cId="662497645" sldId="289"/>
            <ac:graphicFrameMk id="5" creationId="{03DBD518-3C6F-4171-AF4B-CDD29B0852E3}"/>
          </ac:graphicFrameMkLst>
        </pc:graphicFrameChg>
        <pc:graphicFrameChg chg="add mod modGraphic">
          <ac:chgData name="Mirzet Sakonjic" userId="5cc4d540-e8e9-4d91-ac17-21e26dc6c5b9" providerId="ADAL" clId="{B232812F-4558-4D74-9ECD-F7AD9F81411E}" dt="2021-06-14T19:26:39.109" v="779" actId="26606"/>
          <ac:graphicFrameMkLst>
            <pc:docMk/>
            <pc:sldMk cId="662497645" sldId="289"/>
            <ac:graphicFrameMk id="17" creationId="{2CC37BC2-4D4A-43A7-B94A-A54049F4233C}"/>
          </ac:graphicFrameMkLst>
        </pc:graphicFrameChg>
        <pc:graphicFrameChg chg="add del">
          <ac:chgData name="Mirzet Sakonjic" userId="5cc4d540-e8e9-4d91-ac17-21e26dc6c5b9" providerId="ADAL" clId="{B232812F-4558-4D74-9ECD-F7AD9F81411E}" dt="2021-06-14T19:25:59.085" v="762" actId="26606"/>
          <ac:graphicFrameMkLst>
            <pc:docMk/>
            <pc:sldMk cId="662497645" sldId="289"/>
            <ac:graphicFrameMk id="28" creationId="{84B03073-FA3E-4EED-9A12-40577C92C420}"/>
          </ac:graphicFrameMkLst>
        </pc:graphicFrameChg>
      </pc:sldChg>
      <pc:sldChg chg="modSp mod">
        <pc:chgData name="Mirzet Sakonjic" userId="5cc4d540-e8e9-4d91-ac17-21e26dc6c5b9" providerId="ADAL" clId="{B232812F-4558-4D74-9ECD-F7AD9F81411E}" dt="2021-06-14T16:14:34.989" v="564" actId="115"/>
        <pc:sldMkLst>
          <pc:docMk/>
          <pc:sldMk cId="2893061952" sldId="292"/>
        </pc:sldMkLst>
        <pc:spChg chg="mod">
          <ac:chgData name="Mirzet Sakonjic" userId="5cc4d540-e8e9-4d91-ac17-21e26dc6c5b9" providerId="ADAL" clId="{B232812F-4558-4D74-9ECD-F7AD9F81411E}" dt="2021-06-14T16:14:34.989" v="564" actId="115"/>
          <ac:spMkLst>
            <pc:docMk/>
            <pc:sldMk cId="2893061952" sldId="292"/>
            <ac:spMk id="2" creationId="{84CCC3A6-5BB9-43C7-95E8-8CC2D7EC5383}"/>
          </ac:spMkLst>
        </pc:spChg>
      </pc:sldChg>
      <pc:sldChg chg="addSp delSp modSp mod setBg setClrOvrMap">
        <pc:chgData name="Mirzet Sakonjic" userId="5cc4d540-e8e9-4d91-ac17-21e26dc6c5b9" providerId="ADAL" clId="{B232812F-4558-4D74-9ECD-F7AD9F81411E}" dt="2021-06-14T16:06:56.503" v="404" actId="26606"/>
        <pc:sldMkLst>
          <pc:docMk/>
          <pc:sldMk cId="2079715013" sldId="301"/>
        </pc:sldMkLst>
        <pc:spChg chg="mod">
          <ac:chgData name="Mirzet Sakonjic" userId="5cc4d540-e8e9-4d91-ac17-21e26dc6c5b9" providerId="ADAL" clId="{B232812F-4558-4D74-9ECD-F7AD9F81411E}" dt="2021-06-14T16:06:56.409" v="403" actId="26606"/>
          <ac:spMkLst>
            <pc:docMk/>
            <pc:sldMk cId="2079715013" sldId="301"/>
            <ac:spMk id="2" creationId="{20165AAB-B43F-4E3F-830E-6D242B0A5BCF}"/>
          </ac:spMkLst>
        </pc:spChg>
        <pc:spChg chg="del">
          <ac:chgData name="Mirzet Sakonjic" userId="5cc4d540-e8e9-4d91-ac17-21e26dc6c5b9" providerId="ADAL" clId="{B232812F-4558-4D74-9ECD-F7AD9F81411E}" dt="2021-06-14T16:04:31.119" v="294" actId="26606"/>
          <ac:spMkLst>
            <pc:docMk/>
            <pc:sldMk cId="2079715013" sldId="301"/>
            <ac:spMk id="10" creationId="{4E78424C-6FD0-41F8-9CAA-5DC19C42359F}"/>
          </ac:spMkLst>
        </pc:spChg>
        <pc:spChg chg="del">
          <ac:chgData name="Mirzet Sakonjic" userId="5cc4d540-e8e9-4d91-ac17-21e26dc6c5b9" providerId="ADAL" clId="{B232812F-4558-4D74-9ECD-F7AD9F81411E}" dt="2021-06-14T16:04:31.119" v="294" actId="26606"/>
          <ac:spMkLst>
            <pc:docMk/>
            <pc:sldMk cId="2079715013" sldId="301"/>
            <ac:spMk id="12" creationId="{DD136760-57DC-4301-8BEA-B71AD2D13905}"/>
          </ac:spMkLst>
        </pc:spChg>
        <pc:spChg chg="del">
          <ac:chgData name="Mirzet Sakonjic" userId="5cc4d540-e8e9-4d91-ac17-21e26dc6c5b9" providerId="ADAL" clId="{B232812F-4558-4D74-9ECD-F7AD9F81411E}" dt="2021-06-14T16:04:31.119" v="294" actId="26606"/>
          <ac:spMkLst>
            <pc:docMk/>
            <pc:sldMk cId="2079715013" sldId="301"/>
            <ac:spMk id="14" creationId="{BDC58DEA-1307-4F44-AD47-E613D8B76A89}"/>
          </ac:spMkLst>
        </pc:spChg>
        <pc:spChg chg="del">
          <ac:chgData name="Mirzet Sakonjic" userId="5cc4d540-e8e9-4d91-ac17-21e26dc6c5b9" providerId="ADAL" clId="{B232812F-4558-4D74-9ECD-F7AD9F81411E}" dt="2021-06-14T16:04:31.119" v="294" actId="26606"/>
          <ac:spMkLst>
            <pc:docMk/>
            <pc:sldMk cId="2079715013" sldId="301"/>
            <ac:spMk id="16" creationId="{C99B912D-1E4B-42AF-A2BE-CFEFEC916EE7}"/>
          </ac:spMkLst>
        </pc:spChg>
        <pc:spChg chg="add del">
          <ac:chgData name="Mirzet Sakonjic" userId="5cc4d540-e8e9-4d91-ac17-21e26dc6c5b9" providerId="ADAL" clId="{B232812F-4558-4D74-9ECD-F7AD9F81411E}" dt="2021-06-14T16:06:56.503" v="404" actId="26606"/>
          <ac:spMkLst>
            <pc:docMk/>
            <pc:sldMk cId="2079715013" sldId="301"/>
            <ac:spMk id="21" creationId="{EE4E366E-272A-409E-840F-9A6A64A9E3FF}"/>
          </ac:spMkLst>
        </pc:spChg>
        <pc:spChg chg="add del">
          <ac:chgData name="Mirzet Sakonjic" userId="5cc4d540-e8e9-4d91-ac17-21e26dc6c5b9" providerId="ADAL" clId="{B232812F-4558-4D74-9ECD-F7AD9F81411E}" dt="2021-06-14T16:06:56.503" v="404" actId="26606"/>
          <ac:spMkLst>
            <pc:docMk/>
            <pc:sldMk cId="2079715013" sldId="301"/>
            <ac:spMk id="23" creationId="{A721560C-E4AB-4287-A29C-3F6916794CB9}"/>
          </ac:spMkLst>
        </pc:spChg>
        <pc:spChg chg="add del">
          <ac:chgData name="Mirzet Sakonjic" userId="5cc4d540-e8e9-4d91-ac17-21e26dc6c5b9" providerId="ADAL" clId="{B232812F-4558-4D74-9ECD-F7AD9F81411E}" dt="2021-06-14T16:06:56.503" v="404" actId="26606"/>
          <ac:spMkLst>
            <pc:docMk/>
            <pc:sldMk cId="2079715013" sldId="301"/>
            <ac:spMk id="25" creationId="{DF6CFF07-D953-4F9C-9A0E-E0A6AACB6158}"/>
          </ac:spMkLst>
        </pc:spChg>
        <pc:spChg chg="add del">
          <ac:chgData name="Mirzet Sakonjic" userId="5cc4d540-e8e9-4d91-ac17-21e26dc6c5b9" providerId="ADAL" clId="{B232812F-4558-4D74-9ECD-F7AD9F81411E}" dt="2021-06-14T16:06:56.503" v="404" actId="26606"/>
          <ac:spMkLst>
            <pc:docMk/>
            <pc:sldMk cId="2079715013" sldId="301"/>
            <ac:spMk id="27" creationId="{DAA4FEEE-0B5F-41BF-825D-60F9FB089568}"/>
          </ac:spMkLst>
        </pc:spChg>
        <pc:spChg chg="add del">
          <ac:chgData name="Mirzet Sakonjic" userId="5cc4d540-e8e9-4d91-ac17-21e26dc6c5b9" providerId="ADAL" clId="{B232812F-4558-4D74-9ECD-F7AD9F81411E}" dt="2021-06-14T16:06:42.517" v="401" actId="26606"/>
          <ac:spMkLst>
            <pc:docMk/>
            <pc:sldMk cId="2079715013" sldId="301"/>
            <ac:spMk id="32" creationId="{EE4E366E-272A-409E-840F-9A6A64A9E3FF}"/>
          </ac:spMkLst>
        </pc:spChg>
        <pc:spChg chg="add del">
          <ac:chgData name="Mirzet Sakonjic" userId="5cc4d540-e8e9-4d91-ac17-21e26dc6c5b9" providerId="ADAL" clId="{B232812F-4558-4D74-9ECD-F7AD9F81411E}" dt="2021-06-14T16:06:42.517" v="401" actId="26606"/>
          <ac:spMkLst>
            <pc:docMk/>
            <pc:sldMk cId="2079715013" sldId="301"/>
            <ac:spMk id="34" creationId="{A721560C-E4AB-4287-A29C-3F6916794CB9}"/>
          </ac:spMkLst>
        </pc:spChg>
        <pc:spChg chg="add del">
          <ac:chgData name="Mirzet Sakonjic" userId="5cc4d540-e8e9-4d91-ac17-21e26dc6c5b9" providerId="ADAL" clId="{B232812F-4558-4D74-9ECD-F7AD9F81411E}" dt="2021-06-14T16:06:42.517" v="401" actId="26606"/>
          <ac:spMkLst>
            <pc:docMk/>
            <pc:sldMk cId="2079715013" sldId="301"/>
            <ac:spMk id="36" creationId="{DF6CFF07-D953-4F9C-9A0E-E0A6AACB6158}"/>
          </ac:spMkLst>
        </pc:spChg>
        <pc:spChg chg="add del">
          <ac:chgData name="Mirzet Sakonjic" userId="5cc4d540-e8e9-4d91-ac17-21e26dc6c5b9" providerId="ADAL" clId="{B232812F-4558-4D74-9ECD-F7AD9F81411E}" dt="2021-06-14T16:06:42.517" v="401" actId="26606"/>
          <ac:spMkLst>
            <pc:docMk/>
            <pc:sldMk cId="2079715013" sldId="301"/>
            <ac:spMk id="38" creationId="{DAA4FEEE-0B5F-41BF-825D-60F9FB089568}"/>
          </ac:spMkLst>
        </pc:spChg>
        <pc:spChg chg="add del">
          <ac:chgData name="Mirzet Sakonjic" userId="5cc4d540-e8e9-4d91-ac17-21e26dc6c5b9" providerId="ADAL" clId="{B232812F-4558-4D74-9ECD-F7AD9F81411E}" dt="2021-06-14T16:06:56.409" v="403" actId="26606"/>
          <ac:spMkLst>
            <pc:docMk/>
            <pc:sldMk cId="2079715013" sldId="301"/>
            <ac:spMk id="40" creationId="{C8A3C342-1D03-412F-8DD3-BF519E8E0AE9}"/>
          </ac:spMkLst>
        </pc:spChg>
        <pc:spChg chg="add del">
          <ac:chgData name="Mirzet Sakonjic" userId="5cc4d540-e8e9-4d91-ac17-21e26dc6c5b9" providerId="ADAL" clId="{B232812F-4558-4D74-9ECD-F7AD9F81411E}" dt="2021-06-14T16:06:56.409" v="403" actId="26606"/>
          <ac:spMkLst>
            <pc:docMk/>
            <pc:sldMk cId="2079715013" sldId="301"/>
            <ac:spMk id="41" creationId="{81CC9B02-E087-4350-AEBD-2C3CF001AF01}"/>
          </ac:spMkLst>
        </pc:spChg>
        <pc:spChg chg="add">
          <ac:chgData name="Mirzet Sakonjic" userId="5cc4d540-e8e9-4d91-ac17-21e26dc6c5b9" providerId="ADAL" clId="{B232812F-4558-4D74-9ECD-F7AD9F81411E}" dt="2021-06-14T16:06:56.503" v="404" actId="26606"/>
          <ac:spMkLst>
            <pc:docMk/>
            <pc:sldMk cId="2079715013" sldId="301"/>
            <ac:spMk id="43" creationId="{14A2F755-5219-4C4E-9378-2C80BB08DF8E}"/>
          </ac:spMkLst>
        </pc:spChg>
        <pc:spChg chg="add">
          <ac:chgData name="Mirzet Sakonjic" userId="5cc4d540-e8e9-4d91-ac17-21e26dc6c5b9" providerId="ADAL" clId="{B232812F-4558-4D74-9ECD-F7AD9F81411E}" dt="2021-06-14T16:06:56.503" v="404" actId="26606"/>
          <ac:spMkLst>
            <pc:docMk/>
            <pc:sldMk cId="2079715013" sldId="301"/>
            <ac:spMk id="44" creationId="{BA042B41-CFBF-4E11-965F-B1906826A847}"/>
          </ac:spMkLst>
        </pc:spChg>
        <pc:spChg chg="add">
          <ac:chgData name="Mirzet Sakonjic" userId="5cc4d540-e8e9-4d91-ac17-21e26dc6c5b9" providerId="ADAL" clId="{B232812F-4558-4D74-9ECD-F7AD9F81411E}" dt="2021-06-14T16:06:56.503" v="404" actId="26606"/>
          <ac:spMkLst>
            <pc:docMk/>
            <pc:sldMk cId="2079715013" sldId="301"/>
            <ac:spMk id="45" creationId="{ED9FFD70-7E69-43F7-BAFF-08A75B3AE097}"/>
          </ac:spMkLst>
        </pc:spChg>
        <pc:spChg chg="add">
          <ac:chgData name="Mirzet Sakonjic" userId="5cc4d540-e8e9-4d91-ac17-21e26dc6c5b9" providerId="ADAL" clId="{B232812F-4558-4D74-9ECD-F7AD9F81411E}" dt="2021-06-14T16:06:56.503" v="404" actId="26606"/>
          <ac:spMkLst>
            <pc:docMk/>
            <pc:sldMk cId="2079715013" sldId="301"/>
            <ac:spMk id="46" creationId="{9A87AD7E-457F-4836-8DDE-FFE0F009388A}"/>
          </ac:spMkLst>
        </pc:spChg>
        <pc:graphicFrameChg chg="mod modGraphic">
          <ac:chgData name="Mirzet Sakonjic" userId="5cc4d540-e8e9-4d91-ac17-21e26dc6c5b9" providerId="ADAL" clId="{B232812F-4558-4D74-9ECD-F7AD9F81411E}" dt="2021-06-14T16:06:56.503" v="404" actId="26606"/>
          <ac:graphicFrameMkLst>
            <pc:docMk/>
            <pc:sldMk cId="2079715013" sldId="301"/>
            <ac:graphicFrameMk id="5" creationId="{779B0C1B-1247-472B-A908-5E74DA410C75}"/>
          </ac:graphicFrameMkLst>
        </pc:graphicFrameChg>
      </pc:sldChg>
      <pc:sldChg chg="addSp delSp modSp mod setClrOvrMap">
        <pc:chgData name="Mirzet Sakonjic" userId="5cc4d540-e8e9-4d91-ac17-21e26dc6c5b9" providerId="ADAL" clId="{B232812F-4558-4D74-9ECD-F7AD9F81411E}" dt="2021-06-14T16:09:47.152" v="461" actId="26606"/>
        <pc:sldMkLst>
          <pc:docMk/>
          <pc:sldMk cId="1633306100" sldId="302"/>
        </pc:sldMkLst>
        <pc:spChg chg="mod">
          <ac:chgData name="Mirzet Sakonjic" userId="5cc4d540-e8e9-4d91-ac17-21e26dc6c5b9" providerId="ADAL" clId="{B232812F-4558-4D74-9ECD-F7AD9F81411E}" dt="2021-06-14T16:09:47.141" v="460" actId="26606"/>
          <ac:spMkLst>
            <pc:docMk/>
            <pc:sldMk cId="1633306100" sldId="302"/>
            <ac:spMk id="2" creationId="{84CCC3A6-5BB9-43C7-95E8-8CC2D7EC5383}"/>
          </ac:spMkLst>
        </pc:spChg>
        <pc:spChg chg="mod">
          <ac:chgData name="Mirzet Sakonjic" userId="5cc4d540-e8e9-4d91-ac17-21e26dc6c5b9" providerId="ADAL" clId="{B232812F-4558-4D74-9ECD-F7AD9F81411E}" dt="2021-06-14T16:09:47.141" v="460" actId="26606"/>
          <ac:spMkLst>
            <pc:docMk/>
            <pc:sldMk cId="1633306100" sldId="302"/>
            <ac:spMk id="3" creationId="{ECE70ED9-B245-42E7-88F0-D53E3DBD509D}"/>
          </ac:spMkLst>
        </pc:spChg>
        <pc:spChg chg="add del">
          <ac:chgData name="Mirzet Sakonjic" userId="5cc4d540-e8e9-4d91-ac17-21e26dc6c5b9" providerId="ADAL" clId="{B232812F-4558-4D74-9ECD-F7AD9F81411E}" dt="2021-06-14T16:09:47.152" v="461" actId="26606"/>
          <ac:spMkLst>
            <pc:docMk/>
            <pc:sldMk cId="1633306100" sldId="302"/>
            <ac:spMk id="47" creationId="{E91DC736-0EF8-4F87-9146-EBF1D2EE4D3D}"/>
          </ac:spMkLst>
        </pc:spChg>
        <pc:spChg chg="add del">
          <ac:chgData name="Mirzet Sakonjic" userId="5cc4d540-e8e9-4d91-ac17-21e26dc6c5b9" providerId="ADAL" clId="{B232812F-4558-4D74-9ECD-F7AD9F81411E}" dt="2021-06-14T16:09:47.152" v="461" actId="26606"/>
          <ac:spMkLst>
            <pc:docMk/>
            <pc:sldMk cId="1633306100" sldId="302"/>
            <ac:spMk id="51" creationId="{AF2F604E-43BE-4DC3-B983-E071523364F8}"/>
          </ac:spMkLst>
        </pc:spChg>
        <pc:spChg chg="add del">
          <ac:chgData name="Mirzet Sakonjic" userId="5cc4d540-e8e9-4d91-ac17-21e26dc6c5b9" providerId="ADAL" clId="{B232812F-4558-4D74-9ECD-F7AD9F81411E}" dt="2021-06-14T16:09:47.152" v="461" actId="26606"/>
          <ac:spMkLst>
            <pc:docMk/>
            <pc:sldMk cId="1633306100" sldId="302"/>
            <ac:spMk id="53" creationId="{08C9B587-E65E-4B52-B37C-ABEBB6E87928}"/>
          </ac:spMkLst>
        </pc:spChg>
        <pc:spChg chg="add del">
          <ac:chgData name="Mirzet Sakonjic" userId="5cc4d540-e8e9-4d91-ac17-21e26dc6c5b9" providerId="ADAL" clId="{B232812F-4558-4D74-9ECD-F7AD9F81411E}" dt="2021-06-14T16:09:47.152" v="461" actId="26606"/>
          <ac:spMkLst>
            <pc:docMk/>
            <pc:sldMk cId="1633306100" sldId="302"/>
            <ac:spMk id="63" creationId="{097CD68E-23E3-4007-8847-CD0944C4F7BE}"/>
          </ac:spMkLst>
        </pc:spChg>
        <pc:spChg chg="add del">
          <ac:chgData name="Mirzet Sakonjic" userId="5cc4d540-e8e9-4d91-ac17-21e26dc6c5b9" providerId="ADAL" clId="{B232812F-4558-4D74-9ECD-F7AD9F81411E}" dt="2021-06-14T16:09:39.134" v="454" actId="26606"/>
          <ac:spMkLst>
            <pc:docMk/>
            <pc:sldMk cId="1633306100" sldId="302"/>
            <ac:spMk id="68" creationId="{06DA9DF9-31F7-4056-B42E-878CC92417B8}"/>
          </ac:spMkLst>
        </pc:spChg>
        <pc:spChg chg="add del">
          <ac:chgData name="Mirzet Sakonjic" userId="5cc4d540-e8e9-4d91-ac17-21e26dc6c5b9" providerId="ADAL" clId="{B232812F-4558-4D74-9ECD-F7AD9F81411E}" dt="2021-06-14T16:09:41.244" v="456" actId="26606"/>
          <ac:spMkLst>
            <pc:docMk/>
            <pc:sldMk cId="1633306100" sldId="302"/>
            <ac:spMk id="70" creationId="{AB58EF07-17C2-48CF-ABB0-EEF1F17CB8F0}"/>
          </ac:spMkLst>
        </pc:spChg>
        <pc:spChg chg="add del">
          <ac:chgData name="Mirzet Sakonjic" userId="5cc4d540-e8e9-4d91-ac17-21e26dc6c5b9" providerId="ADAL" clId="{B232812F-4558-4D74-9ECD-F7AD9F81411E}" dt="2021-06-14T16:09:41.244" v="456" actId="26606"/>
          <ac:spMkLst>
            <pc:docMk/>
            <pc:sldMk cId="1633306100" sldId="302"/>
            <ac:spMk id="71" creationId="{0671A8AE-40A1-4631-A6B8-581AFF065482}"/>
          </ac:spMkLst>
        </pc:spChg>
        <pc:spChg chg="add del">
          <ac:chgData name="Mirzet Sakonjic" userId="5cc4d540-e8e9-4d91-ac17-21e26dc6c5b9" providerId="ADAL" clId="{B232812F-4558-4D74-9ECD-F7AD9F81411E}" dt="2021-06-14T16:09:41.244" v="456" actId="26606"/>
          <ac:spMkLst>
            <pc:docMk/>
            <pc:sldMk cId="1633306100" sldId="302"/>
            <ac:spMk id="72" creationId="{AF2F604E-43BE-4DC3-B983-E071523364F8}"/>
          </ac:spMkLst>
        </pc:spChg>
        <pc:spChg chg="add del">
          <ac:chgData name="Mirzet Sakonjic" userId="5cc4d540-e8e9-4d91-ac17-21e26dc6c5b9" providerId="ADAL" clId="{B232812F-4558-4D74-9ECD-F7AD9F81411E}" dt="2021-06-14T16:09:41.244" v="456" actId="26606"/>
          <ac:spMkLst>
            <pc:docMk/>
            <pc:sldMk cId="1633306100" sldId="302"/>
            <ac:spMk id="74" creationId="{08C9B587-E65E-4B52-B37C-ABEBB6E87928}"/>
          </ac:spMkLst>
        </pc:spChg>
        <pc:spChg chg="add del">
          <ac:chgData name="Mirzet Sakonjic" userId="5cc4d540-e8e9-4d91-ac17-21e26dc6c5b9" providerId="ADAL" clId="{B232812F-4558-4D74-9ECD-F7AD9F81411E}" dt="2021-06-14T16:09:43.993" v="458" actId="26606"/>
          <ac:spMkLst>
            <pc:docMk/>
            <pc:sldMk cId="1633306100" sldId="302"/>
            <ac:spMk id="76" creationId="{E91DC736-0EF8-4F87-9146-EBF1D2EE4D3D}"/>
          </ac:spMkLst>
        </pc:spChg>
        <pc:spChg chg="add del">
          <ac:chgData name="Mirzet Sakonjic" userId="5cc4d540-e8e9-4d91-ac17-21e26dc6c5b9" providerId="ADAL" clId="{B232812F-4558-4D74-9ECD-F7AD9F81411E}" dt="2021-06-14T16:09:43.993" v="458" actId="26606"/>
          <ac:spMkLst>
            <pc:docMk/>
            <pc:sldMk cId="1633306100" sldId="302"/>
            <ac:spMk id="77" creationId="{097CD68E-23E3-4007-8847-CD0944C4F7BE}"/>
          </ac:spMkLst>
        </pc:spChg>
        <pc:spChg chg="add del">
          <ac:chgData name="Mirzet Sakonjic" userId="5cc4d540-e8e9-4d91-ac17-21e26dc6c5b9" providerId="ADAL" clId="{B232812F-4558-4D74-9ECD-F7AD9F81411E}" dt="2021-06-14T16:09:43.993" v="458" actId="26606"/>
          <ac:spMkLst>
            <pc:docMk/>
            <pc:sldMk cId="1633306100" sldId="302"/>
            <ac:spMk id="78" creationId="{AF2F604E-43BE-4DC3-B983-E071523364F8}"/>
          </ac:spMkLst>
        </pc:spChg>
        <pc:spChg chg="add del">
          <ac:chgData name="Mirzet Sakonjic" userId="5cc4d540-e8e9-4d91-ac17-21e26dc6c5b9" providerId="ADAL" clId="{B232812F-4558-4D74-9ECD-F7AD9F81411E}" dt="2021-06-14T16:09:43.993" v="458" actId="26606"/>
          <ac:spMkLst>
            <pc:docMk/>
            <pc:sldMk cId="1633306100" sldId="302"/>
            <ac:spMk id="79" creationId="{08C9B587-E65E-4B52-B37C-ABEBB6E87928}"/>
          </ac:spMkLst>
        </pc:spChg>
        <pc:spChg chg="add del">
          <ac:chgData name="Mirzet Sakonjic" userId="5cc4d540-e8e9-4d91-ac17-21e26dc6c5b9" providerId="ADAL" clId="{B232812F-4558-4D74-9ECD-F7AD9F81411E}" dt="2021-06-14T16:09:47.141" v="460" actId="26606"/>
          <ac:spMkLst>
            <pc:docMk/>
            <pc:sldMk cId="1633306100" sldId="302"/>
            <ac:spMk id="86" creationId="{C7D023E4-8DE1-436E-9847-ED6A4B4B04FD}"/>
          </ac:spMkLst>
        </pc:spChg>
        <pc:spChg chg="add">
          <ac:chgData name="Mirzet Sakonjic" userId="5cc4d540-e8e9-4d91-ac17-21e26dc6c5b9" providerId="ADAL" clId="{B232812F-4558-4D74-9ECD-F7AD9F81411E}" dt="2021-06-14T16:09:47.152" v="461" actId="26606"/>
          <ac:spMkLst>
            <pc:docMk/>
            <pc:sldMk cId="1633306100" sldId="302"/>
            <ac:spMk id="95" creationId="{E91DC736-0EF8-4F87-9146-EBF1D2EE4D3D}"/>
          </ac:spMkLst>
        </pc:spChg>
        <pc:spChg chg="add">
          <ac:chgData name="Mirzet Sakonjic" userId="5cc4d540-e8e9-4d91-ac17-21e26dc6c5b9" providerId="ADAL" clId="{B232812F-4558-4D74-9ECD-F7AD9F81411E}" dt="2021-06-14T16:09:47.152" v="461" actId="26606"/>
          <ac:spMkLst>
            <pc:docMk/>
            <pc:sldMk cId="1633306100" sldId="302"/>
            <ac:spMk id="96" creationId="{097CD68E-23E3-4007-8847-CD0944C4F7BE}"/>
          </ac:spMkLst>
        </pc:spChg>
        <pc:spChg chg="add">
          <ac:chgData name="Mirzet Sakonjic" userId="5cc4d540-e8e9-4d91-ac17-21e26dc6c5b9" providerId="ADAL" clId="{B232812F-4558-4D74-9ECD-F7AD9F81411E}" dt="2021-06-14T16:09:47.152" v="461" actId="26606"/>
          <ac:spMkLst>
            <pc:docMk/>
            <pc:sldMk cId="1633306100" sldId="302"/>
            <ac:spMk id="97" creationId="{AF2F604E-43BE-4DC3-B983-E071523364F8}"/>
          </ac:spMkLst>
        </pc:spChg>
        <pc:spChg chg="add">
          <ac:chgData name="Mirzet Sakonjic" userId="5cc4d540-e8e9-4d91-ac17-21e26dc6c5b9" providerId="ADAL" clId="{B232812F-4558-4D74-9ECD-F7AD9F81411E}" dt="2021-06-14T16:09:47.152" v="461" actId="26606"/>
          <ac:spMkLst>
            <pc:docMk/>
            <pc:sldMk cId="1633306100" sldId="302"/>
            <ac:spMk id="98" creationId="{08C9B587-E65E-4B52-B37C-ABEBB6E87928}"/>
          </ac:spMkLst>
        </pc:spChg>
        <pc:grpChg chg="add del">
          <ac:chgData name="Mirzet Sakonjic" userId="5cc4d540-e8e9-4d91-ac17-21e26dc6c5b9" providerId="ADAL" clId="{B232812F-4558-4D74-9ECD-F7AD9F81411E}" dt="2021-06-14T16:09:47.141" v="460" actId="26606"/>
          <ac:grpSpMkLst>
            <pc:docMk/>
            <pc:sldMk cId="1633306100" sldId="302"/>
            <ac:grpSpMk id="87" creationId="{4D5934AA-9F35-4DC2-BDEF-C88AEF973FA0}"/>
          </ac:grpSpMkLst>
        </pc:grpChg>
        <pc:grpChg chg="add del">
          <ac:chgData name="Mirzet Sakonjic" userId="5cc4d540-e8e9-4d91-ac17-21e26dc6c5b9" providerId="ADAL" clId="{B232812F-4558-4D74-9ECD-F7AD9F81411E}" dt="2021-06-14T16:09:47.141" v="460" actId="26606"/>
          <ac:grpSpMkLst>
            <pc:docMk/>
            <pc:sldMk cId="1633306100" sldId="302"/>
            <ac:grpSpMk id="90" creationId="{D95590E9-5E18-4877-8515-94EBE05E1F2C}"/>
          </ac:grpSpMkLst>
        </pc:grpChg>
        <pc:grpChg chg="add del">
          <ac:chgData name="Mirzet Sakonjic" userId="5cc4d540-e8e9-4d91-ac17-21e26dc6c5b9" providerId="ADAL" clId="{B232812F-4558-4D74-9ECD-F7AD9F81411E}" dt="2021-06-14T16:09:47.141" v="460" actId="26606"/>
          <ac:grpSpMkLst>
            <pc:docMk/>
            <pc:sldMk cId="1633306100" sldId="302"/>
            <ac:grpSpMk id="92" creationId="{5CA0097F-05D8-41AA-ABF9-33C69879113D}"/>
          </ac:grpSpMkLst>
        </pc:grpChg>
        <pc:picChg chg="mod ord">
          <ac:chgData name="Mirzet Sakonjic" userId="5cc4d540-e8e9-4d91-ac17-21e26dc6c5b9" providerId="ADAL" clId="{B232812F-4558-4D74-9ECD-F7AD9F81411E}" dt="2021-06-14T16:09:47.141" v="460" actId="26606"/>
          <ac:picMkLst>
            <pc:docMk/>
            <pc:sldMk cId="1633306100" sldId="302"/>
            <ac:picMk id="6" creationId="{24113B48-4338-4D32-BD7E-C39C122891D1}"/>
          </ac:picMkLst>
        </pc:picChg>
      </pc:sldChg>
      <pc:sldChg chg="addSp delSp modSp new mod setBg setClrOvrMap">
        <pc:chgData name="Mirzet Sakonjic" userId="5cc4d540-e8e9-4d91-ac17-21e26dc6c5b9" providerId="ADAL" clId="{B232812F-4558-4D74-9ECD-F7AD9F81411E}" dt="2021-06-14T16:03:23.267" v="293" actId="20577"/>
        <pc:sldMkLst>
          <pc:docMk/>
          <pc:sldMk cId="963256702" sldId="303"/>
        </pc:sldMkLst>
        <pc:spChg chg="mod ord">
          <ac:chgData name="Mirzet Sakonjic" userId="5cc4d540-e8e9-4d91-ac17-21e26dc6c5b9" providerId="ADAL" clId="{B232812F-4558-4D74-9ECD-F7AD9F81411E}" dt="2021-06-14T16:03:06.711" v="281" actId="26606"/>
          <ac:spMkLst>
            <pc:docMk/>
            <pc:sldMk cId="963256702" sldId="303"/>
            <ac:spMk id="2" creationId="{79980FEA-ADB3-4A04-9356-2BFF034367A8}"/>
          </ac:spMkLst>
        </pc:spChg>
        <pc:spChg chg="add del mod">
          <ac:chgData name="Mirzet Sakonjic" userId="5cc4d540-e8e9-4d91-ac17-21e26dc6c5b9" providerId="ADAL" clId="{B232812F-4558-4D74-9ECD-F7AD9F81411E}" dt="2021-06-14T16:03:23.267" v="293" actId="20577"/>
          <ac:spMkLst>
            <pc:docMk/>
            <pc:sldMk cId="963256702" sldId="303"/>
            <ac:spMk id="3" creationId="{72405AAE-2171-46E3-8433-123FD00CDF0D}"/>
          </ac:spMkLst>
        </pc:spChg>
        <pc:spChg chg="add del">
          <ac:chgData name="Mirzet Sakonjic" userId="5cc4d540-e8e9-4d91-ac17-21e26dc6c5b9" providerId="ADAL" clId="{B232812F-4558-4D74-9ECD-F7AD9F81411E}" dt="2021-06-14T16:00:56.371" v="191" actId="26606"/>
          <ac:spMkLst>
            <pc:docMk/>
            <pc:sldMk cId="963256702" sldId="303"/>
            <ac:spMk id="6" creationId="{4E78424C-6FD0-41F8-9CAA-5DC19C42359F}"/>
          </ac:spMkLst>
        </pc:spChg>
        <pc:spChg chg="add del">
          <ac:chgData name="Mirzet Sakonjic" userId="5cc4d540-e8e9-4d91-ac17-21e26dc6c5b9" providerId="ADAL" clId="{B232812F-4558-4D74-9ECD-F7AD9F81411E}" dt="2021-06-14T16:00:56.371" v="191" actId="26606"/>
          <ac:spMkLst>
            <pc:docMk/>
            <pc:sldMk cId="963256702" sldId="303"/>
            <ac:spMk id="7" creationId="{DD136760-57DC-4301-8BEA-B71AD2D13905}"/>
          </ac:spMkLst>
        </pc:spChg>
        <pc:spChg chg="add del">
          <ac:chgData name="Mirzet Sakonjic" userId="5cc4d540-e8e9-4d91-ac17-21e26dc6c5b9" providerId="ADAL" clId="{B232812F-4558-4D74-9ECD-F7AD9F81411E}" dt="2021-06-14T16:00:56.371" v="191" actId="26606"/>
          <ac:spMkLst>
            <pc:docMk/>
            <pc:sldMk cId="963256702" sldId="303"/>
            <ac:spMk id="8" creationId="{BDC58DEA-1307-4F44-AD47-E613D8B76A89}"/>
          </ac:spMkLst>
        </pc:spChg>
        <pc:spChg chg="add del">
          <ac:chgData name="Mirzet Sakonjic" userId="5cc4d540-e8e9-4d91-ac17-21e26dc6c5b9" providerId="ADAL" clId="{B232812F-4558-4D74-9ECD-F7AD9F81411E}" dt="2021-06-14T15:58:49.115" v="23" actId="26606"/>
          <ac:spMkLst>
            <pc:docMk/>
            <pc:sldMk cId="963256702" sldId="303"/>
            <ac:spMk id="9" creationId="{F747F1B4-B831-4277-8AB0-32767F7EB7BF}"/>
          </ac:spMkLst>
        </pc:spChg>
        <pc:spChg chg="add del">
          <ac:chgData name="Mirzet Sakonjic" userId="5cc4d540-e8e9-4d91-ac17-21e26dc6c5b9" providerId="ADAL" clId="{B232812F-4558-4D74-9ECD-F7AD9F81411E}" dt="2021-06-14T16:00:56.371" v="191" actId="26606"/>
          <ac:spMkLst>
            <pc:docMk/>
            <pc:sldMk cId="963256702" sldId="303"/>
            <ac:spMk id="10" creationId="{C99B912D-1E4B-42AF-A2BE-CFEFEC916EE7}"/>
          </ac:spMkLst>
        </pc:spChg>
        <pc:spChg chg="add del">
          <ac:chgData name="Mirzet Sakonjic" userId="5cc4d540-e8e9-4d91-ac17-21e26dc6c5b9" providerId="ADAL" clId="{B232812F-4558-4D74-9ECD-F7AD9F81411E}" dt="2021-06-14T15:58:49.115" v="23" actId="26606"/>
          <ac:spMkLst>
            <pc:docMk/>
            <pc:sldMk cId="963256702" sldId="303"/>
            <ac:spMk id="11" creationId="{D80CFA21-AB7C-4BEB-9BFF-05764FBBF3C6}"/>
          </ac:spMkLst>
        </pc:spChg>
        <pc:spChg chg="add del">
          <ac:chgData name="Mirzet Sakonjic" userId="5cc4d540-e8e9-4d91-ac17-21e26dc6c5b9" providerId="ADAL" clId="{B232812F-4558-4D74-9ECD-F7AD9F81411E}" dt="2021-06-14T16:01:22.563" v="197" actId="26606"/>
          <ac:spMkLst>
            <pc:docMk/>
            <pc:sldMk cId="963256702" sldId="303"/>
            <ac:spMk id="12" creationId="{50DDF752-B2A6-49DC-B474-8E1F71AFF1DF}"/>
          </ac:spMkLst>
        </pc:spChg>
        <pc:spChg chg="add del">
          <ac:chgData name="Mirzet Sakonjic" userId="5cc4d540-e8e9-4d91-ac17-21e26dc6c5b9" providerId="ADAL" clId="{B232812F-4558-4D74-9ECD-F7AD9F81411E}" dt="2021-06-14T15:58:49.115" v="23" actId="26606"/>
          <ac:spMkLst>
            <pc:docMk/>
            <pc:sldMk cId="963256702" sldId="303"/>
            <ac:spMk id="13" creationId="{12F7E335-851A-4CAE-B09F-E657819D4600}"/>
          </ac:spMkLst>
        </pc:spChg>
        <pc:spChg chg="add del">
          <ac:chgData name="Mirzet Sakonjic" userId="5cc4d540-e8e9-4d91-ac17-21e26dc6c5b9" providerId="ADAL" clId="{B232812F-4558-4D74-9ECD-F7AD9F81411E}" dt="2021-06-14T16:01:22.563" v="197" actId="26606"/>
          <ac:spMkLst>
            <pc:docMk/>
            <pc:sldMk cId="963256702" sldId="303"/>
            <ac:spMk id="14" creationId="{20331F6A-DA09-422D-8CED-00C0B458583E}"/>
          </ac:spMkLst>
        </pc:spChg>
        <pc:spChg chg="add del">
          <ac:chgData name="Mirzet Sakonjic" userId="5cc4d540-e8e9-4d91-ac17-21e26dc6c5b9" providerId="ADAL" clId="{B232812F-4558-4D74-9ECD-F7AD9F81411E}" dt="2021-06-14T15:58:49.115" v="23" actId="26606"/>
          <ac:spMkLst>
            <pc:docMk/>
            <pc:sldMk cId="963256702" sldId="303"/>
            <ac:spMk id="15" creationId="{10B541F0-7F6E-402E-84D8-CF96EACA5FBC}"/>
          </ac:spMkLst>
        </pc:spChg>
        <pc:spChg chg="add del">
          <ac:chgData name="Mirzet Sakonjic" userId="5cc4d540-e8e9-4d91-ac17-21e26dc6c5b9" providerId="ADAL" clId="{B232812F-4558-4D74-9ECD-F7AD9F81411E}" dt="2021-06-14T16:01:22.563" v="197" actId="26606"/>
          <ac:spMkLst>
            <pc:docMk/>
            <pc:sldMk cId="963256702" sldId="303"/>
            <ac:spMk id="16" creationId="{107C2F65-00C4-451C-8BFA-E765DEC17168}"/>
          </ac:spMkLst>
        </pc:spChg>
        <pc:spChg chg="add del">
          <ac:chgData name="Mirzet Sakonjic" userId="5cc4d540-e8e9-4d91-ac17-21e26dc6c5b9" providerId="ADAL" clId="{B232812F-4558-4D74-9ECD-F7AD9F81411E}" dt="2021-06-14T16:01:22.563" v="197" actId="26606"/>
          <ac:spMkLst>
            <pc:docMk/>
            <pc:sldMk cId="963256702" sldId="303"/>
            <ac:spMk id="17" creationId="{72405AAE-2171-46E3-8433-123FD00CDF0D}"/>
          </ac:spMkLst>
        </pc:spChg>
        <pc:spChg chg="add del">
          <ac:chgData name="Mirzet Sakonjic" userId="5cc4d540-e8e9-4d91-ac17-21e26dc6c5b9" providerId="ADAL" clId="{B232812F-4558-4D74-9ECD-F7AD9F81411E}" dt="2021-06-14T16:02:21.043" v="264" actId="26606"/>
          <ac:spMkLst>
            <pc:docMk/>
            <pc:sldMk cId="963256702" sldId="303"/>
            <ac:spMk id="18" creationId="{923E8915-D2AA-4327-A45A-972C3CA9574B}"/>
          </ac:spMkLst>
        </pc:spChg>
        <pc:spChg chg="add del">
          <ac:chgData name="Mirzet Sakonjic" userId="5cc4d540-e8e9-4d91-ac17-21e26dc6c5b9" providerId="ADAL" clId="{B232812F-4558-4D74-9ECD-F7AD9F81411E}" dt="2021-06-14T16:02:21.043" v="264" actId="26606"/>
          <ac:spMkLst>
            <pc:docMk/>
            <pc:sldMk cId="963256702" sldId="303"/>
            <ac:spMk id="20" creationId="{8302FC3C-9804-4950-B721-5FD704BA6065}"/>
          </ac:spMkLst>
        </pc:spChg>
        <pc:spChg chg="add del">
          <ac:chgData name="Mirzet Sakonjic" userId="5cc4d540-e8e9-4d91-ac17-21e26dc6c5b9" providerId="ADAL" clId="{B232812F-4558-4D74-9ECD-F7AD9F81411E}" dt="2021-06-14T16:01:17.304" v="194" actId="26606"/>
          <ac:spMkLst>
            <pc:docMk/>
            <pc:sldMk cId="963256702" sldId="303"/>
            <ac:spMk id="23" creationId="{F747F1B4-B831-4277-8AB0-32767F7EB7BF}"/>
          </ac:spMkLst>
        </pc:spChg>
        <pc:spChg chg="add del">
          <ac:chgData name="Mirzet Sakonjic" userId="5cc4d540-e8e9-4d91-ac17-21e26dc6c5b9" providerId="ADAL" clId="{B232812F-4558-4D74-9ECD-F7AD9F81411E}" dt="2021-06-14T16:02:21.043" v="264" actId="26606"/>
          <ac:spMkLst>
            <pc:docMk/>
            <pc:sldMk cId="963256702" sldId="303"/>
            <ac:spMk id="24" creationId="{F3798573-F27B-47EB-8EA4-7EE34954C2D6}"/>
          </ac:spMkLst>
        </pc:spChg>
        <pc:spChg chg="add del">
          <ac:chgData name="Mirzet Sakonjic" userId="5cc4d540-e8e9-4d91-ac17-21e26dc6c5b9" providerId="ADAL" clId="{B232812F-4558-4D74-9ECD-F7AD9F81411E}" dt="2021-06-14T16:01:17.304" v="194" actId="26606"/>
          <ac:spMkLst>
            <pc:docMk/>
            <pc:sldMk cId="963256702" sldId="303"/>
            <ac:spMk id="25" creationId="{D80CFA21-AB7C-4BEB-9BFF-05764FBBF3C6}"/>
          </ac:spMkLst>
        </pc:spChg>
        <pc:spChg chg="add del">
          <ac:chgData name="Mirzet Sakonjic" userId="5cc4d540-e8e9-4d91-ac17-21e26dc6c5b9" providerId="ADAL" clId="{B232812F-4558-4D74-9ECD-F7AD9F81411E}" dt="2021-06-14T16:01:17.304" v="194" actId="26606"/>
          <ac:spMkLst>
            <pc:docMk/>
            <pc:sldMk cId="963256702" sldId="303"/>
            <ac:spMk id="27" creationId="{12F7E335-851A-4CAE-B09F-E657819D4600}"/>
          </ac:spMkLst>
        </pc:spChg>
        <pc:spChg chg="add del">
          <ac:chgData name="Mirzet Sakonjic" userId="5cc4d540-e8e9-4d91-ac17-21e26dc6c5b9" providerId="ADAL" clId="{B232812F-4558-4D74-9ECD-F7AD9F81411E}" dt="2021-06-14T16:02:23.346" v="266" actId="26606"/>
          <ac:spMkLst>
            <pc:docMk/>
            <pc:sldMk cId="963256702" sldId="303"/>
            <ac:spMk id="28" creationId="{A26E2FAE-FA60-497B-B2CB-7702C6FF3A3F}"/>
          </ac:spMkLst>
        </pc:spChg>
        <pc:spChg chg="add del">
          <ac:chgData name="Mirzet Sakonjic" userId="5cc4d540-e8e9-4d91-ac17-21e26dc6c5b9" providerId="ADAL" clId="{B232812F-4558-4D74-9ECD-F7AD9F81411E}" dt="2021-06-14T16:01:17.304" v="194" actId="26606"/>
          <ac:spMkLst>
            <pc:docMk/>
            <pc:sldMk cId="963256702" sldId="303"/>
            <ac:spMk id="29" creationId="{10B541F0-7F6E-402E-84D8-CF96EACA5FBC}"/>
          </ac:spMkLst>
        </pc:spChg>
        <pc:spChg chg="add del">
          <ac:chgData name="Mirzet Sakonjic" userId="5cc4d540-e8e9-4d91-ac17-21e26dc6c5b9" providerId="ADAL" clId="{B232812F-4558-4D74-9ECD-F7AD9F81411E}" dt="2021-06-14T16:02:27.139" v="268" actId="26606"/>
          <ac:spMkLst>
            <pc:docMk/>
            <pc:sldMk cId="963256702" sldId="303"/>
            <ac:spMk id="30" creationId="{74CD14DB-BB81-479F-A1FC-1C75640E9F84}"/>
          </ac:spMkLst>
        </pc:spChg>
        <pc:spChg chg="add del">
          <ac:chgData name="Mirzet Sakonjic" userId="5cc4d540-e8e9-4d91-ac17-21e26dc6c5b9" providerId="ADAL" clId="{B232812F-4558-4D74-9ECD-F7AD9F81411E}" dt="2021-06-14T16:01:21.289" v="196" actId="26606"/>
          <ac:spMkLst>
            <pc:docMk/>
            <pc:sldMk cId="963256702" sldId="303"/>
            <ac:spMk id="31" creationId="{F747F1B4-B831-4277-8AB0-32767F7EB7BF}"/>
          </ac:spMkLst>
        </pc:spChg>
        <pc:spChg chg="add del">
          <ac:chgData name="Mirzet Sakonjic" userId="5cc4d540-e8e9-4d91-ac17-21e26dc6c5b9" providerId="ADAL" clId="{B232812F-4558-4D74-9ECD-F7AD9F81411E}" dt="2021-06-14T16:01:21.289" v="196" actId="26606"/>
          <ac:spMkLst>
            <pc:docMk/>
            <pc:sldMk cId="963256702" sldId="303"/>
            <ac:spMk id="32" creationId="{D80CFA21-AB7C-4BEB-9BFF-05764FBBF3C6}"/>
          </ac:spMkLst>
        </pc:spChg>
        <pc:spChg chg="add del">
          <ac:chgData name="Mirzet Sakonjic" userId="5cc4d540-e8e9-4d91-ac17-21e26dc6c5b9" providerId="ADAL" clId="{B232812F-4558-4D74-9ECD-F7AD9F81411E}" dt="2021-06-14T16:01:21.289" v="196" actId="26606"/>
          <ac:spMkLst>
            <pc:docMk/>
            <pc:sldMk cId="963256702" sldId="303"/>
            <ac:spMk id="33" creationId="{12F7E335-851A-4CAE-B09F-E657819D4600}"/>
          </ac:spMkLst>
        </pc:spChg>
        <pc:spChg chg="add del">
          <ac:chgData name="Mirzet Sakonjic" userId="5cc4d540-e8e9-4d91-ac17-21e26dc6c5b9" providerId="ADAL" clId="{B232812F-4558-4D74-9ECD-F7AD9F81411E}" dt="2021-06-14T16:01:21.289" v="196" actId="26606"/>
          <ac:spMkLst>
            <pc:docMk/>
            <pc:sldMk cId="963256702" sldId="303"/>
            <ac:spMk id="34" creationId="{10B541F0-7F6E-402E-84D8-CF96EACA5FBC}"/>
          </ac:spMkLst>
        </pc:spChg>
        <pc:spChg chg="add del">
          <ac:chgData name="Mirzet Sakonjic" userId="5cc4d540-e8e9-4d91-ac17-21e26dc6c5b9" providerId="ADAL" clId="{B232812F-4558-4D74-9ECD-F7AD9F81411E}" dt="2021-06-14T16:02:27.139" v="268" actId="26606"/>
          <ac:spMkLst>
            <pc:docMk/>
            <pc:sldMk cId="963256702" sldId="303"/>
            <ac:spMk id="36" creationId="{C943A91B-7CA7-4592-A975-73B1BF8C4C74}"/>
          </ac:spMkLst>
        </pc:spChg>
        <pc:spChg chg="add del">
          <ac:chgData name="Mirzet Sakonjic" userId="5cc4d540-e8e9-4d91-ac17-21e26dc6c5b9" providerId="ADAL" clId="{B232812F-4558-4D74-9ECD-F7AD9F81411E}" dt="2021-06-14T16:02:27.139" v="268" actId="26606"/>
          <ac:spMkLst>
            <pc:docMk/>
            <pc:sldMk cId="963256702" sldId="303"/>
            <ac:spMk id="37" creationId="{EC471314-E46A-414B-8D91-74880E84F187}"/>
          </ac:spMkLst>
        </pc:spChg>
        <pc:spChg chg="add del">
          <ac:chgData name="Mirzet Sakonjic" userId="5cc4d540-e8e9-4d91-ac17-21e26dc6c5b9" providerId="ADAL" clId="{B232812F-4558-4D74-9ECD-F7AD9F81411E}" dt="2021-06-14T16:02:27.139" v="268" actId="26606"/>
          <ac:spMkLst>
            <pc:docMk/>
            <pc:sldMk cId="963256702" sldId="303"/>
            <ac:spMk id="38" creationId="{6A681326-1C9D-44A3-A627-3871BDAE4127}"/>
          </ac:spMkLst>
        </pc:spChg>
        <pc:spChg chg="add del">
          <ac:chgData name="Mirzet Sakonjic" userId="5cc4d540-e8e9-4d91-ac17-21e26dc6c5b9" providerId="ADAL" clId="{B232812F-4558-4D74-9ECD-F7AD9F81411E}" dt="2021-06-14T16:02:29.307" v="270" actId="26606"/>
          <ac:spMkLst>
            <pc:docMk/>
            <pc:sldMk cId="963256702" sldId="303"/>
            <ac:spMk id="41" creationId="{A26E2FAE-FA60-497B-B2CB-7702C6FF3A3F}"/>
          </ac:spMkLst>
        </pc:spChg>
        <pc:spChg chg="add del">
          <ac:chgData name="Mirzet Sakonjic" userId="5cc4d540-e8e9-4d91-ac17-21e26dc6c5b9" providerId="ADAL" clId="{B232812F-4558-4D74-9ECD-F7AD9F81411E}" dt="2021-06-14T16:02:30.539" v="272" actId="26606"/>
          <ac:spMkLst>
            <pc:docMk/>
            <pc:sldMk cId="963256702" sldId="303"/>
            <ac:spMk id="43" creationId="{C8A3C342-1D03-412F-8DD3-BF519E8E0AE9}"/>
          </ac:spMkLst>
        </pc:spChg>
        <pc:spChg chg="add del">
          <ac:chgData name="Mirzet Sakonjic" userId="5cc4d540-e8e9-4d91-ac17-21e26dc6c5b9" providerId="ADAL" clId="{B232812F-4558-4D74-9ECD-F7AD9F81411E}" dt="2021-06-14T16:02:30.539" v="272" actId="26606"/>
          <ac:spMkLst>
            <pc:docMk/>
            <pc:sldMk cId="963256702" sldId="303"/>
            <ac:spMk id="44" creationId="{81CC9B02-E087-4350-AEBD-2C3CF001AF01}"/>
          </ac:spMkLst>
        </pc:spChg>
        <pc:spChg chg="add del">
          <ac:chgData name="Mirzet Sakonjic" userId="5cc4d540-e8e9-4d91-ac17-21e26dc6c5b9" providerId="ADAL" clId="{B232812F-4558-4D74-9ECD-F7AD9F81411E}" dt="2021-06-14T16:02:35.931" v="274" actId="26606"/>
          <ac:spMkLst>
            <pc:docMk/>
            <pc:sldMk cId="963256702" sldId="303"/>
            <ac:spMk id="47" creationId="{C8A3C342-1D03-412F-8DD3-BF519E8E0AE9}"/>
          </ac:spMkLst>
        </pc:spChg>
        <pc:spChg chg="add del">
          <ac:chgData name="Mirzet Sakonjic" userId="5cc4d540-e8e9-4d91-ac17-21e26dc6c5b9" providerId="ADAL" clId="{B232812F-4558-4D74-9ECD-F7AD9F81411E}" dt="2021-06-14T16:02:35.931" v="274" actId="26606"/>
          <ac:spMkLst>
            <pc:docMk/>
            <pc:sldMk cId="963256702" sldId="303"/>
            <ac:spMk id="48" creationId="{81CC9B02-E087-4350-AEBD-2C3CF001AF01}"/>
          </ac:spMkLst>
        </pc:spChg>
        <pc:spChg chg="add del">
          <ac:chgData name="Mirzet Sakonjic" userId="5cc4d540-e8e9-4d91-ac17-21e26dc6c5b9" providerId="ADAL" clId="{B232812F-4558-4D74-9ECD-F7AD9F81411E}" dt="2021-06-14T16:02:38.816" v="276" actId="26606"/>
          <ac:spMkLst>
            <pc:docMk/>
            <pc:sldMk cId="963256702" sldId="303"/>
            <ac:spMk id="51" creationId="{20331F6A-DA09-422D-8CED-00C0B458583E}"/>
          </ac:spMkLst>
        </pc:spChg>
        <pc:spChg chg="add del">
          <ac:chgData name="Mirzet Sakonjic" userId="5cc4d540-e8e9-4d91-ac17-21e26dc6c5b9" providerId="ADAL" clId="{B232812F-4558-4D74-9ECD-F7AD9F81411E}" dt="2021-06-14T16:02:38.816" v="276" actId="26606"/>
          <ac:spMkLst>
            <pc:docMk/>
            <pc:sldMk cId="963256702" sldId="303"/>
            <ac:spMk id="52" creationId="{107C2F65-00C4-451C-8BFA-E765DEC17168}"/>
          </ac:spMkLst>
        </pc:spChg>
        <pc:spChg chg="add del">
          <ac:chgData name="Mirzet Sakonjic" userId="5cc4d540-e8e9-4d91-ac17-21e26dc6c5b9" providerId="ADAL" clId="{B232812F-4558-4D74-9ECD-F7AD9F81411E}" dt="2021-06-14T16:02:38.816" v="276" actId="26606"/>
          <ac:spMkLst>
            <pc:docMk/>
            <pc:sldMk cId="963256702" sldId="303"/>
            <ac:spMk id="53" creationId="{50DDF752-B2A6-49DC-B474-8E1F71AFF1DF}"/>
          </ac:spMkLst>
        </pc:spChg>
        <pc:spChg chg="add del">
          <ac:chgData name="Mirzet Sakonjic" userId="5cc4d540-e8e9-4d91-ac17-21e26dc6c5b9" providerId="ADAL" clId="{B232812F-4558-4D74-9ECD-F7AD9F81411E}" dt="2021-06-14T16:03:16.605" v="283" actId="26606"/>
          <ac:spMkLst>
            <pc:docMk/>
            <pc:sldMk cId="963256702" sldId="303"/>
            <ac:spMk id="55" creationId="{052BEFF1-896C-45B1-B02C-96A6A1BC389A}"/>
          </ac:spMkLst>
        </pc:spChg>
        <pc:spChg chg="add del">
          <ac:chgData name="Mirzet Sakonjic" userId="5cc4d540-e8e9-4d91-ac17-21e26dc6c5b9" providerId="ADAL" clId="{B232812F-4558-4D74-9ECD-F7AD9F81411E}" dt="2021-06-14T16:03:16.605" v="283" actId="26606"/>
          <ac:spMkLst>
            <pc:docMk/>
            <pc:sldMk cId="963256702" sldId="303"/>
            <ac:spMk id="56" creationId="{0BA768A8-4FED-4ED8-9E46-6BE72188ECD2}"/>
          </ac:spMkLst>
        </pc:spChg>
        <pc:spChg chg="add del">
          <ac:chgData name="Mirzet Sakonjic" userId="5cc4d540-e8e9-4d91-ac17-21e26dc6c5b9" providerId="ADAL" clId="{B232812F-4558-4D74-9ECD-F7AD9F81411E}" dt="2021-06-14T16:03:16.605" v="283" actId="26606"/>
          <ac:spMkLst>
            <pc:docMk/>
            <pc:sldMk cId="963256702" sldId="303"/>
            <ac:spMk id="57" creationId="{BB237A14-61B1-4C00-A670-5D8D68A8668E}"/>
          </ac:spMkLst>
        </pc:spChg>
        <pc:spChg chg="add del">
          <ac:chgData name="Mirzet Sakonjic" userId="5cc4d540-e8e9-4d91-ac17-21e26dc6c5b9" providerId="ADAL" clId="{B232812F-4558-4D74-9ECD-F7AD9F81411E}" dt="2021-06-14T16:03:16.605" v="283" actId="26606"/>
          <ac:spMkLst>
            <pc:docMk/>
            <pc:sldMk cId="963256702" sldId="303"/>
            <ac:spMk id="58" creationId="{8598F259-6F54-47A3-8D13-1603D786A328}"/>
          </ac:spMkLst>
        </pc:spChg>
        <pc:spChg chg="add del">
          <ac:chgData name="Mirzet Sakonjic" userId="5cc4d540-e8e9-4d91-ac17-21e26dc6c5b9" providerId="ADAL" clId="{B232812F-4558-4D74-9ECD-F7AD9F81411E}" dt="2021-06-14T16:03:06.711" v="281" actId="26606"/>
          <ac:spMkLst>
            <pc:docMk/>
            <pc:sldMk cId="963256702" sldId="303"/>
            <ac:spMk id="64" creationId="{ABE6F9A3-300E-47F5-B41C-C8C5E758DE7C}"/>
          </ac:spMkLst>
        </pc:spChg>
        <pc:spChg chg="add del">
          <ac:chgData name="Mirzet Sakonjic" userId="5cc4d540-e8e9-4d91-ac17-21e26dc6c5b9" providerId="ADAL" clId="{B232812F-4558-4D74-9ECD-F7AD9F81411E}" dt="2021-06-14T16:03:06.711" v="281" actId="26606"/>
          <ac:spMkLst>
            <pc:docMk/>
            <pc:sldMk cId="963256702" sldId="303"/>
            <ac:spMk id="66" creationId="{61B4701B-39FE-43B8-86AA-D6B8789C2207}"/>
          </ac:spMkLst>
        </pc:spChg>
        <pc:spChg chg="add del">
          <ac:chgData name="Mirzet Sakonjic" userId="5cc4d540-e8e9-4d91-ac17-21e26dc6c5b9" providerId="ADAL" clId="{B232812F-4558-4D74-9ECD-F7AD9F81411E}" dt="2021-06-14T16:03:06.711" v="281" actId="26606"/>
          <ac:spMkLst>
            <pc:docMk/>
            <pc:sldMk cId="963256702" sldId="303"/>
            <ac:spMk id="68" creationId="{E9A7EF13-49FA-4355-971A-34B065F35022}"/>
          </ac:spMkLst>
        </pc:spChg>
        <pc:spChg chg="add del">
          <ac:chgData name="Mirzet Sakonjic" userId="5cc4d540-e8e9-4d91-ac17-21e26dc6c5b9" providerId="ADAL" clId="{B232812F-4558-4D74-9ECD-F7AD9F81411E}" dt="2021-06-14T16:03:06.711" v="281" actId="26606"/>
          <ac:spMkLst>
            <pc:docMk/>
            <pc:sldMk cId="963256702" sldId="303"/>
            <ac:spMk id="70" creationId="{92CF3C3E-0F7B-4F0C-8EBD-BDD38E9C66F5}"/>
          </ac:spMkLst>
        </pc:spChg>
        <pc:spChg chg="add del">
          <ac:chgData name="Mirzet Sakonjic" userId="5cc4d540-e8e9-4d91-ac17-21e26dc6c5b9" providerId="ADAL" clId="{B232812F-4558-4D74-9ECD-F7AD9F81411E}" dt="2021-06-14T16:03:16.605" v="283" actId="26606"/>
          <ac:spMkLst>
            <pc:docMk/>
            <pc:sldMk cId="963256702" sldId="303"/>
            <ac:spMk id="72" creationId="{052BEFF1-896C-45B1-B02C-96A6A1BC389A}"/>
          </ac:spMkLst>
        </pc:spChg>
        <pc:spChg chg="add del">
          <ac:chgData name="Mirzet Sakonjic" userId="5cc4d540-e8e9-4d91-ac17-21e26dc6c5b9" providerId="ADAL" clId="{B232812F-4558-4D74-9ECD-F7AD9F81411E}" dt="2021-06-14T16:03:16.605" v="283" actId="26606"/>
          <ac:spMkLst>
            <pc:docMk/>
            <pc:sldMk cId="963256702" sldId="303"/>
            <ac:spMk id="73" creationId="{0BA768A8-4FED-4ED8-9E46-6BE72188ECD2}"/>
          </ac:spMkLst>
        </pc:spChg>
        <pc:spChg chg="add del">
          <ac:chgData name="Mirzet Sakonjic" userId="5cc4d540-e8e9-4d91-ac17-21e26dc6c5b9" providerId="ADAL" clId="{B232812F-4558-4D74-9ECD-F7AD9F81411E}" dt="2021-06-14T16:03:16.605" v="283" actId="26606"/>
          <ac:spMkLst>
            <pc:docMk/>
            <pc:sldMk cId="963256702" sldId="303"/>
            <ac:spMk id="74" creationId="{BB237A14-61B1-4C00-A670-5D8D68A8668E}"/>
          </ac:spMkLst>
        </pc:spChg>
        <pc:spChg chg="add del">
          <ac:chgData name="Mirzet Sakonjic" userId="5cc4d540-e8e9-4d91-ac17-21e26dc6c5b9" providerId="ADAL" clId="{B232812F-4558-4D74-9ECD-F7AD9F81411E}" dt="2021-06-14T16:03:16.605" v="283" actId="26606"/>
          <ac:spMkLst>
            <pc:docMk/>
            <pc:sldMk cId="963256702" sldId="303"/>
            <ac:spMk id="76" creationId="{8598F259-6F54-47A3-8D13-1603D786A328}"/>
          </ac:spMkLst>
        </pc:spChg>
        <pc:graphicFrameChg chg="add mod">
          <ac:chgData name="Mirzet Sakonjic" userId="5cc4d540-e8e9-4d91-ac17-21e26dc6c5b9" providerId="ADAL" clId="{B232812F-4558-4D74-9ECD-F7AD9F81411E}" dt="2021-06-14T15:58:49.947" v="24"/>
          <ac:graphicFrameMkLst>
            <pc:docMk/>
            <pc:sldMk cId="963256702" sldId="303"/>
            <ac:graphicFrameMk id="4" creationId="{70356995-4167-4064-B844-78264C481415}"/>
          </ac:graphicFrameMkLst>
        </pc:graphicFrameChg>
        <pc:graphicFrameChg chg="add del">
          <ac:chgData name="Mirzet Sakonjic" userId="5cc4d540-e8e9-4d91-ac17-21e26dc6c5b9" providerId="ADAL" clId="{B232812F-4558-4D74-9ECD-F7AD9F81411E}" dt="2021-06-14T16:00:56.371" v="191" actId="26606"/>
          <ac:graphicFrameMkLst>
            <pc:docMk/>
            <pc:sldMk cId="963256702" sldId="303"/>
            <ac:graphicFrameMk id="5" creationId="{2D02731C-5844-4BC3-AB80-2D7C0BFC3BE4}"/>
          </ac:graphicFrameMkLst>
        </pc:graphicFrameChg>
        <pc:graphicFrameChg chg="add del">
          <ac:chgData name="Mirzet Sakonjic" userId="5cc4d540-e8e9-4d91-ac17-21e26dc6c5b9" providerId="ADAL" clId="{B232812F-4558-4D74-9ECD-F7AD9F81411E}" dt="2021-06-14T16:01:17.304" v="194" actId="26606"/>
          <ac:graphicFrameMkLst>
            <pc:docMk/>
            <pc:sldMk cId="963256702" sldId="303"/>
            <ac:graphicFrameMk id="19" creationId="{C3A2AD4B-6343-4637-82E6-4D0E70D71E09}"/>
          </ac:graphicFrameMkLst>
        </pc:graphicFrameChg>
        <pc:graphicFrameChg chg="add del">
          <ac:chgData name="Mirzet Sakonjic" userId="5cc4d540-e8e9-4d91-ac17-21e26dc6c5b9" providerId="ADAL" clId="{B232812F-4558-4D74-9ECD-F7AD9F81411E}" dt="2021-06-14T16:01:21.289" v="196" actId="26606"/>
          <ac:graphicFrameMkLst>
            <pc:docMk/>
            <pc:sldMk cId="963256702" sldId="303"/>
            <ac:graphicFrameMk id="35" creationId="{7C0E87D6-385B-4EB3-9CB2-653A67C740F7}"/>
          </ac:graphicFrameMkLst>
        </pc:graphicFrameChg>
        <pc:graphicFrameChg chg="add del">
          <ac:chgData name="Mirzet Sakonjic" userId="5cc4d540-e8e9-4d91-ac17-21e26dc6c5b9" providerId="ADAL" clId="{B232812F-4558-4D74-9ECD-F7AD9F81411E}" dt="2021-06-14T16:03:06.711" v="281" actId="26606"/>
          <ac:graphicFrameMkLst>
            <pc:docMk/>
            <pc:sldMk cId="963256702" sldId="303"/>
            <ac:graphicFrameMk id="60" creationId="{193844A6-FCB9-4940-92EF-6A2704B9CC4F}"/>
          </ac:graphicFrameMkLst>
        </pc:graphicFrameChg>
        <pc:graphicFrameChg chg="add del">
          <ac:chgData name="Mirzet Sakonjic" userId="5cc4d540-e8e9-4d91-ac17-21e26dc6c5b9" providerId="ADAL" clId="{B232812F-4558-4D74-9ECD-F7AD9F81411E}" dt="2021-06-14T16:03:16.605" v="283" actId="26606"/>
          <ac:graphicFrameMkLst>
            <pc:docMk/>
            <pc:sldMk cId="963256702" sldId="303"/>
            <ac:graphicFrameMk id="75" creationId="{E20480D6-E47D-4A71-AFBC-139289395416}"/>
          </ac:graphicFrameMkLst>
        </pc:graphicFrameChg>
        <pc:picChg chg="add del">
          <ac:chgData name="Mirzet Sakonjic" userId="5cc4d540-e8e9-4d91-ac17-21e26dc6c5b9" providerId="ADAL" clId="{B232812F-4558-4D74-9ECD-F7AD9F81411E}" dt="2021-06-14T16:02:21.043" v="264" actId="26606"/>
          <ac:picMkLst>
            <pc:docMk/>
            <pc:sldMk cId="963256702" sldId="303"/>
            <ac:picMk id="22" creationId="{3BC6EBB2-9BDC-4075-BA6B-43A9FBF9C86C}"/>
          </ac:picMkLst>
        </pc:picChg>
        <pc:picChg chg="add del">
          <ac:chgData name="Mirzet Sakonjic" userId="5cc4d540-e8e9-4d91-ac17-21e26dc6c5b9" providerId="ADAL" clId="{B232812F-4558-4D74-9ECD-F7AD9F81411E}" dt="2021-06-14T16:02:23.346" v="266" actId="26606"/>
          <ac:picMkLst>
            <pc:docMk/>
            <pc:sldMk cId="963256702" sldId="303"/>
            <ac:picMk id="26" creationId="{6CD09A28-0F8F-45FA-8906-2DAF3FEA5A65}"/>
          </ac:picMkLst>
        </pc:picChg>
        <pc:picChg chg="add del">
          <ac:chgData name="Mirzet Sakonjic" userId="5cc4d540-e8e9-4d91-ac17-21e26dc6c5b9" providerId="ADAL" clId="{B232812F-4558-4D74-9ECD-F7AD9F81411E}" dt="2021-06-14T16:02:29.307" v="270" actId="26606"/>
          <ac:picMkLst>
            <pc:docMk/>
            <pc:sldMk cId="963256702" sldId="303"/>
            <ac:picMk id="40" creationId="{6CD09A28-0F8F-45FA-8906-2DAF3FEA5A65}"/>
          </ac:picMkLst>
        </pc:picChg>
        <pc:picChg chg="add del">
          <ac:chgData name="Mirzet Sakonjic" userId="5cc4d540-e8e9-4d91-ac17-21e26dc6c5b9" providerId="ADAL" clId="{B232812F-4558-4D74-9ECD-F7AD9F81411E}" dt="2021-06-14T16:02:30.539" v="272" actId="26606"/>
          <ac:picMkLst>
            <pc:docMk/>
            <pc:sldMk cId="963256702" sldId="303"/>
            <ac:picMk id="45" creationId="{1E4BDB38-D65B-48BC-98D3-DDE124E31FE2}"/>
          </ac:picMkLst>
        </pc:picChg>
        <pc:picChg chg="add del">
          <ac:chgData name="Mirzet Sakonjic" userId="5cc4d540-e8e9-4d91-ac17-21e26dc6c5b9" providerId="ADAL" clId="{B232812F-4558-4D74-9ECD-F7AD9F81411E}" dt="2021-06-14T16:02:35.931" v="274" actId="26606"/>
          <ac:picMkLst>
            <pc:docMk/>
            <pc:sldMk cId="963256702" sldId="303"/>
            <ac:picMk id="49" creationId="{E74EBCCA-8E44-4CD8-942A-85980E9474D3}"/>
          </ac:picMkLst>
        </pc:picChg>
        <pc:cxnChg chg="add del">
          <ac:chgData name="Mirzet Sakonjic" userId="5cc4d540-e8e9-4d91-ac17-21e26dc6c5b9" providerId="ADAL" clId="{B232812F-4558-4D74-9ECD-F7AD9F81411E}" dt="2021-06-14T16:02:21.043" v="264" actId="26606"/>
          <ac:cxnSpMkLst>
            <pc:docMk/>
            <pc:sldMk cId="963256702" sldId="303"/>
            <ac:cxnSpMk id="21" creationId="{6B9695BD-ECF6-49CA-8877-8C493193C65D}"/>
          </ac:cxnSpMkLst>
        </pc:cxnChg>
      </pc:sldChg>
      <pc:sldChg chg="addSp delSp modSp new mod setBg setClrOvrMap">
        <pc:chgData name="Mirzet Sakonjic" userId="5cc4d540-e8e9-4d91-ac17-21e26dc6c5b9" providerId="ADAL" clId="{B232812F-4558-4D74-9ECD-F7AD9F81411E}" dt="2021-06-14T16:13:36.846" v="563" actId="26606"/>
        <pc:sldMkLst>
          <pc:docMk/>
          <pc:sldMk cId="3915347286" sldId="304"/>
        </pc:sldMkLst>
        <pc:spChg chg="mod">
          <ac:chgData name="Mirzet Sakonjic" userId="5cc4d540-e8e9-4d91-ac17-21e26dc6c5b9" providerId="ADAL" clId="{B232812F-4558-4D74-9ECD-F7AD9F81411E}" dt="2021-06-14T16:13:36.846" v="563" actId="26606"/>
          <ac:spMkLst>
            <pc:docMk/>
            <pc:sldMk cId="3915347286" sldId="304"/>
            <ac:spMk id="2" creationId="{15AA1BA7-D994-47B8-B694-62F770FD16F5}"/>
          </ac:spMkLst>
        </pc:spChg>
        <pc:spChg chg="add del mod">
          <ac:chgData name="Mirzet Sakonjic" userId="5cc4d540-e8e9-4d91-ac17-21e26dc6c5b9" providerId="ADAL" clId="{B232812F-4558-4D74-9ECD-F7AD9F81411E}" dt="2021-06-14T16:11:34.380" v="495" actId="26606"/>
          <ac:spMkLst>
            <pc:docMk/>
            <pc:sldMk cId="3915347286" sldId="304"/>
            <ac:spMk id="3" creationId="{7D605AD5-759B-48EF-8C24-95F60F4347A1}"/>
          </ac:spMkLst>
        </pc:spChg>
        <pc:spChg chg="add del">
          <ac:chgData name="Mirzet Sakonjic" userId="5cc4d540-e8e9-4d91-ac17-21e26dc6c5b9" providerId="ADAL" clId="{B232812F-4558-4D74-9ECD-F7AD9F81411E}" dt="2021-06-14T16:11:03.813" v="480" actId="26606"/>
          <ac:spMkLst>
            <pc:docMk/>
            <pc:sldMk cId="3915347286" sldId="304"/>
            <ac:spMk id="9" creationId="{F747F1B4-B831-4277-8AB0-32767F7EB7BF}"/>
          </ac:spMkLst>
        </pc:spChg>
        <pc:spChg chg="add del">
          <ac:chgData name="Mirzet Sakonjic" userId="5cc4d540-e8e9-4d91-ac17-21e26dc6c5b9" providerId="ADAL" clId="{B232812F-4558-4D74-9ECD-F7AD9F81411E}" dt="2021-06-14T16:11:03.813" v="480" actId="26606"/>
          <ac:spMkLst>
            <pc:docMk/>
            <pc:sldMk cId="3915347286" sldId="304"/>
            <ac:spMk id="11" creationId="{D80CFA21-AB7C-4BEB-9BFF-05764FBBF3C6}"/>
          </ac:spMkLst>
        </pc:spChg>
        <pc:spChg chg="add del">
          <ac:chgData name="Mirzet Sakonjic" userId="5cc4d540-e8e9-4d91-ac17-21e26dc6c5b9" providerId="ADAL" clId="{B232812F-4558-4D74-9ECD-F7AD9F81411E}" dt="2021-06-14T16:11:03.813" v="480" actId="26606"/>
          <ac:spMkLst>
            <pc:docMk/>
            <pc:sldMk cId="3915347286" sldId="304"/>
            <ac:spMk id="13" creationId="{12F7E335-851A-4CAE-B09F-E657819D4600}"/>
          </ac:spMkLst>
        </pc:spChg>
        <pc:spChg chg="add del">
          <ac:chgData name="Mirzet Sakonjic" userId="5cc4d540-e8e9-4d91-ac17-21e26dc6c5b9" providerId="ADAL" clId="{B232812F-4558-4D74-9ECD-F7AD9F81411E}" dt="2021-06-14T16:11:03.813" v="480" actId="26606"/>
          <ac:spMkLst>
            <pc:docMk/>
            <pc:sldMk cId="3915347286" sldId="304"/>
            <ac:spMk id="15" creationId="{10B541F0-7F6E-402E-84D8-CF96EACA5FBC}"/>
          </ac:spMkLst>
        </pc:spChg>
        <pc:spChg chg="add del">
          <ac:chgData name="Mirzet Sakonjic" userId="5cc4d540-e8e9-4d91-ac17-21e26dc6c5b9" providerId="ADAL" clId="{B232812F-4558-4D74-9ECD-F7AD9F81411E}" dt="2021-06-14T16:11:10.991" v="482" actId="26606"/>
          <ac:spMkLst>
            <pc:docMk/>
            <pc:sldMk cId="3915347286" sldId="304"/>
            <ac:spMk id="17" creationId="{F747F1B4-B831-4277-8AB0-32767F7EB7BF}"/>
          </ac:spMkLst>
        </pc:spChg>
        <pc:spChg chg="add del">
          <ac:chgData name="Mirzet Sakonjic" userId="5cc4d540-e8e9-4d91-ac17-21e26dc6c5b9" providerId="ADAL" clId="{B232812F-4558-4D74-9ECD-F7AD9F81411E}" dt="2021-06-14T16:11:10.991" v="482" actId="26606"/>
          <ac:spMkLst>
            <pc:docMk/>
            <pc:sldMk cId="3915347286" sldId="304"/>
            <ac:spMk id="18" creationId="{D80CFA21-AB7C-4BEB-9BFF-05764FBBF3C6}"/>
          </ac:spMkLst>
        </pc:spChg>
        <pc:spChg chg="add del">
          <ac:chgData name="Mirzet Sakonjic" userId="5cc4d540-e8e9-4d91-ac17-21e26dc6c5b9" providerId="ADAL" clId="{B232812F-4558-4D74-9ECD-F7AD9F81411E}" dt="2021-06-14T16:11:10.991" v="482" actId="26606"/>
          <ac:spMkLst>
            <pc:docMk/>
            <pc:sldMk cId="3915347286" sldId="304"/>
            <ac:spMk id="19" creationId="{12F7E335-851A-4CAE-B09F-E657819D4600}"/>
          </ac:spMkLst>
        </pc:spChg>
        <pc:spChg chg="add del">
          <ac:chgData name="Mirzet Sakonjic" userId="5cc4d540-e8e9-4d91-ac17-21e26dc6c5b9" providerId="ADAL" clId="{B232812F-4558-4D74-9ECD-F7AD9F81411E}" dt="2021-06-14T16:11:10.991" v="482" actId="26606"/>
          <ac:spMkLst>
            <pc:docMk/>
            <pc:sldMk cId="3915347286" sldId="304"/>
            <ac:spMk id="20" creationId="{10B541F0-7F6E-402E-84D8-CF96EACA5FBC}"/>
          </ac:spMkLst>
        </pc:spChg>
        <pc:spChg chg="add del">
          <ac:chgData name="Mirzet Sakonjic" userId="5cc4d540-e8e9-4d91-ac17-21e26dc6c5b9" providerId="ADAL" clId="{B232812F-4558-4D74-9ECD-F7AD9F81411E}" dt="2021-06-14T16:11:27.904" v="486" actId="26606"/>
          <ac:spMkLst>
            <pc:docMk/>
            <pc:sldMk cId="3915347286" sldId="304"/>
            <ac:spMk id="25" creationId="{47AEA421-5F29-4BA7-9360-2501B5987921}"/>
          </ac:spMkLst>
        </pc:spChg>
        <pc:spChg chg="add del">
          <ac:chgData name="Mirzet Sakonjic" userId="5cc4d540-e8e9-4d91-ac17-21e26dc6c5b9" providerId="ADAL" clId="{B232812F-4558-4D74-9ECD-F7AD9F81411E}" dt="2021-06-14T16:11:27.904" v="486" actId="26606"/>
          <ac:spMkLst>
            <pc:docMk/>
            <pc:sldMk cId="3915347286" sldId="304"/>
            <ac:spMk id="26" creationId="{9348F0CB-4904-4DEF-BDD4-ADEC2DCCCBD7}"/>
          </ac:spMkLst>
        </pc:spChg>
        <pc:spChg chg="add del">
          <ac:chgData name="Mirzet Sakonjic" userId="5cc4d540-e8e9-4d91-ac17-21e26dc6c5b9" providerId="ADAL" clId="{B232812F-4558-4D74-9ECD-F7AD9F81411E}" dt="2021-06-14T16:11:27.904" v="486" actId="26606"/>
          <ac:spMkLst>
            <pc:docMk/>
            <pc:sldMk cId="3915347286" sldId="304"/>
            <ac:spMk id="27" creationId="{1583E1B8-79B3-49BB-8704-58E4AB1AF213}"/>
          </ac:spMkLst>
        </pc:spChg>
        <pc:spChg chg="add del">
          <ac:chgData name="Mirzet Sakonjic" userId="5cc4d540-e8e9-4d91-ac17-21e26dc6c5b9" providerId="ADAL" clId="{B232812F-4558-4D74-9ECD-F7AD9F81411E}" dt="2021-06-14T16:11:27.904" v="486" actId="26606"/>
          <ac:spMkLst>
            <pc:docMk/>
            <pc:sldMk cId="3915347286" sldId="304"/>
            <ac:spMk id="28" creationId="{7BB34D5F-2B87-438E-8236-69C6068D47A4}"/>
          </ac:spMkLst>
        </pc:spChg>
        <pc:spChg chg="add del">
          <ac:chgData name="Mirzet Sakonjic" userId="5cc4d540-e8e9-4d91-ac17-21e26dc6c5b9" providerId="ADAL" clId="{B232812F-4558-4D74-9ECD-F7AD9F81411E}" dt="2021-06-14T16:11:30.174" v="488" actId="26606"/>
          <ac:spMkLst>
            <pc:docMk/>
            <pc:sldMk cId="3915347286" sldId="304"/>
            <ac:spMk id="31" creationId="{F747F1B4-B831-4277-8AB0-32767F7EB7BF}"/>
          </ac:spMkLst>
        </pc:spChg>
        <pc:spChg chg="add del">
          <ac:chgData name="Mirzet Sakonjic" userId="5cc4d540-e8e9-4d91-ac17-21e26dc6c5b9" providerId="ADAL" clId="{B232812F-4558-4D74-9ECD-F7AD9F81411E}" dt="2021-06-14T16:11:30.174" v="488" actId="26606"/>
          <ac:spMkLst>
            <pc:docMk/>
            <pc:sldMk cId="3915347286" sldId="304"/>
            <ac:spMk id="32" creationId="{D80CFA21-AB7C-4BEB-9BFF-05764FBBF3C6}"/>
          </ac:spMkLst>
        </pc:spChg>
        <pc:spChg chg="add del">
          <ac:chgData name="Mirzet Sakonjic" userId="5cc4d540-e8e9-4d91-ac17-21e26dc6c5b9" providerId="ADAL" clId="{B232812F-4558-4D74-9ECD-F7AD9F81411E}" dt="2021-06-14T16:11:30.174" v="488" actId="26606"/>
          <ac:spMkLst>
            <pc:docMk/>
            <pc:sldMk cId="3915347286" sldId="304"/>
            <ac:spMk id="33" creationId="{12F7E335-851A-4CAE-B09F-E657819D4600}"/>
          </ac:spMkLst>
        </pc:spChg>
        <pc:spChg chg="add del">
          <ac:chgData name="Mirzet Sakonjic" userId="5cc4d540-e8e9-4d91-ac17-21e26dc6c5b9" providerId="ADAL" clId="{B232812F-4558-4D74-9ECD-F7AD9F81411E}" dt="2021-06-14T16:11:30.174" v="488" actId="26606"/>
          <ac:spMkLst>
            <pc:docMk/>
            <pc:sldMk cId="3915347286" sldId="304"/>
            <ac:spMk id="34" creationId="{10B541F0-7F6E-402E-84D8-CF96EACA5FBC}"/>
          </ac:spMkLst>
        </pc:spChg>
        <pc:spChg chg="add del">
          <ac:chgData name="Mirzet Sakonjic" userId="5cc4d540-e8e9-4d91-ac17-21e26dc6c5b9" providerId="ADAL" clId="{B232812F-4558-4D74-9ECD-F7AD9F81411E}" dt="2021-06-14T16:11:31.700" v="490" actId="26606"/>
          <ac:spMkLst>
            <pc:docMk/>
            <pc:sldMk cId="3915347286" sldId="304"/>
            <ac:spMk id="37" creationId="{F747F1B4-B831-4277-8AB0-32767F7EB7BF}"/>
          </ac:spMkLst>
        </pc:spChg>
        <pc:spChg chg="add del">
          <ac:chgData name="Mirzet Sakonjic" userId="5cc4d540-e8e9-4d91-ac17-21e26dc6c5b9" providerId="ADAL" clId="{B232812F-4558-4D74-9ECD-F7AD9F81411E}" dt="2021-06-14T16:11:31.700" v="490" actId="26606"/>
          <ac:spMkLst>
            <pc:docMk/>
            <pc:sldMk cId="3915347286" sldId="304"/>
            <ac:spMk id="38" creationId="{D80CFA21-AB7C-4BEB-9BFF-05764FBBF3C6}"/>
          </ac:spMkLst>
        </pc:spChg>
        <pc:spChg chg="add del">
          <ac:chgData name="Mirzet Sakonjic" userId="5cc4d540-e8e9-4d91-ac17-21e26dc6c5b9" providerId="ADAL" clId="{B232812F-4558-4D74-9ECD-F7AD9F81411E}" dt="2021-06-14T16:11:31.700" v="490" actId="26606"/>
          <ac:spMkLst>
            <pc:docMk/>
            <pc:sldMk cId="3915347286" sldId="304"/>
            <ac:spMk id="39" creationId="{12F7E335-851A-4CAE-B09F-E657819D4600}"/>
          </ac:spMkLst>
        </pc:spChg>
        <pc:spChg chg="add del">
          <ac:chgData name="Mirzet Sakonjic" userId="5cc4d540-e8e9-4d91-ac17-21e26dc6c5b9" providerId="ADAL" clId="{B232812F-4558-4D74-9ECD-F7AD9F81411E}" dt="2021-06-14T16:11:31.700" v="490" actId="26606"/>
          <ac:spMkLst>
            <pc:docMk/>
            <pc:sldMk cId="3915347286" sldId="304"/>
            <ac:spMk id="40" creationId="{10B541F0-7F6E-402E-84D8-CF96EACA5FBC}"/>
          </ac:spMkLst>
        </pc:spChg>
        <pc:spChg chg="add del">
          <ac:chgData name="Mirzet Sakonjic" userId="5cc4d540-e8e9-4d91-ac17-21e26dc6c5b9" providerId="ADAL" clId="{B232812F-4558-4D74-9ECD-F7AD9F81411E}" dt="2021-06-14T16:11:32.923" v="492" actId="26606"/>
          <ac:spMkLst>
            <pc:docMk/>
            <pc:sldMk cId="3915347286" sldId="304"/>
            <ac:spMk id="43" creationId="{F747F1B4-B831-4277-8AB0-32767F7EB7BF}"/>
          </ac:spMkLst>
        </pc:spChg>
        <pc:spChg chg="add del">
          <ac:chgData name="Mirzet Sakonjic" userId="5cc4d540-e8e9-4d91-ac17-21e26dc6c5b9" providerId="ADAL" clId="{B232812F-4558-4D74-9ECD-F7AD9F81411E}" dt="2021-06-14T16:11:32.923" v="492" actId="26606"/>
          <ac:spMkLst>
            <pc:docMk/>
            <pc:sldMk cId="3915347286" sldId="304"/>
            <ac:spMk id="44" creationId="{D80CFA21-AB7C-4BEB-9BFF-05764FBBF3C6}"/>
          </ac:spMkLst>
        </pc:spChg>
        <pc:spChg chg="add del">
          <ac:chgData name="Mirzet Sakonjic" userId="5cc4d540-e8e9-4d91-ac17-21e26dc6c5b9" providerId="ADAL" clId="{B232812F-4558-4D74-9ECD-F7AD9F81411E}" dt="2021-06-14T16:11:32.923" v="492" actId="26606"/>
          <ac:spMkLst>
            <pc:docMk/>
            <pc:sldMk cId="3915347286" sldId="304"/>
            <ac:spMk id="45" creationId="{12F7E335-851A-4CAE-B09F-E657819D4600}"/>
          </ac:spMkLst>
        </pc:spChg>
        <pc:spChg chg="add del">
          <ac:chgData name="Mirzet Sakonjic" userId="5cc4d540-e8e9-4d91-ac17-21e26dc6c5b9" providerId="ADAL" clId="{B232812F-4558-4D74-9ECD-F7AD9F81411E}" dt="2021-06-14T16:11:32.923" v="492" actId="26606"/>
          <ac:spMkLst>
            <pc:docMk/>
            <pc:sldMk cId="3915347286" sldId="304"/>
            <ac:spMk id="46" creationId="{10B541F0-7F6E-402E-84D8-CF96EACA5FBC}"/>
          </ac:spMkLst>
        </pc:spChg>
        <pc:spChg chg="add del">
          <ac:chgData name="Mirzet Sakonjic" userId="5cc4d540-e8e9-4d91-ac17-21e26dc6c5b9" providerId="ADAL" clId="{B232812F-4558-4D74-9ECD-F7AD9F81411E}" dt="2021-06-14T16:11:34.322" v="494" actId="26606"/>
          <ac:spMkLst>
            <pc:docMk/>
            <pc:sldMk cId="3915347286" sldId="304"/>
            <ac:spMk id="49" creationId="{F747F1B4-B831-4277-8AB0-32767F7EB7BF}"/>
          </ac:spMkLst>
        </pc:spChg>
        <pc:spChg chg="add del">
          <ac:chgData name="Mirzet Sakonjic" userId="5cc4d540-e8e9-4d91-ac17-21e26dc6c5b9" providerId="ADAL" clId="{B232812F-4558-4D74-9ECD-F7AD9F81411E}" dt="2021-06-14T16:11:34.322" v="494" actId="26606"/>
          <ac:spMkLst>
            <pc:docMk/>
            <pc:sldMk cId="3915347286" sldId="304"/>
            <ac:spMk id="50" creationId="{D80CFA21-AB7C-4BEB-9BFF-05764FBBF3C6}"/>
          </ac:spMkLst>
        </pc:spChg>
        <pc:spChg chg="add del">
          <ac:chgData name="Mirzet Sakonjic" userId="5cc4d540-e8e9-4d91-ac17-21e26dc6c5b9" providerId="ADAL" clId="{B232812F-4558-4D74-9ECD-F7AD9F81411E}" dt="2021-06-14T16:11:34.322" v="494" actId="26606"/>
          <ac:spMkLst>
            <pc:docMk/>
            <pc:sldMk cId="3915347286" sldId="304"/>
            <ac:spMk id="51" creationId="{12F7E335-851A-4CAE-B09F-E657819D4600}"/>
          </ac:spMkLst>
        </pc:spChg>
        <pc:spChg chg="add del">
          <ac:chgData name="Mirzet Sakonjic" userId="5cc4d540-e8e9-4d91-ac17-21e26dc6c5b9" providerId="ADAL" clId="{B232812F-4558-4D74-9ECD-F7AD9F81411E}" dt="2021-06-14T16:11:34.322" v="494" actId="26606"/>
          <ac:spMkLst>
            <pc:docMk/>
            <pc:sldMk cId="3915347286" sldId="304"/>
            <ac:spMk id="52" creationId="{10B541F0-7F6E-402E-84D8-CF96EACA5FBC}"/>
          </ac:spMkLst>
        </pc:spChg>
        <pc:spChg chg="add del">
          <ac:chgData name="Mirzet Sakonjic" userId="5cc4d540-e8e9-4d91-ac17-21e26dc6c5b9" providerId="ADAL" clId="{B232812F-4558-4D74-9ECD-F7AD9F81411E}" dt="2021-06-14T16:13:36.846" v="563" actId="26606"/>
          <ac:spMkLst>
            <pc:docMk/>
            <pc:sldMk cId="3915347286" sldId="304"/>
            <ac:spMk id="55" creationId="{F747F1B4-B831-4277-8AB0-32767F7EB7BF}"/>
          </ac:spMkLst>
        </pc:spChg>
        <pc:spChg chg="add del">
          <ac:chgData name="Mirzet Sakonjic" userId="5cc4d540-e8e9-4d91-ac17-21e26dc6c5b9" providerId="ADAL" clId="{B232812F-4558-4D74-9ECD-F7AD9F81411E}" dt="2021-06-14T16:13:36.846" v="563" actId="26606"/>
          <ac:spMkLst>
            <pc:docMk/>
            <pc:sldMk cId="3915347286" sldId="304"/>
            <ac:spMk id="56" creationId="{D80CFA21-AB7C-4BEB-9BFF-05764FBBF3C6}"/>
          </ac:spMkLst>
        </pc:spChg>
        <pc:spChg chg="add del">
          <ac:chgData name="Mirzet Sakonjic" userId="5cc4d540-e8e9-4d91-ac17-21e26dc6c5b9" providerId="ADAL" clId="{B232812F-4558-4D74-9ECD-F7AD9F81411E}" dt="2021-06-14T16:13:36.846" v="563" actId="26606"/>
          <ac:spMkLst>
            <pc:docMk/>
            <pc:sldMk cId="3915347286" sldId="304"/>
            <ac:spMk id="57" creationId="{12F7E335-851A-4CAE-B09F-E657819D4600}"/>
          </ac:spMkLst>
        </pc:spChg>
        <pc:spChg chg="add del">
          <ac:chgData name="Mirzet Sakonjic" userId="5cc4d540-e8e9-4d91-ac17-21e26dc6c5b9" providerId="ADAL" clId="{B232812F-4558-4D74-9ECD-F7AD9F81411E}" dt="2021-06-14T16:13:36.846" v="563" actId="26606"/>
          <ac:spMkLst>
            <pc:docMk/>
            <pc:sldMk cId="3915347286" sldId="304"/>
            <ac:spMk id="58" creationId="{10B541F0-7F6E-402E-84D8-CF96EACA5FBC}"/>
          </ac:spMkLst>
        </pc:spChg>
        <pc:spChg chg="add del">
          <ac:chgData name="Mirzet Sakonjic" userId="5cc4d540-e8e9-4d91-ac17-21e26dc6c5b9" providerId="ADAL" clId="{B232812F-4558-4D74-9ECD-F7AD9F81411E}" dt="2021-06-14T16:13:32.297" v="561" actId="26606"/>
          <ac:spMkLst>
            <pc:docMk/>
            <pc:sldMk cId="3915347286" sldId="304"/>
            <ac:spMk id="64" creationId="{F747F1B4-B831-4277-8AB0-32767F7EB7BF}"/>
          </ac:spMkLst>
        </pc:spChg>
        <pc:spChg chg="add del">
          <ac:chgData name="Mirzet Sakonjic" userId="5cc4d540-e8e9-4d91-ac17-21e26dc6c5b9" providerId="ADAL" clId="{B232812F-4558-4D74-9ECD-F7AD9F81411E}" dt="2021-06-14T16:13:32.297" v="561" actId="26606"/>
          <ac:spMkLst>
            <pc:docMk/>
            <pc:sldMk cId="3915347286" sldId="304"/>
            <ac:spMk id="66" creationId="{D80CFA21-AB7C-4BEB-9BFF-05764FBBF3C6}"/>
          </ac:spMkLst>
        </pc:spChg>
        <pc:spChg chg="add del">
          <ac:chgData name="Mirzet Sakonjic" userId="5cc4d540-e8e9-4d91-ac17-21e26dc6c5b9" providerId="ADAL" clId="{B232812F-4558-4D74-9ECD-F7AD9F81411E}" dt="2021-06-14T16:13:32.297" v="561" actId="26606"/>
          <ac:spMkLst>
            <pc:docMk/>
            <pc:sldMk cId="3915347286" sldId="304"/>
            <ac:spMk id="68" creationId="{12F7E335-851A-4CAE-B09F-E657819D4600}"/>
          </ac:spMkLst>
        </pc:spChg>
        <pc:spChg chg="add del">
          <ac:chgData name="Mirzet Sakonjic" userId="5cc4d540-e8e9-4d91-ac17-21e26dc6c5b9" providerId="ADAL" clId="{B232812F-4558-4D74-9ECD-F7AD9F81411E}" dt="2021-06-14T16:13:32.297" v="561" actId="26606"/>
          <ac:spMkLst>
            <pc:docMk/>
            <pc:sldMk cId="3915347286" sldId="304"/>
            <ac:spMk id="70" creationId="{10B541F0-7F6E-402E-84D8-CF96EACA5FBC}"/>
          </ac:spMkLst>
        </pc:spChg>
        <pc:graphicFrameChg chg="add del">
          <ac:chgData name="Mirzet Sakonjic" userId="5cc4d540-e8e9-4d91-ac17-21e26dc6c5b9" providerId="ADAL" clId="{B232812F-4558-4D74-9ECD-F7AD9F81411E}" dt="2021-06-14T16:11:03.813" v="480" actId="26606"/>
          <ac:graphicFrameMkLst>
            <pc:docMk/>
            <pc:sldMk cId="3915347286" sldId="304"/>
            <ac:graphicFrameMk id="5" creationId="{7323E7E3-6E7C-41A9-BD1C-FE35E24C60F2}"/>
          </ac:graphicFrameMkLst>
        </pc:graphicFrameChg>
        <pc:graphicFrameChg chg="add del">
          <ac:chgData name="Mirzet Sakonjic" userId="5cc4d540-e8e9-4d91-ac17-21e26dc6c5b9" providerId="ADAL" clId="{B232812F-4558-4D74-9ECD-F7AD9F81411E}" dt="2021-06-14T16:11:10.991" v="482" actId="26606"/>
          <ac:graphicFrameMkLst>
            <pc:docMk/>
            <pc:sldMk cId="3915347286" sldId="304"/>
            <ac:graphicFrameMk id="21" creationId="{091D76F9-4B8E-458A-A9D6-66B5D73F6D8E}"/>
          </ac:graphicFrameMkLst>
        </pc:graphicFrameChg>
        <pc:graphicFrameChg chg="add del">
          <ac:chgData name="Mirzet Sakonjic" userId="5cc4d540-e8e9-4d91-ac17-21e26dc6c5b9" providerId="ADAL" clId="{B232812F-4558-4D74-9ECD-F7AD9F81411E}" dt="2021-06-14T16:11:19.451" v="484" actId="26606"/>
          <ac:graphicFrameMkLst>
            <pc:docMk/>
            <pc:sldMk cId="3915347286" sldId="304"/>
            <ac:graphicFrameMk id="23" creationId="{8BB71882-CC30-4F34-B803-40DB4E3600FC}"/>
          </ac:graphicFrameMkLst>
        </pc:graphicFrameChg>
        <pc:graphicFrameChg chg="add del">
          <ac:chgData name="Mirzet Sakonjic" userId="5cc4d540-e8e9-4d91-ac17-21e26dc6c5b9" providerId="ADAL" clId="{B232812F-4558-4D74-9ECD-F7AD9F81411E}" dt="2021-06-14T16:11:27.904" v="486" actId="26606"/>
          <ac:graphicFrameMkLst>
            <pc:docMk/>
            <pc:sldMk cId="3915347286" sldId="304"/>
            <ac:graphicFrameMk id="29" creationId="{43256AA0-B976-44B4-88D8-12B53D4E2DF1}"/>
          </ac:graphicFrameMkLst>
        </pc:graphicFrameChg>
        <pc:graphicFrameChg chg="add del">
          <ac:chgData name="Mirzet Sakonjic" userId="5cc4d540-e8e9-4d91-ac17-21e26dc6c5b9" providerId="ADAL" clId="{B232812F-4558-4D74-9ECD-F7AD9F81411E}" dt="2021-06-14T16:11:30.174" v="488" actId="26606"/>
          <ac:graphicFrameMkLst>
            <pc:docMk/>
            <pc:sldMk cId="3915347286" sldId="304"/>
            <ac:graphicFrameMk id="35" creationId="{7323E7E3-6E7C-41A9-BD1C-FE35E24C60F2}"/>
          </ac:graphicFrameMkLst>
        </pc:graphicFrameChg>
        <pc:graphicFrameChg chg="add del">
          <ac:chgData name="Mirzet Sakonjic" userId="5cc4d540-e8e9-4d91-ac17-21e26dc6c5b9" providerId="ADAL" clId="{B232812F-4558-4D74-9ECD-F7AD9F81411E}" dt="2021-06-14T16:11:31.700" v="490" actId="26606"/>
          <ac:graphicFrameMkLst>
            <pc:docMk/>
            <pc:sldMk cId="3915347286" sldId="304"/>
            <ac:graphicFrameMk id="41" creationId="{091D76F9-4B8E-458A-A9D6-66B5D73F6D8E}"/>
          </ac:graphicFrameMkLst>
        </pc:graphicFrameChg>
        <pc:graphicFrameChg chg="add del">
          <ac:chgData name="Mirzet Sakonjic" userId="5cc4d540-e8e9-4d91-ac17-21e26dc6c5b9" providerId="ADAL" clId="{B232812F-4558-4D74-9ECD-F7AD9F81411E}" dt="2021-06-14T16:11:32.923" v="492" actId="26606"/>
          <ac:graphicFrameMkLst>
            <pc:docMk/>
            <pc:sldMk cId="3915347286" sldId="304"/>
            <ac:graphicFrameMk id="47" creationId="{7323E7E3-6E7C-41A9-BD1C-FE35E24C60F2}"/>
          </ac:graphicFrameMkLst>
        </pc:graphicFrameChg>
        <pc:graphicFrameChg chg="add del">
          <ac:chgData name="Mirzet Sakonjic" userId="5cc4d540-e8e9-4d91-ac17-21e26dc6c5b9" providerId="ADAL" clId="{B232812F-4558-4D74-9ECD-F7AD9F81411E}" dt="2021-06-14T16:11:34.322" v="494" actId="26606"/>
          <ac:graphicFrameMkLst>
            <pc:docMk/>
            <pc:sldMk cId="3915347286" sldId="304"/>
            <ac:graphicFrameMk id="53" creationId="{091D76F9-4B8E-458A-A9D6-66B5D73F6D8E}"/>
          </ac:graphicFrameMkLst>
        </pc:graphicFrameChg>
        <pc:graphicFrameChg chg="add mod modGraphic">
          <ac:chgData name="Mirzet Sakonjic" userId="5cc4d540-e8e9-4d91-ac17-21e26dc6c5b9" providerId="ADAL" clId="{B232812F-4558-4D74-9ECD-F7AD9F81411E}" dt="2021-06-14T16:13:36.846" v="563" actId="26606"/>
          <ac:graphicFrameMkLst>
            <pc:docMk/>
            <pc:sldMk cId="3915347286" sldId="304"/>
            <ac:graphicFrameMk id="59" creationId="{7323E7E3-6E7C-41A9-BD1C-FE35E24C60F2}"/>
          </ac:graphicFrameMkLst>
        </pc:graphicFrameChg>
      </pc:sldChg>
      <pc:sldChg chg="addSp delSp modSp new mod setBg setClrOvrMap">
        <pc:chgData name="Mirzet Sakonjic" userId="5cc4d540-e8e9-4d91-ac17-21e26dc6c5b9" providerId="ADAL" clId="{B232812F-4558-4D74-9ECD-F7AD9F81411E}" dt="2021-06-14T16:40:37.268" v="577" actId="26606"/>
        <pc:sldMkLst>
          <pc:docMk/>
          <pc:sldMk cId="229419643" sldId="305"/>
        </pc:sldMkLst>
        <pc:spChg chg="mod">
          <ac:chgData name="Mirzet Sakonjic" userId="5cc4d540-e8e9-4d91-ac17-21e26dc6c5b9" providerId="ADAL" clId="{B232812F-4558-4D74-9ECD-F7AD9F81411E}" dt="2021-06-14T16:40:37.268" v="577" actId="26606"/>
          <ac:spMkLst>
            <pc:docMk/>
            <pc:sldMk cId="229419643" sldId="305"/>
            <ac:spMk id="2" creationId="{A17685FF-6537-4B2E-BF3F-77D6F17AA697}"/>
          </ac:spMkLst>
        </pc:spChg>
        <pc:spChg chg="mod">
          <ac:chgData name="Mirzet Sakonjic" userId="5cc4d540-e8e9-4d91-ac17-21e26dc6c5b9" providerId="ADAL" clId="{B232812F-4558-4D74-9ECD-F7AD9F81411E}" dt="2021-06-14T16:40:37.268" v="577" actId="26606"/>
          <ac:spMkLst>
            <pc:docMk/>
            <pc:sldMk cId="229419643" sldId="305"/>
            <ac:spMk id="3" creationId="{50DC1B99-B563-4A1F-B7A3-21E8F8CE8A83}"/>
          </ac:spMkLst>
        </pc:spChg>
        <pc:spChg chg="add del">
          <ac:chgData name="Mirzet Sakonjic" userId="5cc4d540-e8e9-4d91-ac17-21e26dc6c5b9" providerId="ADAL" clId="{B232812F-4558-4D74-9ECD-F7AD9F81411E}" dt="2021-06-14T16:40:37.208" v="576" actId="26606"/>
          <ac:spMkLst>
            <pc:docMk/>
            <pc:sldMk cId="229419643" sldId="305"/>
            <ac:spMk id="5" creationId="{923E8915-D2AA-4327-A45A-972C3CA9574B}"/>
          </ac:spMkLst>
        </pc:spChg>
        <pc:spChg chg="add del">
          <ac:chgData name="Mirzet Sakonjic" userId="5cc4d540-e8e9-4d91-ac17-21e26dc6c5b9" providerId="ADAL" clId="{B232812F-4558-4D74-9ECD-F7AD9F81411E}" dt="2021-06-14T16:40:37.208" v="576" actId="26606"/>
          <ac:spMkLst>
            <pc:docMk/>
            <pc:sldMk cId="229419643" sldId="305"/>
            <ac:spMk id="6" creationId="{8302FC3C-9804-4950-B721-5FD704BA6065}"/>
          </ac:spMkLst>
        </pc:spChg>
        <pc:spChg chg="add del">
          <ac:chgData name="Mirzet Sakonjic" userId="5cc4d540-e8e9-4d91-ac17-21e26dc6c5b9" providerId="ADAL" clId="{B232812F-4558-4D74-9ECD-F7AD9F81411E}" dt="2021-06-14T16:40:10.678" v="570" actId="26606"/>
          <ac:spMkLst>
            <pc:docMk/>
            <pc:sldMk cId="229419643" sldId="305"/>
            <ac:spMk id="8" creationId="{74CD14DB-BB81-479F-A1FC-1C75640E9F84}"/>
          </ac:spMkLst>
        </pc:spChg>
        <pc:spChg chg="add del">
          <ac:chgData name="Mirzet Sakonjic" userId="5cc4d540-e8e9-4d91-ac17-21e26dc6c5b9" providerId="ADAL" clId="{B232812F-4558-4D74-9ECD-F7AD9F81411E}" dt="2021-06-14T16:40:10.678" v="570" actId="26606"/>
          <ac:spMkLst>
            <pc:docMk/>
            <pc:sldMk cId="229419643" sldId="305"/>
            <ac:spMk id="10" creationId="{C943A91B-7CA7-4592-A975-73B1BF8C4C74}"/>
          </ac:spMkLst>
        </pc:spChg>
        <pc:spChg chg="add del">
          <ac:chgData name="Mirzet Sakonjic" userId="5cc4d540-e8e9-4d91-ac17-21e26dc6c5b9" providerId="ADAL" clId="{B232812F-4558-4D74-9ECD-F7AD9F81411E}" dt="2021-06-14T16:40:10.678" v="570" actId="26606"/>
          <ac:spMkLst>
            <pc:docMk/>
            <pc:sldMk cId="229419643" sldId="305"/>
            <ac:spMk id="12" creationId="{EC471314-E46A-414B-8D91-74880E84F187}"/>
          </ac:spMkLst>
        </pc:spChg>
        <pc:spChg chg="add del">
          <ac:chgData name="Mirzet Sakonjic" userId="5cc4d540-e8e9-4d91-ac17-21e26dc6c5b9" providerId="ADAL" clId="{B232812F-4558-4D74-9ECD-F7AD9F81411E}" dt="2021-06-14T16:40:10.678" v="570" actId="26606"/>
          <ac:spMkLst>
            <pc:docMk/>
            <pc:sldMk cId="229419643" sldId="305"/>
            <ac:spMk id="14" creationId="{6A681326-1C9D-44A3-A627-3871BDAE4127}"/>
          </ac:spMkLst>
        </pc:spChg>
        <pc:spChg chg="add del">
          <ac:chgData name="Mirzet Sakonjic" userId="5cc4d540-e8e9-4d91-ac17-21e26dc6c5b9" providerId="ADAL" clId="{B232812F-4558-4D74-9ECD-F7AD9F81411E}" dt="2021-06-14T16:40:37.208" v="576" actId="26606"/>
          <ac:spMkLst>
            <pc:docMk/>
            <pc:sldMk cId="229419643" sldId="305"/>
            <ac:spMk id="16" creationId="{F3798573-F27B-47EB-8EA4-7EE34954C2D6}"/>
          </ac:spMkLst>
        </pc:spChg>
        <pc:spChg chg="add">
          <ac:chgData name="Mirzet Sakonjic" userId="5cc4d540-e8e9-4d91-ac17-21e26dc6c5b9" providerId="ADAL" clId="{B232812F-4558-4D74-9ECD-F7AD9F81411E}" dt="2021-06-14T16:40:37.268" v="577" actId="26606"/>
          <ac:spMkLst>
            <pc:docMk/>
            <pc:sldMk cId="229419643" sldId="305"/>
            <ac:spMk id="18" creationId="{0D9B8FD4-CDEB-4EB4-B4DE-C89E11938958}"/>
          </ac:spMkLst>
        </pc:spChg>
        <pc:spChg chg="add">
          <ac:chgData name="Mirzet Sakonjic" userId="5cc4d540-e8e9-4d91-ac17-21e26dc6c5b9" providerId="ADAL" clId="{B232812F-4558-4D74-9ECD-F7AD9F81411E}" dt="2021-06-14T16:40:37.268" v="577" actId="26606"/>
          <ac:spMkLst>
            <pc:docMk/>
            <pc:sldMk cId="229419643" sldId="305"/>
            <ac:spMk id="19" creationId="{5A2E3D1D-9E9F-4739-BA14-D4D7FA9FBDD1}"/>
          </ac:spMkLst>
        </pc:spChg>
        <pc:spChg chg="add">
          <ac:chgData name="Mirzet Sakonjic" userId="5cc4d540-e8e9-4d91-ac17-21e26dc6c5b9" providerId="ADAL" clId="{B232812F-4558-4D74-9ECD-F7AD9F81411E}" dt="2021-06-14T16:40:37.268" v="577" actId="26606"/>
          <ac:spMkLst>
            <pc:docMk/>
            <pc:sldMk cId="229419643" sldId="305"/>
            <ac:spMk id="20" creationId="{1FFB365B-E9DC-4859-B8AB-CB83EEBE4E28}"/>
          </ac:spMkLst>
        </pc:spChg>
        <pc:spChg chg="add">
          <ac:chgData name="Mirzet Sakonjic" userId="5cc4d540-e8e9-4d91-ac17-21e26dc6c5b9" providerId="ADAL" clId="{B232812F-4558-4D74-9ECD-F7AD9F81411E}" dt="2021-06-14T16:40:37.268" v="577" actId="26606"/>
          <ac:spMkLst>
            <pc:docMk/>
            <pc:sldMk cId="229419643" sldId="305"/>
            <ac:spMk id="21" creationId="{8ADAB9C8-EB37-4914-A699-C716FC8FE4FE}"/>
          </ac:spMkLst>
        </pc:spChg>
        <pc:picChg chg="add del">
          <ac:chgData name="Mirzet Sakonjic" userId="5cc4d540-e8e9-4d91-ac17-21e26dc6c5b9" providerId="ADAL" clId="{B232812F-4558-4D74-9ECD-F7AD9F81411E}" dt="2021-06-14T16:40:37.208" v="576" actId="26606"/>
          <ac:picMkLst>
            <pc:docMk/>
            <pc:sldMk cId="229419643" sldId="305"/>
            <ac:picMk id="9" creationId="{3BC6EBB2-9BDC-4075-BA6B-43A9FBF9C86C}"/>
          </ac:picMkLst>
        </pc:picChg>
        <pc:cxnChg chg="add del">
          <ac:chgData name="Mirzet Sakonjic" userId="5cc4d540-e8e9-4d91-ac17-21e26dc6c5b9" providerId="ADAL" clId="{B232812F-4558-4D74-9ECD-F7AD9F81411E}" dt="2021-06-14T16:40:37.208" v="576" actId="26606"/>
          <ac:cxnSpMkLst>
            <pc:docMk/>
            <pc:sldMk cId="229419643" sldId="305"/>
            <ac:cxnSpMk id="7" creationId="{6B9695BD-ECF6-49CA-8877-8C493193C65D}"/>
          </ac:cxnSpMkLst>
        </pc:cxnChg>
      </pc:sldChg>
      <pc:sldChg chg="addSp delSp modSp new mod setBg setClrOvrMap">
        <pc:chgData name="Mirzet Sakonjic" userId="5cc4d540-e8e9-4d91-ac17-21e26dc6c5b9" providerId="ADAL" clId="{B232812F-4558-4D74-9ECD-F7AD9F81411E}" dt="2021-06-14T16:43:06.359" v="603" actId="26606"/>
        <pc:sldMkLst>
          <pc:docMk/>
          <pc:sldMk cId="2112561142" sldId="306"/>
        </pc:sldMkLst>
        <pc:spChg chg="mod">
          <ac:chgData name="Mirzet Sakonjic" userId="5cc4d540-e8e9-4d91-ac17-21e26dc6c5b9" providerId="ADAL" clId="{B232812F-4558-4D74-9ECD-F7AD9F81411E}" dt="2021-06-14T16:43:06.359" v="603" actId="26606"/>
          <ac:spMkLst>
            <pc:docMk/>
            <pc:sldMk cId="2112561142" sldId="306"/>
            <ac:spMk id="2" creationId="{03C9F666-A246-438B-8849-659FE68B061F}"/>
          </ac:spMkLst>
        </pc:spChg>
        <pc:spChg chg="add del mod">
          <ac:chgData name="Mirzet Sakonjic" userId="5cc4d540-e8e9-4d91-ac17-21e26dc6c5b9" providerId="ADAL" clId="{B232812F-4558-4D74-9ECD-F7AD9F81411E}" dt="2021-06-14T16:43:06.359" v="603" actId="26606"/>
          <ac:spMkLst>
            <pc:docMk/>
            <pc:sldMk cId="2112561142" sldId="306"/>
            <ac:spMk id="3" creationId="{251466FF-CFEE-4835-83A2-D036929026EF}"/>
          </ac:spMkLst>
        </pc:spChg>
        <pc:spChg chg="add del">
          <ac:chgData name="Mirzet Sakonjic" userId="5cc4d540-e8e9-4d91-ac17-21e26dc6c5b9" providerId="ADAL" clId="{B232812F-4558-4D74-9ECD-F7AD9F81411E}" dt="2021-06-14T16:43:06.359" v="603" actId="26606"/>
          <ac:spMkLst>
            <pc:docMk/>
            <pc:sldMk cId="2112561142" sldId="306"/>
            <ac:spMk id="8" creationId="{0D9B8FD4-CDEB-4EB4-B4DE-C89E11938958}"/>
          </ac:spMkLst>
        </pc:spChg>
        <pc:spChg chg="add del">
          <ac:chgData name="Mirzet Sakonjic" userId="5cc4d540-e8e9-4d91-ac17-21e26dc6c5b9" providerId="ADAL" clId="{B232812F-4558-4D74-9ECD-F7AD9F81411E}" dt="2021-06-14T16:43:06.359" v="603" actId="26606"/>
          <ac:spMkLst>
            <pc:docMk/>
            <pc:sldMk cId="2112561142" sldId="306"/>
            <ac:spMk id="10" creationId="{5A2E3D1D-9E9F-4739-BA14-D4D7FA9FBDD1}"/>
          </ac:spMkLst>
        </pc:spChg>
        <pc:spChg chg="add del">
          <ac:chgData name="Mirzet Sakonjic" userId="5cc4d540-e8e9-4d91-ac17-21e26dc6c5b9" providerId="ADAL" clId="{B232812F-4558-4D74-9ECD-F7AD9F81411E}" dt="2021-06-14T16:43:06.359" v="603" actId="26606"/>
          <ac:spMkLst>
            <pc:docMk/>
            <pc:sldMk cId="2112561142" sldId="306"/>
            <ac:spMk id="12" creationId="{1FFB365B-E9DC-4859-B8AB-CB83EEBE4E28}"/>
          </ac:spMkLst>
        </pc:spChg>
        <pc:spChg chg="add del">
          <ac:chgData name="Mirzet Sakonjic" userId="5cc4d540-e8e9-4d91-ac17-21e26dc6c5b9" providerId="ADAL" clId="{B232812F-4558-4D74-9ECD-F7AD9F81411E}" dt="2021-06-14T16:43:06.359" v="603" actId="26606"/>
          <ac:spMkLst>
            <pc:docMk/>
            <pc:sldMk cId="2112561142" sldId="306"/>
            <ac:spMk id="14" creationId="{8ADAB9C8-EB37-4914-A699-C716FC8FE4FE}"/>
          </ac:spMkLst>
        </pc:spChg>
        <pc:spChg chg="add del">
          <ac:chgData name="Mirzet Sakonjic" userId="5cc4d540-e8e9-4d91-ac17-21e26dc6c5b9" providerId="ADAL" clId="{B232812F-4558-4D74-9ECD-F7AD9F81411E}" dt="2021-06-14T16:43:06.359" v="603" actId="26606"/>
          <ac:spMkLst>
            <pc:docMk/>
            <pc:sldMk cId="2112561142" sldId="306"/>
            <ac:spMk id="20" creationId="{47AEA421-5F29-4BA7-9360-2501B5987921}"/>
          </ac:spMkLst>
        </pc:spChg>
        <pc:spChg chg="add del">
          <ac:chgData name="Mirzet Sakonjic" userId="5cc4d540-e8e9-4d91-ac17-21e26dc6c5b9" providerId="ADAL" clId="{B232812F-4558-4D74-9ECD-F7AD9F81411E}" dt="2021-06-14T16:43:06.359" v="603" actId="26606"/>
          <ac:spMkLst>
            <pc:docMk/>
            <pc:sldMk cId="2112561142" sldId="306"/>
            <ac:spMk id="22" creationId="{9348F0CB-4904-4DEF-BDD4-ADEC2DCCCBD7}"/>
          </ac:spMkLst>
        </pc:spChg>
        <pc:spChg chg="add del">
          <ac:chgData name="Mirzet Sakonjic" userId="5cc4d540-e8e9-4d91-ac17-21e26dc6c5b9" providerId="ADAL" clId="{B232812F-4558-4D74-9ECD-F7AD9F81411E}" dt="2021-06-14T16:43:06.359" v="603" actId="26606"/>
          <ac:spMkLst>
            <pc:docMk/>
            <pc:sldMk cId="2112561142" sldId="306"/>
            <ac:spMk id="24" creationId="{1583E1B8-79B3-49BB-8704-58E4AB1AF213}"/>
          </ac:spMkLst>
        </pc:spChg>
        <pc:spChg chg="add del">
          <ac:chgData name="Mirzet Sakonjic" userId="5cc4d540-e8e9-4d91-ac17-21e26dc6c5b9" providerId="ADAL" clId="{B232812F-4558-4D74-9ECD-F7AD9F81411E}" dt="2021-06-14T16:43:06.359" v="603" actId="26606"/>
          <ac:spMkLst>
            <pc:docMk/>
            <pc:sldMk cId="2112561142" sldId="306"/>
            <ac:spMk id="26" creationId="{7BB34D5F-2B87-438E-8236-69C6068D47A4}"/>
          </ac:spMkLst>
        </pc:spChg>
        <pc:graphicFrameChg chg="add del">
          <ac:chgData name="Mirzet Sakonjic" userId="5cc4d540-e8e9-4d91-ac17-21e26dc6c5b9" providerId="ADAL" clId="{B232812F-4558-4D74-9ECD-F7AD9F81411E}" dt="2021-06-14T16:43:06.359" v="603" actId="26606"/>
          <ac:graphicFrameMkLst>
            <pc:docMk/>
            <pc:sldMk cId="2112561142" sldId="306"/>
            <ac:graphicFrameMk id="16" creationId="{94200489-04F5-4AFA-ACA0-BBAE06B3A838}"/>
          </ac:graphicFrameMkLst>
        </pc:graphicFrameChg>
      </pc:sldChg>
      <pc:sldChg chg="addSp delSp modSp new mod setBg setClrOvrMap">
        <pc:chgData name="Mirzet Sakonjic" userId="5cc4d540-e8e9-4d91-ac17-21e26dc6c5b9" providerId="ADAL" clId="{B232812F-4558-4D74-9ECD-F7AD9F81411E}" dt="2021-06-14T16:47:24.468" v="676" actId="20577"/>
        <pc:sldMkLst>
          <pc:docMk/>
          <pc:sldMk cId="3113828168" sldId="307"/>
        </pc:sldMkLst>
        <pc:spChg chg="mod">
          <ac:chgData name="Mirzet Sakonjic" userId="5cc4d540-e8e9-4d91-ac17-21e26dc6c5b9" providerId="ADAL" clId="{B232812F-4558-4D74-9ECD-F7AD9F81411E}" dt="2021-06-14T16:47:20.861" v="671" actId="26606"/>
          <ac:spMkLst>
            <pc:docMk/>
            <pc:sldMk cId="3113828168" sldId="307"/>
            <ac:spMk id="2" creationId="{5CD318B9-F674-4ACD-9D8D-EF6D9F5BF71E}"/>
          </ac:spMkLst>
        </pc:spChg>
        <pc:spChg chg="add del mod">
          <ac:chgData name="Mirzet Sakonjic" userId="5cc4d540-e8e9-4d91-ac17-21e26dc6c5b9" providerId="ADAL" clId="{B232812F-4558-4D74-9ECD-F7AD9F81411E}" dt="2021-06-14T16:47:24.468" v="676" actId="20577"/>
          <ac:spMkLst>
            <pc:docMk/>
            <pc:sldMk cId="3113828168" sldId="307"/>
            <ac:spMk id="3" creationId="{B95D1BE3-A120-4985-B0DC-7DDDF00439B0}"/>
          </ac:spMkLst>
        </pc:spChg>
        <pc:spChg chg="add del">
          <ac:chgData name="Mirzet Sakonjic" userId="5cc4d540-e8e9-4d91-ac17-21e26dc6c5b9" providerId="ADAL" clId="{B232812F-4558-4D74-9ECD-F7AD9F81411E}" dt="2021-06-14T16:46:12.327" v="650" actId="26606"/>
          <ac:spMkLst>
            <pc:docMk/>
            <pc:sldMk cId="3113828168" sldId="307"/>
            <ac:spMk id="6" creationId="{ABE6F9A3-300E-47F5-B41C-C8C5E758DE7C}"/>
          </ac:spMkLst>
        </pc:spChg>
        <pc:spChg chg="add del">
          <ac:chgData name="Mirzet Sakonjic" userId="5cc4d540-e8e9-4d91-ac17-21e26dc6c5b9" providerId="ADAL" clId="{B232812F-4558-4D74-9ECD-F7AD9F81411E}" dt="2021-06-14T16:46:12.327" v="650" actId="26606"/>
          <ac:spMkLst>
            <pc:docMk/>
            <pc:sldMk cId="3113828168" sldId="307"/>
            <ac:spMk id="7" creationId="{61B4701B-39FE-43B8-86AA-D6B8789C2207}"/>
          </ac:spMkLst>
        </pc:spChg>
        <pc:spChg chg="add del">
          <ac:chgData name="Mirzet Sakonjic" userId="5cc4d540-e8e9-4d91-ac17-21e26dc6c5b9" providerId="ADAL" clId="{B232812F-4558-4D74-9ECD-F7AD9F81411E}" dt="2021-06-14T16:46:12.327" v="650" actId="26606"/>
          <ac:spMkLst>
            <pc:docMk/>
            <pc:sldMk cId="3113828168" sldId="307"/>
            <ac:spMk id="8" creationId="{E9A7EF13-49FA-4355-971A-34B065F35022}"/>
          </ac:spMkLst>
        </pc:spChg>
        <pc:spChg chg="add del">
          <ac:chgData name="Mirzet Sakonjic" userId="5cc4d540-e8e9-4d91-ac17-21e26dc6c5b9" providerId="ADAL" clId="{B232812F-4558-4D74-9ECD-F7AD9F81411E}" dt="2021-06-14T16:45:56.539" v="645" actId="26606"/>
          <ac:spMkLst>
            <pc:docMk/>
            <pc:sldMk cId="3113828168" sldId="307"/>
            <ac:spMk id="9" creationId="{47AEA421-5F29-4BA7-9360-2501B5987921}"/>
          </ac:spMkLst>
        </pc:spChg>
        <pc:spChg chg="add del">
          <ac:chgData name="Mirzet Sakonjic" userId="5cc4d540-e8e9-4d91-ac17-21e26dc6c5b9" providerId="ADAL" clId="{B232812F-4558-4D74-9ECD-F7AD9F81411E}" dt="2021-06-14T16:46:12.327" v="650" actId="26606"/>
          <ac:spMkLst>
            <pc:docMk/>
            <pc:sldMk cId="3113828168" sldId="307"/>
            <ac:spMk id="10" creationId="{92CF3C3E-0F7B-4F0C-8EBD-BDD38E9C66F5}"/>
          </ac:spMkLst>
        </pc:spChg>
        <pc:spChg chg="add del">
          <ac:chgData name="Mirzet Sakonjic" userId="5cc4d540-e8e9-4d91-ac17-21e26dc6c5b9" providerId="ADAL" clId="{B232812F-4558-4D74-9ECD-F7AD9F81411E}" dt="2021-06-14T16:45:56.539" v="645" actId="26606"/>
          <ac:spMkLst>
            <pc:docMk/>
            <pc:sldMk cId="3113828168" sldId="307"/>
            <ac:spMk id="11" creationId="{9348F0CB-4904-4DEF-BDD4-ADEC2DCCCBD7}"/>
          </ac:spMkLst>
        </pc:spChg>
        <pc:spChg chg="add del">
          <ac:chgData name="Mirzet Sakonjic" userId="5cc4d540-e8e9-4d91-ac17-21e26dc6c5b9" providerId="ADAL" clId="{B232812F-4558-4D74-9ECD-F7AD9F81411E}" dt="2021-06-14T16:45:56.539" v="645" actId="26606"/>
          <ac:spMkLst>
            <pc:docMk/>
            <pc:sldMk cId="3113828168" sldId="307"/>
            <ac:spMk id="13" creationId="{1583E1B8-79B3-49BB-8704-58E4AB1AF213}"/>
          </ac:spMkLst>
        </pc:spChg>
        <pc:spChg chg="add del">
          <ac:chgData name="Mirzet Sakonjic" userId="5cc4d540-e8e9-4d91-ac17-21e26dc6c5b9" providerId="ADAL" clId="{B232812F-4558-4D74-9ECD-F7AD9F81411E}" dt="2021-06-14T16:46:22.134" v="652" actId="26606"/>
          <ac:spMkLst>
            <pc:docMk/>
            <pc:sldMk cId="3113828168" sldId="307"/>
            <ac:spMk id="14" creationId="{47AEA421-5F29-4BA7-9360-2501B5987921}"/>
          </ac:spMkLst>
        </pc:spChg>
        <pc:spChg chg="add del">
          <ac:chgData name="Mirzet Sakonjic" userId="5cc4d540-e8e9-4d91-ac17-21e26dc6c5b9" providerId="ADAL" clId="{B232812F-4558-4D74-9ECD-F7AD9F81411E}" dt="2021-06-14T16:45:56.539" v="645" actId="26606"/>
          <ac:spMkLst>
            <pc:docMk/>
            <pc:sldMk cId="3113828168" sldId="307"/>
            <ac:spMk id="15" creationId="{7BB34D5F-2B87-438E-8236-69C6068D47A4}"/>
          </ac:spMkLst>
        </pc:spChg>
        <pc:spChg chg="add del">
          <ac:chgData name="Mirzet Sakonjic" userId="5cc4d540-e8e9-4d91-ac17-21e26dc6c5b9" providerId="ADAL" clId="{B232812F-4558-4D74-9ECD-F7AD9F81411E}" dt="2021-06-14T16:46:22.134" v="652" actId="26606"/>
          <ac:spMkLst>
            <pc:docMk/>
            <pc:sldMk cId="3113828168" sldId="307"/>
            <ac:spMk id="16" creationId="{9348F0CB-4904-4DEF-BDD4-ADEC2DCCCBD7}"/>
          </ac:spMkLst>
        </pc:spChg>
        <pc:spChg chg="add del">
          <ac:chgData name="Mirzet Sakonjic" userId="5cc4d540-e8e9-4d91-ac17-21e26dc6c5b9" providerId="ADAL" clId="{B232812F-4558-4D74-9ECD-F7AD9F81411E}" dt="2021-06-14T16:46:22.134" v="652" actId="26606"/>
          <ac:spMkLst>
            <pc:docMk/>
            <pc:sldMk cId="3113828168" sldId="307"/>
            <ac:spMk id="17" creationId="{1583E1B8-79B3-49BB-8704-58E4AB1AF213}"/>
          </ac:spMkLst>
        </pc:spChg>
        <pc:spChg chg="add del">
          <ac:chgData name="Mirzet Sakonjic" userId="5cc4d540-e8e9-4d91-ac17-21e26dc6c5b9" providerId="ADAL" clId="{B232812F-4558-4D74-9ECD-F7AD9F81411E}" dt="2021-06-14T16:46:22.134" v="652" actId="26606"/>
          <ac:spMkLst>
            <pc:docMk/>
            <pc:sldMk cId="3113828168" sldId="307"/>
            <ac:spMk id="18" creationId="{7BB34D5F-2B87-438E-8236-69C6068D47A4}"/>
          </ac:spMkLst>
        </pc:spChg>
        <pc:spChg chg="add del">
          <ac:chgData name="Mirzet Sakonjic" userId="5cc4d540-e8e9-4d91-ac17-21e26dc6c5b9" providerId="ADAL" clId="{B232812F-4558-4D74-9ECD-F7AD9F81411E}" dt="2021-06-14T16:46:35.799" v="659" actId="26606"/>
          <ac:spMkLst>
            <pc:docMk/>
            <pc:sldMk cId="3113828168" sldId="307"/>
            <ac:spMk id="20" creationId="{74CD14DB-BB81-479F-A1FC-1C75640E9F84}"/>
          </ac:spMkLst>
        </pc:spChg>
        <pc:spChg chg="add del">
          <ac:chgData name="Mirzet Sakonjic" userId="5cc4d540-e8e9-4d91-ac17-21e26dc6c5b9" providerId="ADAL" clId="{B232812F-4558-4D74-9ECD-F7AD9F81411E}" dt="2021-06-14T16:46:35.799" v="659" actId="26606"/>
          <ac:spMkLst>
            <pc:docMk/>
            <pc:sldMk cId="3113828168" sldId="307"/>
            <ac:spMk id="21" creationId="{C943A91B-7CA7-4592-A975-73B1BF8C4C74}"/>
          </ac:spMkLst>
        </pc:spChg>
        <pc:spChg chg="add del">
          <ac:chgData name="Mirzet Sakonjic" userId="5cc4d540-e8e9-4d91-ac17-21e26dc6c5b9" providerId="ADAL" clId="{B232812F-4558-4D74-9ECD-F7AD9F81411E}" dt="2021-06-14T16:46:35.799" v="659" actId="26606"/>
          <ac:spMkLst>
            <pc:docMk/>
            <pc:sldMk cId="3113828168" sldId="307"/>
            <ac:spMk id="22" creationId="{EC471314-E46A-414B-8D91-74880E84F187}"/>
          </ac:spMkLst>
        </pc:spChg>
        <pc:spChg chg="add del">
          <ac:chgData name="Mirzet Sakonjic" userId="5cc4d540-e8e9-4d91-ac17-21e26dc6c5b9" providerId="ADAL" clId="{B232812F-4558-4D74-9ECD-F7AD9F81411E}" dt="2021-06-14T16:46:35.799" v="659" actId="26606"/>
          <ac:spMkLst>
            <pc:docMk/>
            <pc:sldMk cId="3113828168" sldId="307"/>
            <ac:spMk id="23" creationId="{6A681326-1C9D-44A3-A627-3871BDAE4127}"/>
          </ac:spMkLst>
        </pc:spChg>
        <pc:spChg chg="add del">
          <ac:chgData name="Mirzet Sakonjic" userId="5cc4d540-e8e9-4d91-ac17-21e26dc6c5b9" providerId="ADAL" clId="{B232812F-4558-4D74-9ECD-F7AD9F81411E}" dt="2021-06-14T16:46:38.180" v="661" actId="26606"/>
          <ac:spMkLst>
            <pc:docMk/>
            <pc:sldMk cId="3113828168" sldId="307"/>
            <ac:spMk id="25" creationId="{052BEFF1-896C-45B1-B02C-96A6A1BC389A}"/>
          </ac:spMkLst>
        </pc:spChg>
        <pc:spChg chg="add del">
          <ac:chgData name="Mirzet Sakonjic" userId="5cc4d540-e8e9-4d91-ac17-21e26dc6c5b9" providerId="ADAL" clId="{B232812F-4558-4D74-9ECD-F7AD9F81411E}" dt="2021-06-14T16:46:38.180" v="661" actId="26606"/>
          <ac:spMkLst>
            <pc:docMk/>
            <pc:sldMk cId="3113828168" sldId="307"/>
            <ac:spMk id="26" creationId="{BB237A14-61B1-4C00-A670-5D8D68A8668E}"/>
          </ac:spMkLst>
        </pc:spChg>
        <pc:spChg chg="add del">
          <ac:chgData name="Mirzet Sakonjic" userId="5cc4d540-e8e9-4d91-ac17-21e26dc6c5b9" providerId="ADAL" clId="{B232812F-4558-4D74-9ECD-F7AD9F81411E}" dt="2021-06-14T16:46:38.180" v="661" actId="26606"/>
          <ac:spMkLst>
            <pc:docMk/>
            <pc:sldMk cId="3113828168" sldId="307"/>
            <ac:spMk id="27" creationId="{8598F259-6F54-47A3-8D13-1603D786A328}"/>
          </ac:spMkLst>
        </pc:spChg>
        <pc:spChg chg="add del">
          <ac:chgData name="Mirzet Sakonjic" userId="5cc4d540-e8e9-4d91-ac17-21e26dc6c5b9" providerId="ADAL" clId="{B232812F-4558-4D74-9ECD-F7AD9F81411E}" dt="2021-06-14T16:46:38.180" v="661" actId="26606"/>
          <ac:spMkLst>
            <pc:docMk/>
            <pc:sldMk cId="3113828168" sldId="307"/>
            <ac:spMk id="28" creationId="{0BA768A8-4FED-4ED8-9E46-6BE72188ECD2}"/>
          </ac:spMkLst>
        </pc:spChg>
        <pc:spChg chg="add del">
          <ac:chgData name="Mirzet Sakonjic" userId="5cc4d540-e8e9-4d91-ac17-21e26dc6c5b9" providerId="ADAL" clId="{B232812F-4558-4D74-9ECD-F7AD9F81411E}" dt="2021-06-14T16:46:38.810" v="663" actId="26606"/>
          <ac:spMkLst>
            <pc:docMk/>
            <pc:sldMk cId="3113828168" sldId="307"/>
            <ac:spMk id="30" creationId="{0D9B8FD4-CDEB-4EB4-B4DE-C89E11938958}"/>
          </ac:spMkLst>
        </pc:spChg>
        <pc:spChg chg="add del">
          <ac:chgData name="Mirzet Sakonjic" userId="5cc4d540-e8e9-4d91-ac17-21e26dc6c5b9" providerId="ADAL" clId="{B232812F-4558-4D74-9ECD-F7AD9F81411E}" dt="2021-06-14T16:46:38.810" v="663" actId="26606"/>
          <ac:spMkLst>
            <pc:docMk/>
            <pc:sldMk cId="3113828168" sldId="307"/>
            <ac:spMk id="31" creationId="{5A2E3D1D-9E9F-4739-BA14-D4D7FA9FBDD1}"/>
          </ac:spMkLst>
        </pc:spChg>
        <pc:spChg chg="add del">
          <ac:chgData name="Mirzet Sakonjic" userId="5cc4d540-e8e9-4d91-ac17-21e26dc6c5b9" providerId="ADAL" clId="{B232812F-4558-4D74-9ECD-F7AD9F81411E}" dt="2021-06-14T16:46:38.810" v="663" actId="26606"/>
          <ac:spMkLst>
            <pc:docMk/>
            <pc:sldMk cId="3113828168" sldId="307"/>
            <ac:spMk id="32" creationId="{1FFB365B-E9DC-4859-B8AB-CB83EEBE4E28}"/>
          </ac:spMkLst>
        </pc:spChg>
        <pc:spChg chg="add del">
          <ac:chgData name="Mirzet Sakonjic" userId="5cc4d540-e8e9-4d91-ac17-21e26dc6c5b9" providerId="ADAL" clId="{B232812F-4558-4D74-9ECD-F7AD9F81411E}" dt="2021-06-14T16:46:38.810" v="663" actId="26606"/>
          <ac:spMkLst>
            <pc:docMk/>
            <pc:sldMk cId="3113828168" sldId="307"/>
            <ac:spMk id="33" creationId="{8ADAB9C8-EB37-4914-A699-C716FC8FE4FE}"/>
          </ac:spMkLst>
        </pc:spChg>
        <pc:spChg chg="add del">
          <ac:chgData name="Mirzet Sakonjic" userId="5cc4d540-e8e9-4d91-ac17-21e26dc6c5b9" providerId="ADAL" clId="{B232812F-4558-4D74-9ECD-F7AD9F81411E}" dt="2021-06-14T16:46:40.462" v="665" actId="26606"/>
          <ac:spMkLst>
            <pc:docMk/>
            <pc:sldMk cId="3113828168" sldId="307"/>
            <ac:spMk id="35" creationId="{74CD14DB-BB81-479F-A1FC-1C75640E9F84}"/>
          </ac:spMkLst>
        </pc:spChg>
        <pc:spChg chg="add del">
          <ac:chgData name="Mirzet Sakonjic" userId="5cc4d540-e8e9-4d91-ac17-21e26dc6c5b9" providerId="ADAL" clId="{B232812F-4558-4D74-9ECD-F7AD9F81411E}" dt="2021-06-14T16:46:40.462" v="665" actId="26606"/>
          <ac:spMkLst>
            <pc:docMk/>
            <pc:sldMk cId="3113828168" sldId="307"/>
            <ac:spMk id="36" creationId="{C943A91B-7CA7-4592-A975-73B1BF8C4C74}"/>
          </ac:spMkLst>
        </pc:spChg>
        <pc:spChg chg="add del">
          <ac:chgData name="Mirzet Sakonjic" userId="5cc4d540-e8e9-4d91-ac17-21e26dc6c5b9" providerId="ADAL" clId="{B232812F-4558-4D74-9ECD-F7AD9F81411E}" dt="2021-06-14T16:46:40.462" v="665" actId="26606"/>
          <ac:spMkLst>
            <pc:docMk/>
            <pc:sldMk cId="3113828168" sldId="307"/>
            <ac:spMk id="37" creationId="{EC471314-E46A-414B-8D91-74880E84F187}"/>
          </ac:spMkLst>
        </pc:spChg>
        <pc:spChg chg="add del">
          <ac:chgData name="Mirzet Sakonjic" userId="5cc4d540-e8e9-4d91-ac17-21e26dc6c5b9" providerId="ADAL" clId="{B232812F-4558-4D74-9ECD-F7AD9F81411E}" dt="2021-06-14T16:46:40.462" v="665" actId="26606"/>
          <ac:spMkLst>
            <pc:docMk/>
            <pc:sldMk cId="3113828168" sldId="307"/>
            <ac:spMk id="38" creationId="{6A681326-1C9D-44A3-A627-3871BDAE4127}"/>
          </ac:spMkLst>
        </pc:spChg>
        <pc:spChg chg="add del">
          <ac:chgData name="Mirzet Sakonjic" userId="5cc4d540-e8e9-4d91-ac17-21e26dc6c5b9" providerId="ADAL" clId="{B232812F-4558-4D74-9ECD-F7AD9F81411E}" dt="2021-06-14T16:47:20.861" v="671" actId="26606"/>
          <ac:spMkLst>
            <pc:docMk/>
            <pc:sldMk cId="3113828168" sldId="307"/>
            <ac:spMk id="40" creationId="{0D9B8FD4-CDEB-4EB4-B4DE-C89E11938958}"/>
          </ac:spMkLst>
        </pc:spChg>
        <pc:spChg chg="add del">
          <ac:chgData name="Mirzet Sakonjic" userId="5cc4d540-e8e9-4d91-ac17-21e26dc6c5b9" providerId="ADAL" clId="{B232812F-4558-4D74-9ECD-F7AD9F81411E}" dt="2021-06-14T16:47:20.861" v="671" actId="26606"/>
          <ac:spMkLst>
            <pc:docMk/>
            <pc:sldMk cId="3113828168" sldId="307"/>
            <ac:spMk id="41" creationId="{5A2E3D1D-9E9F-4739-BA14-D4D7FA9FBDD1}"/>
          </ac:spMkLst>
        </pc:spChg>
        <pc:spChg chg="add del">
          <ac:chgData name="Mirzet Sakonjic" userId="5cc4d540-e8e9-4d91-ac17-21e26dc6c5b9" providerId="ADAL" clId="{B232812F-4558-4D74-9ECD-F7AD9F81411E}" dt="2021-06-14T16:47:20.861" v="671" actId="26606"/>
          <ac:spMkLst>
            <pc:docMk/>
            <pc:sldMk cId="3113828168" sldId="307"/>
            <ac:spMk id="42" creationId="{1FFB365B-E9DC-4859-B8AB-CB83EEBE4E28}"/>
          </ac:spMkLst>
        </pc:spChg>
        <pc:spChg chg="add del">
          <ac:chgData name="Mirzet Sakonjic" userId="5cc4d540-e8e9-4d91-ac17-21e26dc6c5b9" providerId="ADAL" clId="{B232812F-4558-4D74-9ECD-F7AD9F81411E}" dt="2021-06-14T16:47:20.861" v="671" actId="26606"/>
          <ac:spMkLst>
            <pc:docMk/>
            <pc:sldMk cId="3113828168" sldId="307"/>
            <ac:spMk id="43" creationId="{8ADAB9C8-EB37-4914-A699-C716FC8FE4FE}"/>
          </ac:spMkLst>
        </pc:spChg>
        <pc:spChg chg="add del">
          <ac:chgData name="Mirzet Sakonjic" userId="5cc4d540-e8e9-4d91-ac17-21e26dc6c5b9" providerId="ADAL" clId="{B232812F-4558-4D74-9ECD-F7AD9F81411E}" dt="2021-06-14T16:47:19.670" v="670" actId="26606"/>
          <ac:spMkLst>
            <pc:docMk/>
            <pc:sldMk cId="3113828168" sldId="307"/>
            <ac:spMk id="49" creationId="{47AEA421-5F29-4BA7-9360-2501B5987921}"/>
          </ac:spMkLst>
        </pc:spChg>
        <pc:spChg chg="add del">
          <ac:chgData name="Mirzet Sakonjic" userId="5cc4d540-e8e9-4d91-ac17-21e26dc6c5b9" providerId="ADAL" clId="{B232812F-4558-4D74-9ECD-F7AD9F81411E}" dt="2021-06-14T16:47:19.670" v="670" actId="26606"/>
          <ac:spMkLst>
            <pc:docMk/>
            <pc:sldMk cId="3113828168" sldId="307"/>
            <ac:spMk id="51" creationId="{9348F0CB-4904-4DEF-BDD4-ADEC2DCCCBD7}"/>
          </ac:spMkLst>
        </pc:spChg>
        <pc:spChg chg="add del">
          <ac:chgData name="Mirzet Sakonjic" userId="5cc4d540-e8e9-4d91-ac17-21e26dc6c5b9" providerId="ADAL" clId="{B232812F-4558-4D74-9ECD-F7AD9F81411E}" dt="2021-06-14T16:47:19.670" v="670" actId="26606"/>
          <ac:spMkLst>
            <pc:docMk/>
            <pc:sldMk cId="3113828168" sldId="307"/>
            <ac:spMk id="53" creationId="{1583E1B8-79B3-49BB-8704-58E4AB1AF213}"/>
          </ac:spMkLst>
        </pc:spChg>
        <pc:spChg chg="add del">
          <ac:chgData name="Mirzet Sakonjic" userId="5cc4d540-e8e9-4d91-ac17-21e26dc6c5b9" providerId="ADAL" clId="{B232812F-4558-4D74-9ECD-F7AD9F81411E}" dt="2021-06-14T16:47:19.670" v="670" actId="26606"/>
          <ac:spMkLst>
            <pc:docMk/>
            <pc:sldMk cId="3113828168" sldId="307"/>
            <ac:spMk id="55" creationId="{7BB34D5F-2B87-438E-8236-69C6068D47A4}"/>
          </ac:spMkLst>
        </pc:spChg>
        <pc:graphicFrameChg chg="add del">
          <ac:chgData name="Mirzet Sakonjic" userId="5cc4d540-e8e9-4d91-ac17-21e26dc6c5b9" providerId="ADAL" clId="{B232812F-4558-4D74-9ECD-F7AD9F81411E}" dt="2021-06-14T16:45:56.539" v="645" actId="26606"/>
          <ac:graphicFrameMkLst>
            <pc:docMk/>
            <pc:sldMk cId="3113828168" sldId="307"/>
            <ac:graphicFrameMk id="5" creationId="{7DF22F2E-D4AB-47E5-BF56-85401CEF295C}"/>
          </ac:graphicFrameMkLst>
        </pc:graphicFrameChg>
        <pc:graphicFrameChg chg="add del">
          <ac:chgData name="Mirzet Sakonjic" userId="5cc4d540-e8e9-4d91-ac17-21e26dc6c5b9" providerId="ADAL" clId="{B232812F-4558-4D74-9ECD-F7AD9F81411E}" dt="2021-06-14T16:46:12.327" v="650" actId="26606"/>
          <ac:graphicFrameMkLst>
            <pc:docMk/>
            <pc:sldMk cId="3113828168" sldId="307"/>
            <ac:graphicFrameMk id="12" creationId="{15FECC44-966A-4B14-B14A-1A0BDDC78B53}"/>
          </ac:graphicFrameMkLst>
        </pc:graphicFrameChg>
        <pc:graphicFrameChg chg="add del">
          <ac:chgData name="Mirzet Sakonjic" userId="5cc4d540-e8e9-4d91-ac17-21e26dc6c5b9" providerId="ADAL" clId="{B232812F-4558-4D74-9ECD-F7AD9F81411E}" dt="2021-06-14T16:46:22.134" v="652" actId="26606"/>
          <ac:graphicFrameMkLst>
            <pc:docMk/>
            <pc:sldMk cId="3113828168" sldId="307"/>
            <ac:graphicFrameMk id="19" creationId="{406AE469-C182-4C92-8E54-893DEA371E86}"/>
          </ac:graphicFrameMkLst>
        </pc:graphicFrameChg>
        <pc:graphicFrameChg chg="add del mod modGraphic">
          <ac:chgData name="Mirzet Sakonjic" userId="5cc4d540-e8e9-4d91-ac17-21e26dc6c5b9" providerId="ADAL" clId="{B232812F-4558-4D74-9ECD-F7AD9F81411E}" dt="2021-06-14T16:47:19.670" v="670" actId="26606"/>
          <ac:graphicFrameMkLst>
            <pc:docMk/>
            <pc:sldMk cId="3113828168" sldId="307"/>
            <ac:graphicFrameMk id="45" creationId="{ECBAB60E-21CA-4C77-B2C7-859E9690CAE9}"/>
          </ac:graphicFrameMkLst>
        </pc:graphicFrameChg>
      </pc:sldChg>
      <pc:sldChg chg="new del">
        <pc:chgData name="Mirzet Sakonjic" userId="5cc4d540-e8e9-4d91-ac17-21e26dc6c5b9" providerId="ADAL" clId="{B232812F-4558-4D74-9ECD-F7AD9F81411E}" dt="2021-06-14T16:50:22.729" v="679" actId="47"/>
        <pc:sldMkLst>
          <pc:docMk/>
          <pc:sldMk cId="560729501" sldId="308"/>
        </pc:sldMkLst>
      </pc:sldChg>
      <pc:sldChg chg="addSp delSp modSp new mod setBg setClrOvrMap">
        <pc:chgData name="Mirzet Sakonjic" userId="5cc4d540-e8e9-4d91-ac17-21e26dc6c5b9" providerId="ADAL" clId="{B232812F-4558-4D74-9ECD-F7AD9F81411E}" dt="2021-06-14T18:40:56.667" v="735" actId="1076"/>
        <pc:sldMkLst>
          <pc:docMk/>
          <pc:sldMk cId="2825435471" sldId="308"/>
        </pc:sldMkLst>
        <pc:spChg chg="mod">
          <ac:chgData name="Mirzet Sakonjic" userId="5cc4d540-e8e9-4d91-ac17-21e26dc6c5b9" providerId="ADAL" clId="{B232812F-4558-4D74-9ECD-F7AD9F81411E}" dt="2021-06-14T18:40:49.621" v="733" actId="26606"/>
          <ac:spMkLst>
            <pc:docMk/>
            <pc:sldMk cId="2825435471" sldId="308"/>
            <ac:spMk id="2" creationId="{444D5D90-2EE5-49E8-A159-3BF013C56F84}"/>
          </ac:spMkLst>
        </pc:spChg>
        <pc:spChg chg="del">
          <ac:chgData name="Mirzet Sakonjic" userId="5cc4d540-e8e9-4d91-ac17-21e26dc6c5b9" providerId="ADAL" clId="{B232812F-4558-4D74-9ECD-F7AD9F81411E}" dt="2021-06-14T18:40:10.520" v="713" actId="931"/>
          <ac:spMkLst>
            <pc:docMk/>
            <pc:sldMk cId="2825435471" sldId="308"/>
            <ac:spMk id="3" creationId="{B8C22E48-24F1-4992-8824-BA12CCB4022B}"/>
          </ac:spMkLst>
        </pc:spChg>
        <pc:spChg chg="add del">
          <ac:chgData name="Mirzet Sakonjic" userId="5cc4d540-e8e9-4d91-ac17-21e26dc6c5b9" providerId="ADAL" clId="{B232812F-4558-4D74-9ECD-F7AD9F81411E}" dt="2021-06-14T18:40:22.383" v="719" actId="26606"/>
          <ac:spMkLst>
            <pc:docMk/>
            <pc:sldMk cId="2825435471" sldId="308"/>
            <ac:spMk id="9" creationId="{BC820138-E601-47DD-B8F9-094A1F9847AD}"/>
          </ac:spMkLst>
        </pc:spChg>
        <pc:spChg chg="add del">
          <ac:chgData name="Mirzet Sakonjic" userId="5cc4d540-e8e9-4d91-ac17-21e26dc6c5b9" providerId="ADAL" clId="{B232812F-4558-4D74-9ECD-F7AD9F81411E}" dt="2021-06-14T18:40:47.879" v="730" actId="26606"/>
          <ac:spMkLst>
            <pc:docMk/>
            <pc:sldMk cId="2825435471" sldId="308"/>
            <ac:spMk id="11" creationId="{4AC0CD9D-7610-4620-93B4-798CCD9AB581}"/>
          </ac:spMkLst>
        </pc:spChg>
        <pc:spChg chg="add del">
          <ac:chgData name="Mirzet Sakonjic" userId="5cc4d540-e8e9-4d91-ac17-21e26dc6c5b9" providerId="ADAL" clId="{B232812F-4558-4D74-9ECD-F7AD9F81411E}" dt="2021-06-14T18:40:17.002" v="717" actId="26606"/>
          <ac:spMkLst>
            <pc:docMk/>
            <pc:sldMk cId="2825435471" sldId="308"/>
            <ac:spMk id="14" creationId="{4AC0CD9D-7610-4620-93B4-798CCD9AB581}"/>
          </ac:spMkLst>
        </pc:spChg>
        <pc:spChg chg="add del">
          <ac:chgData name="Mirzet Sakonjic" userId="5cc4d540-e8e9-4d91-ac17-21e26dc6c5b9" providerId="ADAL" clId="{B232812F-4558-4D74-9ECD-F7AD9F81411E}" dt="2021-06-14T18:40:47.879" v="730" actId="26606"/>
          <ac:spMkLst>
            <pc:docMk/>
            <pc:sldMk cId="2825435471" sldId="308"/>
            <ac:spMk id="17" creationId="{DE4D62F9-188E-4530-84C2-24BDEE4BEB82}"/>
          </ac:spMkLst>
        </pc:spChg>
        <pc:spChg chg="add del">
          <ac:chgData name="Mirzet Sakonjic" userId="5cc4d540-e8e9-4d91-ac17-21e26dc6c5b9" providerId="ADAL" clId="{B232812F-4558-4D74-9ECD-F7AD9F81411E}" dt="2021-06-14T18:40:47.879" v="730" actId="26606"/>
          <ac:spMkLst>
            <pc:docMk/>
            <pc:sldMk cId="2825435471" sldId="308"/>
            <ac:spMk id="19" creationId="{757B325C-3E35-45CF-9D07-3BCB281F3B9C}"/>
          </ac:spMkLst>
        </pc:spChg>
        <pc:spChg chg="add del">
          <ac:chgData name="Mirzet Sakonjic" userId="5cc4d540-e8e9-4d91-ac17-21e26dc6c5b9" providerId="ADAL" clId="{B232812F-4558-4D74-9ECD-F7AD9F81411E}" dt="2021-06-14T18:40:17.002" v="717" actId="26606"/>
          <ac:spMkLst>
            <pc:docMk/>
            <pc:sldMk cId="2825435471" sldId="308"/>
            <ac:spMk id="20" creationId="{DE4D62F9-188E-4530-84C2-24BDEE4BEB82}"/>
          </ac:spMkLst>
        </pc:spChg>
        <pc:spChg chg="add del">
          <ac:chgData name="Mirzet Sakonjic" userId="5cc4d540-e8e9-4d91-ac17-21e26dc6c5b9" providerId="ADAL" clId="{B232812F-4558-4D74-9ECD-F7AD9F81411E}" dt="2021-06-14T18:40:47.879" v="730" actId="26606"/>
          <ac:spMkLst>
            <pc:docMk/>
            <pc:sldMk cId="2825435471" sldId="308"/>
            <ac:spMk id="21" creationId="{C24BEC42-AFF3-40D1-93A2-A27A42E1E23C}"/>
          </ac:spMkLst>
        </pc:spChg>
        <pc:spChg chg="add del">
          <ac:chgData name="Mirzet Sakonjic" userId="5cc4d540-e8e9-4d91-ac17-21e26dc6c5b9" providerId="ADAL" clId="{B232812F-4558-4D74-9ECD-F7AD9F81411E}" dt="2021-06-14T18:40:17.002" v="717" actId="26606"/>
          <ac:spMkLst>
            <pc:docMk/>
            <pc:sldMk cId="2825435471" sldId="308"/>
            <ac:spMk id="22" creationId="{757B325C-3E35-45CF-9D07-3BCB281F3B9C}"/>
          </ac:spMkLst>
        </pc:spChg>
        <pc:spChg chg="add del">
          <ac:chgData name="Mirzet Sakonjic" userId="5cc4d540-e8e9-4d91-ac17-21e26dc6c5b9" providerId="ADAL" clId="{B232812F-4558-4D74-9ECD-F7AD9F81411E}" dt="2021-06-14T18:40:47.879" v="730" actId="26606"/>
          <ac:spMkLst>
            <pc:docMk/>
            <pc:sldMk cId="2825435471" sldId="308"/>
            <ac:spMk id="23" creationId="{608F427C-1EC9-4280-9367-F2B3AA063E82}"/>
          </ac:spMkLst>
        </pc:spChg>
        <pc:spChg chg="add del">
          <ac:chgData name="Mirzet Sakonjic" userId="5cc4d540-e8e9-4d91-ac17-21e26dc6c5b9" providerId="ADAL" clId="{B232812F-4558-4D74-9ECD-F7AD9F81411E}" dt="2021-06-14T18:40:17.002" v="717" actId="26606"/>
          <ac:spMkLst>
            <pc:docMk/>
            <pc:sldMk cId="2825435471" sldId="308"/>
            <ac:spMk id="24" creationId="{C24BEC42-AFF3-40D1-93A2-A27A42E1E23C}"/>
          </ac:spMkLst>
        </pc:spChg>
        <pc:spChg chg="add del">
          <ac:chgData name="Mirzet Sakonjic" userId="5cc4d540-e8e9-4d91-ac17-21e26dc6c5b9" providerId="ADAL" clId="{B232812F-4558-4D74-9ECD-F7AD9F81411E}" dt="2021-06-14T18:40:47.879" v="730" actId="26606"/>
          <ac:spMkLst>
            <pc:docMk/>
            <pc:sldMk cId="2825435471" sldId="308"/>
            <ac:spMk id="25" creationId="{F98810A7-E114-447A-A7D6-69B27CFB5650}"/>
          </ac:spMkLst>
        </pc:spChg>
        <pc:spChg chg="add del">
          <ac:chgData name="Mirzet Sakonjic" userId="5cc4d540-e8e9-4d91-ac17-21e26dc6c5b9" providerId="ADAL" clId="{B232812F-4558-4D74-9ECD-F7AD9F81411E}" dt="2021-06-14T18:40:17.002" v="717" actId="26606"/>
          <ac:spMkLst>
            <pc:docMk/>
            <pc:sldMk cId="2825435471" sldId="308"/>
            <ac:spMk id="26" creationId="{608F427C-1EC9-4280-9367-F2B3AA063E82}"/>
          </ac:spMkLst>
        </pc:spChg>
        <pc:spChg chg="add del">
          <ac:chgData name="Mirzet Sakonjic" userId="5cc4d540-e8e9-4d91-ac17-21e26dc6c5b9" providerId="ADAL" clId="{B232812F-4558-4D74-9ECD-F7AD9F81411E}" dt="2021-06-14T18:40:17.002" v="717" actId="26606"/>
          <ac:spMkLst>
            <pc:docMk/>
            <pc:sldMk cId="2825435471" sldId="308"/>
            <ac:spMk id="28" creationId="{F98810A7-E114-447A-A7D6-69B27CFB5650}"/>
          </ac:spMkLst>
        </pc:spChg>
        <pc:spChg chg="add del">
          <ac:chgData name="Mirzet Sakonjic" userId="5cc4d540-e8e9-4d91-ac17-21e26dc6c5b9" providerId="ADAL" clId="{B232812F-4558-4D74-9ECD-F7AD9F81411E}" dt="2021-06-14T18:40:22.383" v="719" actId="26606"/>
          <ac:spMkLst>
            <pc:docMk/>
            <pc:sldMk cId="2825435471" sldId="308"/>
            <ac:spMk id="30" creationId="{5F3FC718-FDE3-4EF7-921E-A5F374EAF824}"/>
          </ac:spMkLst>
        </pc:spChg>
        <pc:spChg chg="add del">
          <ac:chgData name="Mirzet Sakonjic" userId="5cc4d540-e8e9-4d91-ac17-21e26dc6c5b9" providerId="ADAL" clId="{B232812F-4558-4D74-9ECD-F7AD9F81411E}" dt="2021-06-14T18:40:22.383" v="719" actId="26606"/>
          <ac:spMkLst>
            <pc:docMk/>
            <pc:sldMk cId="2825435471" sldId="308"/>
            <ac:spMk id="31" creationId="{FAA0F719-3DC8-4F08-AD8F-5A845658CB9D}"/>
          </ac:spMkLst>
        </pc:spChg>
        <pc:spChg chg="add del">
          <ac:chgData name="Mirzet Sakonjic" userId="5cc4d540-e8e9-4d91-ac17-21e26dc6c5b9" providerId="ADAL" clId="{B232812F-4558-4D74-9ECD-F7AD9F81411E}" dt="2021-06-14T18:40:22.383" v="719" actId="26606"/>
          <ac:spMkLst>
            <pc:docMk/>
            <pc:sldMk cId="2825435471" sldId="308"/>
            <ac:spMk id="32" creationId="{7DCB61BE-FA0F-4EFB-BE0E-268BAD8E30D6}"/>
          </ac:spMkLst>
        </pc:spChg>
        <pc:spChg chg="add del">
          <ac:chgData name="Mirzet Sakonjic" userId="5cc4d540-e8e9-4d91-ac17-21e26dc6c5b9" providerId="ADAL" clId="{B232812F-4558-4D74-9ECD-F7AD9F81411E}" dt="2021-06-14T18:40:22.383" v="719" actId="26606"/>
          <ac:spMkLst>
            <pc:docMk/>
            <pc:sldMk cId="2825435471" sldId="308"/>
            <ac:spMk id="33" creationId="{A4B31EAA-7423-46F7-9B90-4AB2B09C35C4}"/>
          </ac:spMkLst>
        </pc:spChg>
        <pc:spChg chg="add del">
          <ac:chgData name="Mirzet Sakonjic" userId="5cc4d540-e8e9-4d91-ac17-21e26dc6c5b9" providerId="ADAL" clId="{B232812F-4558-4D74-9ECD-F7AD9F81411E}" dt="2021-06-14T18:40:49.578" v="732" actId="26606"/>
          <ac:spMkLst>
            <pc:docMk/>
            <pc:sldMk cId="2825435471" sldId="308"/>
            <ac:spMk id="34" creationId="{989BE678-777B-482A-A616-FEDC47B162E5}"/>
          </ac:spMkLst>
        </pc:spChg>
        <pc:spChg chg="add del">
          <ac:chgData name="Mirzet Sakonjic" userId="5cc4d540-e8e9-4d91-ac17-21e26dc6c5b9" providerId="ADAL" clId="{B232812F-4558-4D74-9ECD-F7AD9F81411E}" dt="2021-06-14T18:40:39.785" v="727" actId="26606"/>
          <ac:spMkLst>
            <pc:docMk/>
            <pc:sldMk cId="2825435471" sldId="308"/>
            <ac:spMk id="37" creationId="{4AC0CD9D-7610-4620-93B4-798CCD9AB581}"/>
          </ac:spMkLst>
        </pc:spChg>
        <pc:spChg chg="add del">
          <ac:chgData name="Mirzet Sakonjic" userId="5cc4d540-e8e9-4d91-ac17-21e26dc6c5b9" providerId="ADAL" clId="{B232812F-4558-4D74-9ECD-F7AD9F81411E}" dt="2021-06-14T18:40:39.785" v="727" actId="26606"/>
          <ac:spMkLst>
            <pc:docMk/>
            <pc:sldMk cId="2825435471" sldId="308"/>
            <ac:spMk id="40" creationId="{DE4D62F9-188E-4530-84C2-24BDEE4BEB82}"/>
          </ac:spMkLst>
        </pc:spChg>
        <pc:spChg chg="add del">
          <ac:chgData name="Mirzet Sakonjic" userId="5cc4d540-e8e9-4d91-ac17-21e26dc6c5b9" providerId="ADAL" clId="{B232812F-4558-4D74-9ECD-F7AD9F81411E}" dt="2021-06-14T18:40:39.785" v="727" actId="26606"/>
          <ac:spMkLst>
            <pc:docMk/>
            <pc:sldMk cId="2825435471" sldId="308"/>
            <ac:spMk id="41" creationId="{757B325C-3E35-45CF-9D07-3BCB281F3B9C}"/>
          </ac:spMkLst>
        </pc:spChg>
        <pc:spChg chg="add del">
          <ac:chgData name="Mirzet Sakonjic" userId="5cc4d540-e8e9-4d91-ac17-21e26dc6c5b9" providerId="ADAL" clId="{B232812F-4558-4D74-9ECD-F7AD9F81411E}" dt="2021-06-14T18:40:39.785" v="727" actId="26606"/>
          <ac:spMkLst>
            <pc:docMk/>
            <pc:sldMk cId="2825435471" sldId="308"/>
            <ac:spMk id="42" creationId="{C24BEC42-AFF3-40D1-93A2-A27A42E1E23C}"/>
          </ac:spMkLst>
        </pc:spChg>
        <pc:spChg chg="add del">
          <ac:chgData name="Mirzet Sakonjic" userId="5cc4d540-e8e9-4d91-ac17-21e26dc6c5b9" providerId="ADAL" clId="{B232812F-4558-4D74-9ECD-F7AD9F81411E}" dt="2021-06-14T18:40:39.785" v="727" actId="26606"/>
          <ac:spMkLst>
            <pc:docMk/>
            <pc:sldMk cId="2825435471" sldId="308"/>
            <ac:spMk id="43" creationId="{608F427C-1EC9-4280-9367-F2B3AA063E82}"/>
          </ac:spMkLst>
        </pc:spChg>
        <pc:spChg chg="add del">
          <ac:chgData name="Mirzet Sakonjic" userId="5cc4d540-e8e9-4d91-ac17-21e26dc6c5b9" providerId="ADAL" clId="{B232812F-4558-4D74-9ECD-F7AD9F81411E}" dt="2021-06-14T18:40:39.785" v="727" actId="26606"/>
          <ac:spMkLst>
            <pc:docMk/>
            <pc:sldMk cId="2825435471" sldId="308"/>
            <ac:spMk id="44" creationId="{F98810A7-E114-447A-A7D6-69B27CFB5650}"/>
          </ac:spMkLst>
        </pc:spChg>
        <pc:spChg chg="add del">
          <ac:chgData name="Mirzet Sakonjic" userId="5cc4d540-e8e9-4d91-ac17-21e26dc6c5b9" providerId="ADAL" clId="{B232812F-4558-4D74-9ECD-F7AD9F81411E}" dt="2021-06-14T18:40:49.578" v="732" actId="26606"/>
          <ac:spMkLst>
            <pc:docMk/>
            <pc:sldMk cId="2825435471" sldId="308"/>
            <ac:spMk id="47" creationId="{D28BE0C3-2102-4820-B88B-A448B1840D14}"/>
          </ac:spMkLst>
        </pc:spChg>
        <pc:spChg chg="add del">
          <ac:chgData name="Mirzet Sakonjic" userId="5cc4d540-e8e9-4d91-ac17-21e26dc6c5b9" providerId="ADAL" clId="{B232812F-4558-4D74-9ECD-F7AD9F81411E}" dt="2021-06-14T18:40:43.777" v="728" actId="478"/>
          <ac:spMkLst>
            <pc:docMk/>
            <pc:sldMk cId="2825435471" sldId="308"/>
            <ac:spMk id="48" creationId="{E144C407-95A0-4340-B1FD-C15052D83822}"/>
          </ac:spMkLst>
        </pc:spChg>
        <pc:spChg chg="add del">
          <ac:chgData name="Mirzet Sakonjic" userId="5cc4d540-e8e9-4d91-ac17-21e26dc6c5b9" providerId="ADAL" clId="{B232812F-4558-4D74-9ECD-F7AD9F81411E}" dt="2021-06-14T18:40:30.202" v="722" actId="26606"/>
          <ac:spMkLst>
            <pc:docMk/>
            <pc:sldMk cId="2825435471" sldId="308"/>
            <ac:spMk id="53" creationId="{4AC0CD9D-7610-4620-93B4-798CCD9AB581}"/>
          </ac:spMkLst>
        </pc:spChg>
        <pc:spChg chg="add">
          <ac:chgData name="Mirzet Sakonjic" userId="5cc4d540-e8e9-4d91-ac17-21e26dc6c5b9" providerId="ADAL" clId="{B232812F-4558-4D74-9ECD-F7AD9F81411E}" dt="2021-06-14T18:40:49.621" v="733" actId="26606"/>
          <ac:spMkLst>
            <pc:docMk/>
            <pc:sldMk cId="2825435471" sldId="308"/>
            <ac:spMk id="54" creationId="{4AC0CD9D-7610-4620-93B4-798CCD9AB581}"/>
          </ac:spMkLst>
        </pc:spChg>
        <pc:spChg chg="add del">
          <ac:chgData name="Mirzet Sakonjic" userId="5cc4d540-e8e9-4d91-ac17-21e26dc6c5b9" providerId="ADAL" clId="{B232812F-4558-4D74-9ECD-F7AD9F81411E}" dt="2021-06-14T18:40:30.202" v="722" actId="26606"/>
          <ac:spMkLst>
            <pc:docMk/>
            <pc:sldMk cId="2825435471" sldId="308"/>
            <ac:spMk id="59" creationId="{DE4D62F9-188E-4530-84C2-24BDEE4BEB82}"/>
          </ac:spMkLst>
        </pc:spChg>
        <pc:spChg chg="add">
          <ac:chgData name="Mirzet Sakonjic" userId="5cc4d540-e8e9-4d91-ac17-21e26dc6c5b9" providerId="ADAL" clId="{B232812F-4558-4D74-9ECD-F7AD9F81411E}" dt="2021-06-14T18:40:49.621" v="733" actId="26606"/>
          <ac:spMkLst>
            <pc:docMk/>
            <pc:sldMk cId="2825435471" sldId="308"/>
            <ac:spMk id="60" creationId="{DE4D62F9-188E-4530-84C2-24BDEE4BEB82}"/>
          </ac:spMkLst>
        </pc:spChg>
        <pc:spChg chg="add del">
          <ac:chgData name="Mirzet Sakonjic" userId="5cc4d540-e8e9-4d91-ac17-21e26dc6c5b9" providerId="ADAL" clId="{B232812F-4558-4D74-9ECD-F7AD9F81411E}" dt="2021-06-14T18:40:30.202" v="722" actId="26606"/>
          <ac:spMkLst>
            <pc:docMk/>
            <pc:sldMk cId="2825435471" sldId="308"/>
            <ac:spMk id="61" creationId="{757B325C-3E35-45CF-9D07-3BCB281F3B9C}"/>
          </ac:spMkLst>
        </pc:spChg>
        <pc:spChg chg="add">
          <ac:chgData name="Mirzet Sakonjic" userId="5cc4d540-e8e9-4d91-ac17-21e26dc6c5b9" providerId="ADAL" clId="{B232812F-4558-4D74-9ECD-F7AD9F81411E}" dt="2021-06-14T18:40:49.621" v="733" actId="26606"/>
          <ac:spMkLst>
            <pc:docMk/>
            <pc:sldMk cId="2825435471" sldId="308"/>
            <ac:spMk id="62" creationId="{757B325C-3E35-45CF-9D07-3BCB281F3B9C}"/>
          </ac:spMkLst>
        </pc:spChg>
        <pc:spChg chg="add del">
          <ac:chgData name="Mirzet Sakonjic" userId="5cc4d540-e8e9-4d91-ac17-21e26dc6c5b9" providerId="ADAL" clId="{B232812F-4558-4D74-9ECD-F7AD9F81411E}" dt="2021-06-14T18:40:30.202" v="722" actId="26606"/>
          <ac:spMkLst>
            <pc:docMk/>
            <pc:sldMk cId="2825435471" sldId="308"/>
            <ac:spMk id="63" creationId="{C24BEC42-AFF3-40D1-93A2-A27A42E1E23C}"/>
          </ac:spMkLst>
        </pc:spChg>
        <pc:spChg chg="add">
          <ac:chgData name="Mirzet Sakonjic" userId="5cc4d540-e8e9-4d91-ac17-21e26dc6c5b9" providerId="ADAL" clId="{B232812F-4558-4D74-9ECD-F7AD9F81411E}" dt="2021-06-14T18:40:49.621" v="733" actId="26606"/>
          <ac:spMkLst>
            <pc:docMk/>
            <pc:sldMk cId="2825435471" sldId="308"/>
            <ac:spMk id="64" creationId="{C24BEC42-AFF3-40D1-93A2-A27A42E1E23C}"/>
          </ac:spMkLst>
        </pc:spChg>
        <pc:spChg chg="add del">
          <ac:chgData name="Mirzet Sakonjic" userId="5cc4d540-e8e9-4d91-ac17-21e26dc6c5b9" providerId="ADAL" clId="{B232812F-4558-4D74-9ECD-F7AD9F81411E}" dt="2021-06-14T18:40:30.202" v="722" actId="26606"/>
          <ac:spMkLst>
            <pc:docMk/>
            <pc:sldMk cId="2825435471" sldId="308"/>
            <ac:spMk id="65" creationId="{608F427C-1EC9-4280-9367-F2B3AA063E82}"/>
          </ac:spMkLst>
        </pc:spChg>
        <pc:spChg chg="add">
          <ac:chgData name="Mirzet Sakonjic" userId="5cc4d540-e8e9-4d91-ac17-21e26dc6c5b9" providerId="ADAL" clId="{B232812F-4558-4D74-9ECD-F7AD9F81411E}" dt="2021-06-14T18:40:49.621" v="733" actId="26606"/>
          <ac:spMkLst>
            <pc:docMk/>
            <pc:sldMk cId="2825435471" sldId="308"/>
            <ac:spMk id="66" creationId="{608F427C-1EC9-4280-9367-F2B3AA063E82}"/>
          </ac:spMkLst>
        </pc:spChg>
        <pc:spChg chg="add del">
          <ac:chgData name="Mirzet Sakonjic" userId="5cc4d540-e8e9-4d91-ac17-21e26dc6c5b9" providerId="ADAL" clId="{B232812F-4558-4D74-9ECD-F7AD9F81411E}" dt="2021-06-14T18:40:30.202" v="722" actId="26606"/>
          <ac:spMkLst>
            <pc:docMk/>
            <pc:sldMk cId="2825435471" sldId="308"/>
            <ac:spMk id="67" creationId="{F98810A7-E114-447A-A7D6-69B27CFB5650}"/>
          </ac:spMkLst>
        </pc:spChg>
        <pc:spChg chg="add">
          <ac:chgData name="Mirzet Sakonjic" userId="5cc4d540-e8e9-4d91-ac17-21e26dc6c5b9" providerId="ADAL" clId="{B232812F-4558-4D74-9ECD-F7AD9F81411E}" dt="2021-06-14T18:40:49.621" v="733" actId="26606"/>
          <ac:spMkLst>
            <pc:docMk/>
            <pc:sldMk cId="2825435471" sldId="308"/>
            <ac:spMk id="68" creationId="{F98810A7-E114-447A-A7D6-69B27CFB5650}"/>
          </ac:spMkLst>
        </pc:spChg>
        <pc:spChg chg="add del">
          <ac:chgData name="Mirzet Sakonjic" userId="5cc4d540-e8e9-4d91-ac17-21e26dc6c5b9" providerId="ADAL" clId="{B232812F-4558-4D74-9ECD-F7AD9F81411E}" dt="2021-06-14T18:40:33.221" v="724" actId="26606"/>
          <ac:spMkLst>
            <pc:docMk/>
            <pc:sldMk cId="2825435471" sldId="308"/>
            <ac:spMk id="71" creationId="{4AC0CD9D-7610-4620-93B4-798CCD9AB581}"/>
          </ac:spMkLst>
        </pc:spChg>
        <pc:spChg chg="add del">
          <ac:chgData name="Mirzet Sakonjic" userId="5cc4d540-e8e9-4d91-ac17-21e26dc6c5b9" providerId="ADAL" clId="{B232812F-4558-4D74-9ECD-F7AD9F81411E}" dt="2021-06-14T18:40:33.221" v="724" actId="26606"/>
          <ac:spMkLst>
            <pc:docMk/>
            <pc:sldMk cId="2825435471" sldId="308"/>
            <ac:spMk id="74" creationId="{DE4D62F9-188E-4530-84C2-24BDEE4BEB82}"/>
          </ac:spMkLst>
        </pc:spChg>
        <pc:spChg chg="add del">
          <ac:chgData name="Mirzet Sakonjic" userId="5cc4d540-e8e9-4d91-ac17-21e26dc6c5b9" providerId="ADAL" clId="{B232812F-4558-4D74-9ECD-F7AD9F81411E}" dt="2021-06-14T18:40:33.221" v="724" actId="26606"/>
          <ac:spMkLst>
            <pc:docMk/>
            <pc:sldMk cId="2825435471" sldId="308"/>
            <ac:spMk id="75" creationId="{D67CA421-FA2B-47ED-A101-F8BBEBB2976B}"/>
          </ac:spMkLst>
        </pc:spChg>
        <pc:spChg chg="add del">
          <ac:chgData name="Mirzet Sakonjic" userId="5cc4d540-e8e9-4d91-ac17-21e26dc6c5b9" providerId="ADAL" clId="{B232812F-4558-4D74-9ECD-F7AD9F81411E}" dt="2021-06-14T18:40:33.221" v="724" actId="26606"/>
          <ac:spMkLst>
            <pc:docMk/>
            <pc:sldMk cId="2825435471" sldId="308"/>
            <ac:spMk id="76" creationId="{12425D82-CD5E-45A4-9542-70951E59F2D1}"/>
          </ac:spMkLst>
        </pc:spChg>
        <pc:spChg chg="add del">
          <ac:chgData name="Mirzet Sakonjic" userId="5cc4d540-e8e9-4d91-ac17-21e26dc6c5b9" providerId="ADAL" clId="{B232812F-4558-4D74-9ECD-F7AD9F81411E}" dt="2021-06-14T18:40:33.221" v="724" actId="26606"/>
          <ac:spMkLst>
            <pc:docMk/>
            <pc:sldMk cId="2825435471" sldId="308"/>
            <ac:spMk id="77" creationId="{221DB897-A621-4D5F-AC81-91199AC4370E}"/>
          </ac:spMkLst>
        </pc:spChg>
        <pc:spChg chg="add del">
          <ac:chgData name="Mirzet Sakonjic" userId="5cc4d540-e8e9-4d91-ac17-21e26dc6c5b9" providerId="ADAL" clId="{B232812F-4558-4D74-9ECD-F7AD9F81411E}" dt="2021-06-14T18:40:39.721" v="726" actId="26606"/>
          <ac:spMkLst>
            <pc:docMk/>
            <pc:sldMk cId="2825435471" sldId="308"/>
            <ac:spMk id="81" creationId="{989BE678-777B-482A-A616-FEDC47B162E5}"/>
          </ac:spMkLst>
        </pc:spChg>
        <pc:spChg chg="add del">
          <ac:chgData name="Mirzet Sakonjic" userId="5cc4d540-e8e9-4d91-ac17-21e26dc6c5b9" providerId="ADAL" clId="{B232812F-4558-4D74-9ECD-F7AD9F81411E}" dt="2021-06-14T18:40:39.721" v="726" actId="26606"/>
          <ac:spMkLst>
            <pc:docMk/>
            <pc:sldMk cId="2825435471" sldId="308"/>
            <ac:spMk id="84" creationId="{D28BE0C3-2102-4820-B88B-A448B1840D14}"/>
          </ac:spMkLst>
        </pc:spChg>
        <pc:spChg chg="add del">
          <ac:chgData name="Mirzet Sakonjic" userId="5cc4d540-e8e9-4d91-ac17-21e26dc6c5b9" providerId="ADAL" clId="{B232812F-4558-4D74-9ECD-F7AD9F81411E}" dt="2021-06-14T18:40:39.721" v="726" actId="26606"/>
          <ac:spMkLst>
            <pc:docMk/>
            <pc:sldMk cId="2825435471" sldId="308"/>
            <ac:spMk id="85" creationId="{BFEFF673-A9DE-416D-A04E-1D50904542A9}"/>
          </ac:spMkLst>
        </pc:spChg>
        <pc:picChg chg="add mod">
          <ac:chgData name="Mirzet Sakonjic" userId="5cc4d540-e8e9-4d91-ac17-21e26dc6c5b9" providerId="ADAL" clId="{B232812F-4558-4D74-9ECD-F7AD9F81411E}" dt="2021-06-14T18:40:56.667" v="735" actId="1076"/>
          <ac:picMkLst>
            <pc:docMk/>
            <pc:sldMk cId="2825435471" sldId="308"/>
            <ac:picMk id="5" creationId="{C3AC0914-DF40-43F5-B53D-5DEBA11ECAA6}"/>
          </ac:picMkLst>
        </pc:picChg>
        <pc:picChg chg="add del">
          <ac:chgData name="Mirzet Sakonjic" userId="5cc4d540-e8e9-4d91-ac17-21e26dc6c5b9" providerId="ADAL" clId="{B232812F-4558-4D74-9ECD-F7AD9F81411E}" dt="2021-06-14T18:40:47.879" v="730" actId="26606"/>
          <ac:picMkLst>
            <pc:docMk/>
            <pc:sldMk cId="2825435471" sldId="308"/>
            <ac:picMk id="7" creationId="{41B68C77-138E-4BF7-A276-BD0C78A4219F}"/>
          </ac:picMkLst>
        </pc:picChg>
        <pc:picChg chg="add del">
          <ac:chgData name="Mirzet Sakonjic" userId="5cc4d540-e8e9-4d91-ac17-21e26dc6c5b9" providerId="ADAL" clId="{B232812F-4558-4D74-9ECD-F7AD9F81411E}" dt="2021-06-14T18:40:47.879" v="730" actId="26606"/>
          <ac:picMkLst>
            <pc:docMk/>
            <pc:sldMk cId="2825435471" sldId="308"/>
            <ac:picMk id="8" creationId="{7C268552-D473-46ED-B1B8-422042C4DEF1}"/>
          </ac:picMkLst>
        </pc:picChg>
        <pc:picChg chg="add del">
          <ac:chgData name="Mirzet Sakonjic" userId="5cc4d540-e8e9-4d91-ac17-21e26dc6c5b9" providerId="ADAL" clId="{B232812F-4558-4D74-9ECD-F7AD9F81411E}" dt="2021-06-14T18:40:17.002" v="717" actId="26606"/>
          <ac:picMkLst>
            <pc:docMk/>
            <pc:sldMk cId="2825435471" sldId="308"/>
            <ac:picMk id="10" creationId="{41B68C77-138E-4BF7-A276-BD0C78A4219F}"/>
          </ac:picMkLst>
        </pc:picChg>
        <pc:picChg chg="add del">
          <ac:chgData name="Mirzet Sakonjic" userId="5cc4d540-e8e9-4d91-ac17-21e26dc6c5b9" providerId="ADAL" clId="{B232812F-4558-4D74-9ECD-F7AD9F81411E}" dt="2021-06-14T18:40:17.002" v="717" actId="26606"/>
          <ac:picMkLst>
            <pc:docMk/>
            <pc:sldMk cId="2825435471" sldId="308"/>
            <ac:picMk id="12" creationId="{7C268552-D473-46ED-B1B8-422042C4DEF1}"/>
          </ac:picMkLst>
        </pc:picChg>
        <pc:picChg chg="add del">
          <ac:chgData name="Mirzet Sakonjic" userId="5cc4d540-e8e9-4d91-ac17-21e26dc6c5b9" providerId="ADAL" clId="{B232812F-4558-4D74-9ECD-F7AD9F81411E}" dt="2021-06-14T18:40:47.879" v="730" actId="26606"/>
          <ac:picMkLst>
            <pc:docMk/>
            <pc:sldMk cId="2825435471" sldId="308"/>
            <ac:picMk id="13" creationId="{B9238B3E-24AA-439A-B527-6C5DF6D72145}"/>
          </ac:picMkLst>
        </pc:picChg>
        <pc:picChg chg="add del">
          <ac:chgData name="Mirzet Sakonjic" userId="5cc4d540-e8e9-4d91-ac17-21e26dc6c5b9" providerId="ADAL" clId="{B232812F-4558-4D74-9ECD-F7AD9F81411E}" dt="2021-06-14T18:40:47.879" v="730" actId="26606"/>
          <ac:picMkLst>
            <pc:docMk/>
            <pc:sldMk cId="2825435471" sldId="308"/>
            <ac:picMk id="15" creationId="{69F01145-BEA3-4CBF-AA21-10077B948CA8}"/>
          </ac:picMkLst>
        </pc:picChg>
        <pc:picChg chg="add del">
          <ac:chgData name="Mirzet Sakonjic" userId="5cc4d540-e8e9-4d91-ac17-21e26dc6c5b9" providerId="ADAL" clId="{B232812F-4558-4D74-9ECD-F7AD9F81411E}" dt="2021-06-14T18:40:17.002" v="717" actId="26606"/>
          <ac:picMkLst>
            <pc:docMk/>
            <pc:sldMk cId="2825435471" sldId="308"/>
            <ac:picMk id="16" creationId="{B9238B3E-24AA-439A-B527-6C5DF6D72145}"/>
          </ac:picMkLst>
        </pc:picChg>
        <pc:picChg chg="add del">
          <ac:chgData name="Mirzet Sakonjic" userId="5cc4d540-e8e9-4d91-ac17-21e26dc6c5b9" providerId="ADAL" clId="{B232812F-4558-4D74-9ECD-F7AD9F81411E}" dt="2021-06-14T18:40:17.002" v="717" actId="26606"/>
          <ac:picMkLst>
            <pc:docMk/>
            <pc:sldMk cId="2825435471" sldId="308"/>
            <ac:picMk id="18" creationId="{69F01145-BEA3-4CBF-AA21-10077B948CA8}"/>
          </ac:picMkLst>
        </pc:picChg>
        <pc:picChg chg="add del">
          <ac:chgData name="Mirzet Sakonjic" userId="5cc4d540-e8e9-4d91-ac17-21e26dc6c5b9" providerId="ADAL" clId="{B232812F-4558-4D74-9ECD-F7AD9F81411E}" dt="2021-06-14T18:40:49.578" v="732" actId="26606"/>
          <ac:picMkLst>
            <pc:docMk/>
            <pc:sldMk cId="2825435471" sldId="308"/>
            <ac:picMk id="27" creationId="{DF19BAF3-7E20-4B9D-B544-BABAEEA1FA75}"/>
          </ac:picMkLst>
        </pc:picChg>
        <pc:picChg chg="add del">
          <ac:chgData name="Mirzet Sakonjic" userId="5cc4d540-e8e9-4d91-ac17-21e26dc6c5b9" providerId="ADAL" clId="{B232812F-4558-4D74-9ECD-F7AD9F81411E}" dt="2021-06-14T18:40:49.578" v="732" actId="26606"/>
          <ac:picMkLst>
            <pc:docMk/>
            <pc:sldMk cId="2825435471" sldId="308"/>
            <ac:picMk id="29" creationId="{950648F4-ABCD-4DF0-8641-76CFB2354721}"/>
          </ac:picMkLst>
        </pc:picChg>
        <pc:picChg chg="add del">
          <ac:chgData name="Mirzet Sakonjic" userId="5cc4d540-e8e9-4d91-ac17-21e26dc6c5b9" providerId="ADAL" clId="{B232812F-4558-4D74-9ECD-F7AD9F81411E}" dt="2021-06-14T18:40:39.785" v="727" actId="26606"/>
          <ac:picMkLst>
            <pc:docMk/>
            <pc:sldMk cId="2825435471" sldId="308"/>
            <ac:picMk id="35" creationId="{41B68C77-138E-4BF7-A276-BD0C78A4219F}"/>
          </ac:picMkLst>
        </pc:picChg>
        <pc:picChg chg="add del">
          <ac:chgData name="Mirzet Sakonjic" userId="5cc4d540-e8e9-4d91-ac17-21e26dc6c5b9" providerId="ADAL" clId="{B232812F-4558-4D74-9ECD-F7AD9F81411E}" dt="2021-06-14T18:40:39.785" v="727" actId="26606"/>
          <ac:picMkLst>
            <pc:docMk/>
            <pc:sldMk cId="2825435471" sldId="308"/>
            <ac:picMk id="36" creationId="{7C268552-D473-46ED-B1B8-422042C4DEF1}"/>
          </ac:picMkLst>
        </pc:picChg>
        <pc:picChg chg="add del">
          <ac:chgData name="Mirzet Sakonjic" userId="5cc4d540-e8e9-4d91-ac17-21e26dc6c5b9" providerId="ADAL" clId="{B232812F-4558-4D74-9ECD-F7AD9F81411E}" dt="2021-06-14T18:40:39.785" v="727" actId="26606"/>
          <ac:picMkLst>
            <pc:docMk/>
            <pc:sldMk cId="2825435471" sldId="308"/>
            <ac:picMk id="38" creationId="{B9238B3E-24AA-439A-B527-6C5DF6D72145}"/>
          </ac:picMkLst>
        </pc:picChg>
        <pc:picChg chg="add del">
          <ac:chgData name="Mirzet Sakonjic" userId="5cc4d540-e8e9-4d91-ac17-21e26dc6c5b9" providerId="ADAL" clId="{B232812F-4558-4D74-9ECD-F7AD9F81411E}" dt="2021-06-14T18:40:39.785" v="727" actId="26606"/>
          <ac:picMkLst>
            <pc:docMk/>
            <pc:sldMk cId="2825435471" sldId="308"/>
            <ac:picMk id="39" creationId="{69F01145-BEA3-4CBF-AA21-10077B948CA8}"/>
          </ac:picMkLst>
        </pc:picChg>
        <pc:picChg chg="add del">
          <ac:chgData name="Mirzet Sakonjic" userId="5cc4d540-e8e9-4d91-ac17-21e26dc6c5b9" providerId="ADAL" clId="{B232812F-4558-4D74-9ECD-F7AD9F81411E}" dt="2021-06-14T18:40:49.578" v="732" actId="26606"/>
          <ac:picMkLst>
            <pc:docMk/>
            <pc:sldMk cId="2825435471" sldId="308"/>
            <ac:picMk id="45" creationId="{CF1EB4BD-9C7E-4AA3-9681-C7EB0DA6250B}"/>
          </ac:picMkLst>
        </pc:picChg>
        <pc:picChg chg="add del">
          <ac:chgData name="Mirzet Sakonjic" userId="5cc4d540-e8e9-4d91-ac17-21e26dc6c5b9" providerId="ADAL" clId="{B232812F-4558-4D74-9ECD-F7AD9F81411E}" dt="2021-06-14T18:40:49.578" v="732" actId="26606"/>
          <ac:picMkLst>
            <pc:docMk/>
            <pc:sldMk cId="2825435471" sldId="308"/>
            <ac:picMk id="46" creationId="{94AAE3AA-3759-4D28-B0EF-575F25A5146C}"/>
          </ac:picMkLst>
        </pc:picChg>
        <pc:picChg chg="add del">
          <ac:chgData name="Mirzet Sakonjic" userId="5cc4d540-e8e9-4d91-ac17-21e26dc6c5b9" providerId="ADAL" clId="{B232812F-4558-4D74-9ECD-F7AD9F81411E}" dt="2021-06-14T18:40:30.202" v="722" actId="26606"/>
          <ac:picMkLst>
            <pc:docMk/>
            <pc:sldMk cId="2825435471" sldId="308"/>
            <ac:picMk id="49" creationId="{41B68C77-138E-4BF7-A276-BD0C78A4219F}"/>
          </ac:picMkLst>
        </pc:picChg>
        <pc:picChg chg="add">
          <ac:chgData name="Mirzet Sakonjic" userId="5cc4d540-e8e9-4d91-ac17-21e26dc6c5b9" providerId="ADAL" clId="{B232812F-4558-4D74-9ECD-F7AD9F81411E}" dt="2021-06-14T18:40:49.621" v="733" actId="26606"/>
          <ac:picMkLst>
            <pc:docMk/>
            <pc:sldMk cId="2825435471" sldId="308"/>
            <ac:picMk id="50" creationId="{41B68C77-138E-4BF7-A276-BD0C78A4219F}"/>
          </ac:picMkLst>
        </pc:picChg>
        <pc:picChg chg="add del">
          <ac:chgData name="Mirzet Sakonjic" userId="5cc4d540-e8e9-4d91-ac17-21e26dc6c5b9" providerId="ADAL" clId="{B232812F-4558-4D74-9ECD-F7AD9F81411E}" dt="2021-06-14T18:40:30.202" v="722" actId="26606"/>
          <ac:picMkLst>
            <pc:docMk/>
            <pc:sldMk cId="2825435471" sldId="308"/>
            <ac:picMk id="51" creationId="{7C268552-D473-46ED-B1B8-422042C4DEF1}"/>
          </ac:picMkLst>
        </pc:picChg>
        <pc:picChg chg="add">
          <ac:chgData name="Mirzet Sakonjic" userId="5cc4d540-e8e9-4d91-ac17-21e26dc6c5b9" providerId="ADAL" clId="{B232812F-4558-4D74-9ECD-F7AD9F81411E}" dt="2021-06-14T18:40:49.621" v="733" actId="26606"/>
          <ac:picMkLst>
            <pc:docMk/>
            <pc:sldMk cId="2825435471" sldId="308"/>
            <ac:picMk id="52" creationId="{7C268552-D473-46ED-B1B8-422042C4DEF1}"/>
          </ac:picMkLst>
        </pc:picChg>
        <pc:picChg chg="add del">
          <ac:chgData name="Mirzet Sakonjic" userId="5cc4d540-e8e9-4d91-ac17-21e26dc6c5b9" providerId="ADAL" clId="{B232812F-4558-4D74-9ECD-F7AD9F81411E}" dt="2021-06-14T18:40:30.202" v="722" actId="26606"/>
          <ac:picMkLst>
            <pc:docMk/>
            <pc:sldMk cId="2825435471" sldId="308"/>
            <ac:picMk id="55" creationId="{B9238B3E-24AA-439A-B527-6C5DF6D72145}"/>
          </ac:picMkLst>
        </pc:picChg>
        <pc:picChg chg="add">
          <ac:chgData name="Mirzet Sakonjic" userId="5cc4d540-e8e9-4d91-ac17-21e26dc6c5b9" providerId="ADAL" clId="{B232812F-4558-4D74-9ECD-F7AD9F81411E}" dt="2021-06-14T18:40:49.621" v="733" actId="26606"/>
          <ac:picMkLst>
            <pc:docMk/>
            <pc:sldMk cId="2825435471" sldId="308"/>
            <ac:picMk id="56" creationId="{B9238B3E-24AA-439A-B527-6C5DF6D72145}"/>
          </ac:picMkLst>
        </pc:picChg>
        <pc:picChg chg="add del">
          <ac:chgData name="Mirzet Sakonjic" userId="5cc4d540-e8e9-4d91-ac17-21e26dc6c5b9" providerId="ADAL" clId="{B232812F-4558-4D74-9ECD-F7AD9F81411E}" dt="2021-06-14T18:40:30.202" v="722" actId="26606"/>
          <ac:picMkLst>
            <pc:docMk/>
            <pc:sldMk cId="2825435471" sldId="308"/>
            <ac:picMk id="57" creationId="{69F01145-BEA3-4CBF-AA21-10077B948CA8}"/>
          </ac:picMkLst>
        </pc:picChg>
        <pc:picChg chg="add">
          <ac:chgData name="Mirzet Sakonjic" userId="5cc4d540-e8e9-4d91-ac17-21e26dc6c5b9" providerId="ADAL" clId="{B232812F-4558-4D74-9ECD-F7AD9F81411E}" dt="2021-06-14T18:40:49.621" v="733" actId="26606"/>
          <ac:picMkLst>
            <pc:docMk/>
            <pc:sldMk cId="2825435471" sldId="308"/>
            <ac:picMk id="58" creationId="{69F01145-BEA3-4CBF-AA21-10077B948CA8}"/>
          </ac:picMkLst>
        </pc:picChg>
        <pc:picChg chg="add del">
          <ac:chgData name="Mirzet Sakonjic" userId="5cc4d540-e8e9-4d91-ac17-21e26dc6c5b9" providerId="ADAL" clId="{B232812F-4558-4D74-9ECD-F7AD9F81411E}" dt="2021-06-14T18:40:33.221" v="724" actId="26606"/>
          <ac:picMkLst>
            <pc:docMk/>
            <pc:sldMk cId="2825435471" sldId="308"/>
            <ac:picMk id="69" creationId="{41B68C77-138E-4BF7-A276-BD0C78A4219F}"/>
          </ac:picMkLst>
        </pc:picChg>
        <pc:picChg chg="add del">
          <ac:chgData name="Mirzet Sakonjic" userId="5cc4d540-e8e9-4d91-ac17-21e26dc6c5b9" providerId="ADAL" clId="{B232812F-4558-4D74-9ECD-F7AD9F81411E}" dt="2021-06-14T18:40:33.221" v="724" actId="26606"/>
          <ac:picMkLst>
            <pc:docMk/>
            <pc:sldMk cId="2825435471" sldId="308"/>
            <ac:picMk id="70" creationId="{7C268552-D473-46ED-B1B8-422042C4DEF1}"/>
          </ac:picMkLst>
        </pc:picChg>
        <pc:picChg chg="add del">
          <ac:chgData name="Mirzet Sakonjic" userId="5cc4d540-e8e9-4d91-ac17-21e26dc6c5b9" providerId="ADAL" clId="{B232812F-4558-4D74-9ECD-F7AD9F81411E}" dt="2021-06-14T18:40:33.221" v="724" actId="26606"/>
          <ac:picMkLst>
            <pc:docMk/>
            <pc:sldMk cId="2825435471" sldId="308"/>
            <ac:picMk id="72" creationId="{B9238B3E-24AA-439A-B527-6C5DF6D72145}"/>
          </ac:picMkLst>
        </pc:picChg>
        <pc:picChg chg="add del">
          <ac:chgData name="Mirzet Sakonjic" userId="5cc4d540-e8e9-4d91-ac17-21e26dc6c5b9" providerId="ADAL" clId="{B232812F-4558-4D74-9ECD-F7AD9F81411E}" dt="2021-06-14T18:40:33.221" v="724" actId="26606"/>
          <ac:picMkLst>
            <pc:docMk/>
            <pc:sldMk cId="2825435471" sldId="308"/>
            <ac:picMk id="73" creationId="{69F01145-BEA3-4CBF-AA21-10077B948CA8}"/>
          </ac:picMkLst>
        </pc:picChg>
        <pc:picChg chg="add del">
          <ac:chgData name="Mirzet Sakonjic" userId="5cc4d540-e8e9-4d91-ac17-21e26dc6c5b9" providerId="ADAL" clId="{B232812F-4558-4D74-9ECD-F7AD9F81411E}" dt="2021-06-14T18:40:39.721" v="726" actId="26606"/>
          <ac:picMkLst>
            <pc:docMk/>
            <pc:sldMk cId="2825435471" sldId="308"/>
            <ac:picMk id="79" creationId="{DF19BAF3-7E20-4B9D-B544-BABAEEA1FA75}"/>
          </ac:picMkLst>
        </pc:picChg>
        <pc:picChg chg="add del">
          <ac:chgData name="Mirzet Sakonjic" userId="5cc4d540-e8e9-4d91-ac17-21e26dc6c5b9" providerId="ADAL" clId="{B232812F-4558-4D74-9ECD-F7AD9F81411E}" dt="2021-06-14T18:40:39.721" v="726" actId="26606"/>
          <ac:picMkLst>
            <pc:docMk/>
            <pc:sldMk cId="2825435471" sldId="308"/>
            <ac:picMk id="80" creationId="{950648F4-ABCD-4DF0-8641-76CFB2354721}"/>
          </ac:picMkLst>
        </pc:picChg>
        <pc:picChg chg="add del">
          <ac:chgData name="Mirzet Sakonjic" userId="5cc4d540-e8e9-4d91-ac17-21e26dc6c5b9" providerId="ADAL" clId="{B232812F-4558-4D74-9ECD-F7AD9F81411E}" dt="2021-06-14T18:40:39.721" v="726" actId="26606"/>
          <ac:picMkLst>
            <pc:docMk/>
            <pc:sldMk cId="2825435471" sldId="308"/>
            <ac:picMk id="82" creationId="{CF1EB4BD-9C7E-4AA3-9681-C7EB0DA6250B}"/>
          </ac:picMkLst>
        </pc:picChg>
        <pc:picChg chg="add del">
          <ac:chgData name="Mirzet Sakonjic" userId="5cc4d540-e8e9-4d91-ac17-21e26dc6c5b9" providerId="ADAL" clId="{B232812F-4558-4D74-9ECD-F7AD9F81411E}" dt="2021-06-14T18:40:39.721" v="726" actId="26606"/>
          <ac:picMkLst>
            <pc:docMk/>
            <pc:sldMk cId="2825435471" sldId="308"/>
            <ac:picMk id="83" creationId="{94AAE3AA-3759-4D28-B0EF-575F25A5146C}"/>
          </ac:picMkLst>
        </pc:picChg>
      </pc:sldChg>
      <pc:sldChg chg="addSp delSp modSp new mod setBg setClrOvrMap">
        <pc:chgData name="Mirzet Sakonjic" userId="5cc4d540-e8e9-4d91-ac17-21e26dc6c5b9" providerId="ADAL" clId="{B232812F-4558-4D74-9ECD-F7AD9F81411E}" dt="2021-06-14T19:21:12.151" v="753" actId="26606"/>
        <pc:sldMkLst>
          <pc:docMk/>
          <pc:sldMk cId="3156743090" sldId="309"/>
        </pc:sldMkLst>
        <pc:spChg chg="mod">
          <ac:chgData name="Mirzet Sakonjic" userId="5cc4d540-e8e9-4d91-ac17-21e26dc6c5b9" providerId="ADAL" clId="{B232812F-4558-4D74-9ECD-F7AD9F81411E}" dt="2021-06-14T19:21:12.151" v="753" actId="26606"/>
          <ac:spMkLst>
            <pc:docMk/>
            <pc:sldMk cId="3156743090" sldId="309"/>
            <ac:spMk id="2" creationId="{C49ECE95-4D66-40DF-99C0-95A31FC4B3C1}"/>
          </ac:spMkLst>
        </pc:spChg>
        <pc:spChg chg="del">
          <ac:chgData name="Mirzet Sakonjic" userId="5cc4d540-e8e9-4d91-ac17-21e26dc6c5b9" providerId="ADAL" clId="{B232812F-4558-4D74-9ECD-F7AD9F81411E}" dt="2021-06-14T19:21:08.790" v="750" actId="931"/>
          <ac:spMkLst>
            <pc:docMk/>
            <pc:sldMk cId="3156743090" sldId="309"/>
            <ac:spMk id="3" creationId="{F82E2F8F-522A-4DE4-A535-8E48936CFB8D}"/>
          </ac:spMkLst>
        </pc:spChg>
        <pc:spChg chg="add">
          <ac:chgData name="Mirzet Sakonjic" userId="5cc4d540-e8e9-4d91-ac17-21e26dc6c5b9" providerId="ADAL" clId="{B232812F-4558-4D74-9ECD-F7AD9F81411E}" dt="2021-06-14T19:21:12.151" v="753" actId="26606"/>
          <ac:spMkLst>
            <pc:docMk/>
            <pc:sldMk cId="3156743090" sldId="309"/>
            <ac:spMk id="14" creationId="{4AC0CD9D-7610-4620-93B4-798CCD9AB581}"/>
          </ac:spMkLst>
        </pc:spChg>
        <pc:spChg chg="add">
          <ac:chgData name="Mirzet Sakonjic" userId="5cc4d540-e8e9-4d91-ac17-21e26dc6c5b9" providerId="ADAL" clId="{B232812F-4558-4D74-9ECD-F7AD9F81411E}" dt="2021-06-14T19:21:12.151" v="753" actId="26606"/>
          <ac:spMkLst>
            <pc:docMk/>
            <pc:sldMk cId="3156743090" sldId="309"/>
            <ac:spMk id="20" creationId="{DE4D62F9-188E-4530-84C2-24BDEE4BEB82}"/>
          </ac:spMkLst>
        </pc:spChg>
        <pc:spChg chg="add">
          <ac:chgData name="Mirzet Sakonjic" userId="5cc4d540-e8e9-4d91-ac17-21e26dc6c5b9" providerId="ADAL" clId="{B232812F-4558-4D74-9ECD-F7AD9F81411E}" dt="2021-06-14T19:21:12.151" v="753" actId="26606"/>
          <ac:spMkLst>
            <pc:docMk/>
            <pc:sldMk cId="3156743090" sldId="309"/>
            <ac:spMk id="22" creationId="{757B325C-3E35-45CF-9D07-3BCB281F3B9C}"/>
          </ac:spMkLst>
        </pc:spChg>
        <pc:spChg chg="add">
          <ac:chgData name="Mirzet Sakonjic" userId="5cc4d540-e8e9-4d91-ac17-21e26dc6c5b9" providerId="ADAL" clId="{B232812F-4558-4D74-9ECD-F7AD9F81411E}" dt="2021-06-14T19:21:12.151" v="753" actId="26606"/>
          <ac:spMkLst>
            <pc:docMk/>
            <pc:sldMk cId="3156743090" sldId="309"/>
            <ac:spMk id="24" creationId="{C24BEC42-AFF3-40D1-93A2-A27A42E1E23C}"/>
          </ac:spMkLst>
        </pc:spChg>
        <pc:spChg chg="add">
          <ac:chgData name="Mirzet Sakonjic" userId="5cc4d540-e8e9-4d91-ac17-21e26dc6c5b9" providerId="ADAL" clId="{B232812F-4558-4D74-9ECD-F7AD9F81411E}" dt="2021-06-14T19:21:12.151" v="753" actId="26606"/>
          <ac:spMkLst>
            <pc:docMk/>
            <pc:sldMk cId="3156743090" sldId="309"/>
            <ac:spMk id="26" creationId="{608F427C-1EC9-4280-9367-F2B3AA063E82}"/>
          </ac:spMkLst>
        </pc:spChg>
        <pc:spChg chg="add">
          <ac:chgData name="Mirzet Sakonjic" userId="5cc4d540-e8e9-4d91-ac17-21e26dc6c5b9" providerId="ADAL" clId="{B232812F-4558-4D74-9ECD-F7AD9F81411E}" dt="2021-06-14T19:21:12.151" v="753" actId="26606"/>
          <ac:spMkLst>
            <pc:docMk/>
            <pc:sldMk cId="3156743090" sldId="309"/>
            <ac:spMk id="28" creationId="{F98810A7-E114-447A-A7D6-69B27CFB5650}"/>
          </ac:spMkLst>
        </pc:spChg>
        <pc:picChg chg="add mod">
          <ac:chgData name="Mirzet Sakonjic" userId="5cc4d540-e8e9-4d91-ac17-21e26dc6c5b9" providerId="ADAL" clId="{B232812F-4558-4D74-9ECD-F7AD9F81411E}" dt="2021-06-14T19:21:12.151" v="753" actId="26606"/>
          <ac:picMkLst>
            <pc:docMk/>
            <pc:sldMk cId="3156743090" sldId="309"/>
            <ac:picMk id="5" creationId="{F56D7C68-B30D-48DE-8918-7F4797D569E0}"/>
          </ac:picMkLst>
        </pc:picChg>
        <pc:picChg chg="add">
          <ac:chgData name="Mirzet Sakonjic" userId="5cc4d540-e8e9-4d91-ac17-21e26dc6c5b9" providerId="ADAL" clId="{B232812F-4558-4D74-9ECD-F7AD9F81411E}" dt="2021-06-14T19:21:12.151" v="753" actId="26606"/>
          <ac:picMkLst>
            <pc:docMk/>
            <pc:sldMk cId="3156743090" sldId="309"/>
            <ac:picMk id="10" creationId="{41B68C77-138E-4BF7-A276-BD0C78A4219F}"/>
          </ac:picMkLst>
        </pc:picChg>
        <pc:picChg chg="add">
          <ac:chgData name="Mirzet Sakonjic" userId="5cc4d540-e8e9-4d91-ac17-21e26dc6c5b9" providerId="ADAL" clId="{B232812F-4558-4D74-9ECD-F7AD9F81411E}" dt="2021-06-14T19:21:12.151" v="753" actId="26606"/>
          <ac:picMkLst>
            <pc:docMk/>
            <pc:sldMk cId="3156743090" sldId="309"/>
            <ac:picMk id="12" creationId="{7C268552-D473-46ED-B1B8-422042C4DEF1}"/>
          </ac:picMkLst>
        </pc:picChg>
        <pc:picChg chg="add">
          <ac:chgData name="Mirzet Sakonjic" userId="5cc4d540-e8e9-4d91-ac17-21e26dc6c5b9" providerId="ADAL" clId="{B232812F-4558-4D74-9ECD-F7AD9F81411E}" dt="2021-06-14T19:21:12.151" v="753" actId="26606"/>
          <ac:picMkLst>
            <pc:docMk/>
            <pc:sldMk cId="3156743090" sldId="309"/>
            <ac:picMk id="16" creationId="{B9238B3E-24AA-439A-B527-6C5DF6D72145}"/>
          </ac:picMkLst>
        </pc:picChg>
        <pc:picChg chg="add">
          <ac:chgData name="Mirzet Sakonjic" userId="5cc4d540-e8e9-4d91-ac17-21e26dc6c5b9" providerId="ADAL" clId="{B232812F-4558-4D74-9ECD-F7AD9F81411E}" dt="2021-06-14T19:21:12.151" v="753" actId="26606"/>
          <ac:picMkLst>
            <pc:docMk/>
            <pc:sldMk cId="3156743090" sldId="309"/>
            <ac:picMk id="18" creationId="{69F01145-BEA3-4CBF-AA21-10077B948CA8}"/>
          </ac:picMkLst>
        </pc:picChg>
      </pc:sldChg>
      <pc:sldChg chg="addSp delSp modSp new mod setBg setClrOvrMap">
        <pc:chgData name="Mirzet Sakonjic" userId="5cc4d540-e8e9-4d91-ac17-21e26dc6c5b9" providerId="ADAL" clId="{B232812F-4558-4D74-9ECD-F7AD9F81411E}" dt="2021-06-14T19:36:51.614" v="958" actId="113"/>
        <pc:sldMkLst>
          <pc:docMk/>
          <pc:sldMk cId="1876667702" sldId="310"/>
        </pc:sldMkLst>
        <pc:spChg chg="mod">
          <ac:chgData name="Mirzet Sakonjic" userId="5cc4d540-e8e9-4d91-ac17-21e26dc6c5b9" providerId="ADAL" clId="{B232812F-4558-4D74-9ECD-F7AD9F81411E}" dt="2021-06-14T19:33:18.915" v="903" actId="26606"/>
          <ac:spMkLst>
            <pc:docMk/>
            <pc:sldMk cId="1876667702" sldId="310"/>
            <ac:spMk id="2" creationId="{7A573904-97ED-4468-9941-51A7A305F551}"/>
          </ac:spMkLst>
        </pc:spChg>
        <pc:spChg chg="add del mod">
          <ac:chgData name="Mirzet Sakonjic" userId="5cc4d540-e8e9-4d91-ac17-21e26dc6c5b9" providerId="ADAL" clId="{B232812F-4558-4D74-9ECD-F7AD9F81411E}" dt="2021-06-14T19:33:18.915" v="903" actId="26606"/>
          <ac:spMkLst>
            <pc:docMk/>
            <pc:sldMk cId="1876667702" sldId="310"/>
            <ac:spMk id="3" creationId="{D402739E-8695-4E50-BCAB-CA6DE7D37F75}"/>
          </ac:spMkLst>
        </pc:spChg>
        <pc:spChg chg="add del">
          <ac:chgData name="Mirzet Sakonjic" userId="5cc4d540-e8e9-4d91-ac17-21e26dc6c5b9" providerId="ADAL" clId="{B232812F-4558-4D74-9ECD-F7AD9F81411E}" dt="2021-06-14T19:33:18.915" v="903" actId="26606"/>
          <ac:spMkLst>
            <pc:docMk/>
            <pc:sldMk cId="1876667702" sldId="310"/>
            <ac:spMk id="8" creationId="{923E8915-D2AA-4327-A45A-972C3CA9574B}"/>
          </ac:spMkLst>
        </pc:spChg>
        <pc:spChg chg="add del">
          <ac:chgData name="Mirzet Sakonjic" userId="5cc4d540-e8e9-4d91-ac17-21e26dc6c5b9" providerId="ADAL" clId="{B232812F-4558-4D74-9ECD-F7AD9F81411E}" dt="2021-06-14T19:33:18.915" v="903" actId="26606"/>
          <ac:spMkLst>
            <pc:docMk/>
            <pc:sldMk cId="1876667702" sldId="310"/>
            <ac:spMk id="10" creationId="{8302FC3C-9804-4950-B721-5FD704BA6065}"/>
          </ac:spMkLst>
        </pc:spChg>
        <pc:spChg chg="add del">
          <ac:chgData name="Mirzet Sakonjic" userId="5cc4d540-e8e9-4d91-ac17-21e26dc6c5b9" providerId="ADAL" clId="{B232812F-4558-4D74-9ECD-F7AD9F81411E}" dt="2021-06-14T19:33:18.915" v="903" actId="26606"/>
          <ac:spMkLst>
            <pc:docMk/>
            <pc:sldMk cId="1876667702" sldId="310"/>
            <ac:spMk id="16" creationId="{F3798573-F27B-47EB-8EA4-7EE34954C2D6}"/>
          </ac:spMkLst>
        </pc:spChg>
        <pc:spChg chg="add del">
          <ac:chgData name="Mirzet Sakonjic" userId="5cc4d540-e8e9-4d91-ac17-21e26dc6c5b9" providerId="ADAL" clId="{B232812F-4558-4D74-9ECD-F7AD9F81411E}" dt="2021-06-14T19:33:18.897" v="902" actId="26606"/>
          <ac:spMkLst>
            <pc:docMk/>
            <pc:sldMk cId="1876667702" sldId="310"/>
            <ac:spMk id="21" creationId="{923E8915-D2AA-4327-A45A-972C3CA9574B}"/>
          </ac:spMkLst>
        </pc:spChg>
        <pc:spChg chg="add del">
          <ac:chgData name="Mirzet Sakonjic" userId="5cc4d540-e8e9-4d91-ac17-21e26dc6c5b9" providerId="ADAL" clId="{B232812F-4558-4D74-9ECD-F7AD9F81411E}" dt="2021-06-14T19:33:16.705" v="900" actId="26606"/>
          <ac:spMkLst>
            <pc:docMk/>
            <pc:sldMk cId="1876667702" sldId="310"/>
            <ac:spMk id="22" creationId="{ABE6F9A3-300E-47F5-B41C-C8C5E758DE7C}"/>
          </ac:spMkLst>
        </pc:spChg>
        <pc:spChg chg="add del">
          <ac:chgData name="Mirzet Sakonjic" userId="5cc4d540-e8e9-4d91-ac17-21e26dc6c5b9" providerId="ADAL" clId="{B232812F-4558-4D74-9ECD-F7AD9F81411E}" dt="2021-06-14T19:33:18.897" v="902" actId="26606"/>
          <ac:spMkLst>
            <pc:docMk/>
            <pc:sldMk cId="1876667702" sldId="310"/>
            <ac:spMk id="23" creationId="{8302FC3C-9804-4950-B721-5FD704BA6065}"/>
          </ac:spMkLst>
        </pc:spChg>
        <pc:spChg chg="add del">
          <ac:chgData name="Mirzet Sakonjic" userId="5cc4d540-e8e9-4d91-ac17-21e26dc6c5b9" providerId="ADAL" clId="{B232812F-4558-4D74-9ECD-F7AD9F81411E}" dt="2021-06-14T19:33:16.705" v="900" actId="26606"/>
          <ac:spMkLst>
            <pc:docMk/>
            <pc:sldMk cId="1876667702" sldId="310"/>
            <ac:spMk id="24" creationId="{61B4701B-39FE-43B8-86AA-D6B8789C2207}"/>
          </ac:spMkLst>
        </pc:spChg>
        <pc:spChg chg="add del">
          <ac:chgData name="Mirzet Sakonjic" userId="5cc4d540-e8e9-4d91-ac17-21e26dc6c5b9" providerId="ADAL" clId="{B232812F-4558-4D74-9ECD-F7AD9F81411E}" dt="2021-06-14T19:33:16.705" v="900" actId="26606"/>
          <ac:spMkLst>
            <pc:docMk/>
            <pc:sldMk cId="1876667702" sldId="310"/>
            <ac:spMk id="26" creationId="{E9A7EF13-49FA-4355-971A-34B065F35022}"/>
          </ac:spMkLst>
        </pc:spChg>
        <pc:spChg chg="add del">
          <ac:chgData name="Mirzet Sakonjic" userId="5cc4d540-e8e9-4d91-ac17-21e26dc6c5b9" providerId="ADAL" clId="{B232812F-4558-4D74-9ECD-F7AD9F81411E}" dt="2021-06-14T19:33:16.705" v="900" actId="26606"/>
          <ac:spMkLst>
            <pc:docMk/>
            <pc:sldMk cId="1876667702" sldId="310"/>
            <ac:spMk id="28" creationId="{92CF3C3E-0F7B-4F0C-8EBD-BDD38E9C66F5}"/>
          </ac:spMkLst>
        </pc:spChg>
        <pc:spChg chg="add del">
          <ac:chgData name="Mirzet Sakonjic" userId="5cc4d540-e8e9-4d91-ac17-21e26dc6c5b9" providerId="ADAL" clId="{B232812F-4558-4D74-9ECD-F7AD9F81411E}" dt="2021-06-14T19:33:18.897" v="902" actId="26606"/>
          <ac:spMkLst>
            <pc:docMk/>
            <pc:sldMk cId="1876667702" sldId="310"/>
            <ac:spMk id="29" creationId="{F3798573-F27B-47EB-8EA4-7EE34954C2D6}"/>
          </ac:spMkLst>
        </pc:spChg>
        <pc:spChg chg="add del">
          <ac:chgData name="Mirzet Sakonjic" userId="5cc4d540-e8e9-4d91-ac17-21e26dc6c5b9" providerId="ADAL" clId="{B232812F-4558-4D74-9ECD-F7AD9F81411E}" dt="2021-06-14T19:33:18.897" v="902" actId="26606"/>
          <ac:spMkLst>
            <pc:docMk/>
            <pc:sldMk cId="1876667702" sldId="310"/>
            <ac:spMk id="30" creationId="{D402739E-8695-4E50-BCAB-CA6DE7D37F75}"/>
          </ac:spMkLst>
        </pc:spChg>
        <pc:spChg chg="add">
          <ac:chgData name="Mirzet Sakonjic" userId="5cc4d540-e8e9-4d91-ac17-21e26dc6c5b9" providerId="ADAL" clId="{B232812F-4558-4D74-9ECD-F7AD9F81411E}" dt="2021-06-14T19:33:18.915" v="903" actId="26606"/>
          <ac:spMkLst>
            <pc:docMk/>
            <pc:sldMk cId="1876667702" sldId="310"/>
            <ac:spMk id="32" creationId="{0D9B8FD4-CDEB-4EB4-B4DE-C89E11938958}"/>
          </ac:spMkLst>
        </pc:spChg>
        <pc:spChg chg="add">
          <ac:chgData name="Mirzet Sakonjic" userId="5cc4d540-e8e9-4d91-ac17-21e26dc6c5b9" providerId="ADAL" clId="{B232812F-4558-4D74-9ECD-F7AD9F81411E}" dt="2021-06-14T19:33:18.915" v="903" actId="26606"/>
          <ac:spMkLst>
            <pc:docMk/>
            <pc:sldMk cId="1876667702" sldId="310"/>
            <ac:spMk id="33" creationId="{5A2E3D1D-9E9F-4739-BA14-D4D7FA9FBDD1}"/>
          </ac:spMkLst>
        </pc:spChg>
        <pc:spChg chg="add">
          <ac:chgData name="Mirzet Sakonjic" userId="5cc4d540-e8e9-4d91-ac17-21e26dc6c5b9" providerId="ADAL" clId="{B232812F-4558-4D74-9ECD-F7AD9F81411E}" dt="2021-06-14T19:33:18.915" v="903" actId="26606"/>
          <ac:spMkLst>
            <pc:docMk/>
            <pc:sldMk cId="1876667702" sldId="310"/>
            <ac:spMk id="34" creationId="{1FFB365B-E9DC-4859-B8AB-CB83EEBE4E28}"/>
          </ac:spMkLst>
        </pc:spChg>
        <pc:spChg chg="add">
          <ac:chgData name="Mirzet Sakonjic" userId="5cc4d540-e8e9-4d91-ac17-21e26dc6c5b9" providerId="ADAL" clId="{B232812F-4558-4D74-9ECD-F7AD9F81411E}" dt="2021-06-14T19:33:18.915" v="903" actId="26606"/>
          <ac:spMkLst>
            <pc:docMk/>
            <pc:sldMk cId="1876667702" sldId="310"/>
            <ac:spMk id="35" creationId="{8ADAB9C8-EB37-4914-A699-C716FC8FE4FE}"/>
          </ac:spMkLst>
        </pc:spChg>
        <pc:spChg chg="add mod">
          <ac:chgData name="Mirzet Sakonjic" userId="5cc4d540-e8e9-4d91-ac17-21e26dc6c5b9" providerId="ADAL" clId="{B232812F-4558-4D74-9ECD-F7AD9F81411E}" dt="2021-06-14T19:36:51.614" v="958" actId="113"/>
          <ac:spMkLst>
            <pc:docMk/>
            <pc:sldMk cId="1876667702" sldId="310"/>
            <ac:spMk id="36" creationId="{D402739E-8695-4E50-BCAB-CA6DE7D37F75}"/>
          </ac:spMkLst>
        </pc:spChg>
        <pc:graphicFrameChg chg="add del">
          <ac:chgData name="Mirzet Sakonjic" userId="5cc4d540-e8e9-4d91-ac17-21e26dc6c5b9" providerId="ADAL" clId="{B232812F-4558-4D74-9ECD-F7AD9F81411E}" dt="2021-06-14T19:33:15.646" v="898" actId="26606"/>
          <ac:graphicFrameMkLst>
            <pc:docMk/>
            <pc:sldMk cId="1876667702" sldId="310"/>
            <ac:graphicFrameMk id="18" creationId="{345A34D1-F17D-4797-9F64-290ECCE3785A}"/>
          </ac:graphicFrameMkLst>
        </pc:graphicFrameChg>
        <pc:graphicFrameChg chg="add del">
          <ac:chgData name="Mirzet Sakonjic" userId="5cc4d540-e8e9-4d91-ac17-21e26dc6c5b9" providerId="ADAL" clId="{B232812F-4558-4D74-9ECD-F7AD9F81411E}" dt="2021-06-14T19:33:16.705" v="900" actId="26606"/>
          <ac:graphicFrameMkLst>
            <pc:docMk/>
            <pc:sldMk cId="1876667702" sldId="310"/>
            <ac:graphicFrameMk id="20" creationId="{2DED1A27-6AE4-4752-BAE8-21A0299FDCD7}"/>
          </ac:graphicFrameMkLst>
        </pc:graphicFrameChg>
        <pc:picChg chg="add del">
          <ac:chgData name="Mirzet Sakonjic" userId="5cc4d540-e8e9-4d91-ac17-21e26dc6c5b9" providerId="ADAL" clId="{B232812F-4558-4D74-9ECD-F7AD9F81411E}" dt="2021-06-14T19:33:18.915" v="903" actId="26606"/>
          <ac:picMkLst>
            <pc:docMk/>
            <pc:sldMk cId="1876667702" sldId="310"/>
            <ac:picMk id="14" creationId="{3BC6EBB2-9BDC-4075-BA6B-43A9FBF9C86C}"/>
          </ac:picMkLst>
        </pc:picChg>
        <pc:picChg chg="add del">
          <ac:chgData name="Mirzet Sakonjic" userId="5cc4d540-e8e9-4d91-ac17-21e26dc6c5b9" providerId="ADAL" clId="{B232812F-4558-4D74-9ECD-F7AD9F81411E}" dt="2021-06-14T19:33:18.897" v="902" actId="26606"/>
          <ac:picMkLst>
            <pc:docMk/>
            <pc:sldMk cId="1876667702" sldId="310"/>
            <ac:picMk id="27" creationId="{3BC6EBB2-9BDC-4075-BA6B-43A9FBF9C86C}"/>
          </ac:picMkLst>
        </pc:picChg>
        <pc:cxnChg chg="add del">
          <ac:chgData name="Mirzet Sakonjic" userId="5cc4d540-e8e9-4d91-ac17-21e26dc6c5b9" providerId="ADAL" clId="{B232812F-4558-4D74-9ECD-F7AD9F81411E}" dt="2021-06-14T19:33:18.915" v="903" actId="26606"/>
          <ac:cxnSpMkLst>
            <pc:docMk/>
            <pc:sldMk cId="1876667702" sldId="310"/>
            <ac:cxnSpMk id="12" creationId="{6B9695BD-ECF6-49CA-8877-8C493193C65D}"/>
          </ac:cxnSpMkLst>
        </pc:cxnChg>
        <pc:cxnChg chg="add del">
          <ac:chgData name="Mirzet Sakonjic" userId="5cc4d540-e8e9-4d91-ac17-21e26dc6c5b9" providerId="ADAL" clId="{B232812F-4558-4D74-9ECD-F7AD9F81411E}" dt="2021-06-14T19:33:18.897" v="902" actId="26606"/>
          <ac:cxnSpMkLst>
            <pc:docMk/>
            <pc:sldMk cId="1876667702" sldId="310"/>
            <ac:cxnSpMk id="25" creationId="{6B9695BD-ECF6-49CA-8877-8C493193C65D}"/>
          </ac:cxnSpMkLst>
        </pc:cxnChg>
      </pc:sldChg>
      <pc:sldChg chg="addSp delSp modSp new mod setBg setClrOvrMap">
        <pc:chgData name="Mirzet Sakonjic" userId="5cc4d540-e8e9-4d91-ac17-21e26dc6c5b9" providerId="ADAL" clId="{B232812F-4558-4D74-9ECD-F7AD9F81411E}" dt="2021-06-14T19:35:48.979" v="935" actId="26606"/>
        <pc:sldMkLst>
          <pc:docMk/>
          <pc:sldMk cId="2862446140" sldId="311"/>
        </pc:sldMkLst>
        <pc:spChg chg="mod">
          <ac:chgData name="Mirzet Sakonjic" userId="5cc4d540-e8e9-4d91-ac17-21e26dc6c5b9" providerId="ADAL" clId="{B232812F-4558-4D74-9ECD-F7AD9F81411E}" dt="2021-06-14T19:35:48.979" v="935" actId="26606"/>
          <ac:spMkLst>
            <pc:docMk/>
            <pc:sldMk cId="2862446140" sldId="311"/>
            <ac:spMk id="2" creationId="{FD0F9968-A60E-49A7-9BC9-625984D9EB03}"/>
          </ac:spMkLst>
        </pc:spChg>
        <pc:spChg chg="add del mod">
          <ac:chgData name="Mirzet Sakonjic" userId="5cc4d540-e8e9-4d91-ac17-21e26dc6c5b9" providerId="ADAL" clId="{B232812F-4558-4D74-9ECD-F7AD9F81411E}" dt="2021-06-14T19:35:48.979" v="935" actId="26606"/>
          <ac:spMkLst>
            <pc:docMk/>
            <pc:sldMk cId="2862446140" sldId="311"/>
            <ac:spMk id="3" creationId="{5F7DC55A-1776-47BD-84AC-D625D465181D}"/>
          </ac:spMkLst>
        </pc:spChg>
        <pc:spChg chg="add del">
          <ac:chgData name="Mirzet Sakonjic" userId="5cc4d540-e8e9-4d91-ac17-21e26dc6c5b9" providerId="ADAL" clId="{B232812F-4558-4D74-9ECD-F7AD9F81411E}" dt="2021-06-14T19:35:33.644" v="926" actId="26606"/>
          <ac:spMkLst>
            <pc:docMk/>
            <pc:sldMk cId="2862446140" sldId="311"/>
            <ac:spMk id="9" creationId="{ABE6F9A3-300E-47F5-B41C-C8C5E758DE7C}"/>
          </ac:spMkLst>
        </pc:spChg>
        <pc:spChg chg="add del">
          <ac:chgData name="Mirzet Sakonjic" userId="5cc4d540-e8e9-4d91-ac17-21e26dc6c5b9" providerId="ADAL" clId="{B232812F-4558-4D74-9ECD-F7AD9F81411E}" dt="2021-06-14T19:35:33.644" v="926" actId="26606"/>
          <ac:spMkLst>
            <pc:docMk/>
            <pc:sldMk cId="2862446140" sldId="311"/>
            <ac:spMk id="11" creationId="{61B4701B-39FE-43B8-86AA-D6B8789C2207}"/>
          </ac:spMkLst>
        </pc:spChg>
        <pc:spChg chg="add del">
          <ac:chgData name="Mirzet Sakonjic" userId="5cc4d540-e8e9-4d91-ac17-21e26dc6c5b9" providerId="ADAL" clId="{B232812F-4558-4D74-9ECD-F7AD9F81411E}" dt="2021-06-14T19:35:33.644" v="926" actId="26606"/>
          <ac:spMkLst>
            <pc:docMk/>
            <pc:sldMk cId="2862446140" sldId="311"/>
            <ac:spMk id="13" creationId="{E9A7EF13-49FA-4355-971A-34B065F35022}"/>
          </ac:spMkLst>
        </pc:spChg>
        <pc:spChg chg="add del">
          <ac:chgData name="Mirzet Sakonjic" userId="5cc4d540-e8e9-4d91-ac17-21e26dc6c5b9" providerId="ADAL" clId="{B232812F-4558-4D74-9ECD-F7AD9F81411E}" dt="2021-06-14T19:35:33.644" v="926" actId="26606"/>
          <ac:spMkLst>
            <pc:docMk/>
            <pc:sldMk cId="2862446140" sldId="311"/>
            <ac:spMk id="15" creationId="{92CF3C3E-0F7B-4F0C-8EBD-BDD38E9C66F5}"/>
          </ac:spMkLst>
        </pc:spChg>
        <pc:spChg chg="add del">
          <ac:chgData name="Mirzet Sakonjic" userId="5cc4d540-e8e9-4d91-ac17-21e26dc6c5b9" providerId="ADAL" clId="{B232812F-4558-4D74-9ECD-F7AD9F81411E}" dt="2021-06-14T19:35:36.545" v="928" actId="26606"/>
          <ac:spMkLst>
            <pc:docMk/>
            <pc:sldMk cId="2862446140" sldId="311"/>
            <ac:spMk id="17" creationId="{F747F1B4-B831-4277-8AB0-32767F7EB7BF}"/>
          </ac:spMkLst>
        </pc:spChg>
        <pc:spChg chg="add del">
          <ac:chgData name="Mirzet Sakonjic" userId="5cc4d540-e8e9-4d91-ac17-21e26dc6c5b9" providerId="ADAL" clId="{B232812F-4558-4D74-9ECD-F7AD9F81411E}" dt="2021-06-14T19:35:36.545" v="928" actId="26606"/>
          <ac:spMkLst>
            <pc:docMk/>
            <pc:sldMk cId="2862446140" sldId="311"/>
            <ac:spMk id="18" creationId="{D80CFA21-AB7C-4BEB-9BFF-05764FBBF3C6}"/>
          </ac:spMkLst>
        </pc:spChg>
        <pc:spChg chg="add del">
          <ac:chgData name="Mirzet Sakonjic" userId="5cc4d540-e8e9-4d91-ac17-21e26dc6c5b9" providerId="ADAL" clId="{B232812F-4558-4D74-9ECD-F7AD9F81411E}" dt="2021-06-14T19:35:36.545" v="928" actId="26606"/>
          <ac:spMkLst>
            <pc:docMk/>
            <pc:sldMk cId="2862446140" sldId="311"/>
            <ac:spMk id="19" creationId="{12F7E335-851A-4CAE-B09F-E657819D4600}"/>
          </ac:spMkLst>
        </pc:spChg>
        <pc:spChg chg="add del">
          <ac:chgData name="Mirzet Sakonjic" userId="5cc4d540-e8e9-4d91-ac17-21e26dc6c5b9" providerId="ADAL" clId="{B232812F-4558-4D74-9ECD-F7AD9F81411E}" dt="2021-06-14T19:35:36.545" v="928" actId="26606"/>
          <ac:spMkLst>
            <pc:docMk/>
            <pc:sldMk cId="2862446140" sldId="311"/>
            <ac:spMk id="20" creationId="{10B541F0-7F6E-402E-84D8-CF96EACA5FBC}"/>
          </ac:spMkLst>
        </pc:spChg>
        <pc:spChg chg="add del">
          <ac:chgData name="Mirzet Sakonjic" userId="5cc4d540-e8e9-4d91-ac17-21e26dc6c5b9" providerId="ADAL" clId="{B232812F-4558-4D74-9ECD-F7AD9F81411E}" dt="2021-06-14T19:35:39.649" v="930" actId="26606"/>
          <ac:spMkLst>
            <pc:docMk/>
            <pc:sldMk cId="2862446140" sldId="311"/>
            <ac:spMk id="23" creationId="{C8A3C342-1D03-412F-8DD3-BF519E8E0AE9}"/>
          </ac:spMkLst>
        </pc:spChg>
        <pc:spChg chg="add del">
          <ac:chgData name="Mirzet Sakonjic" userId="5cc4d540-e8e9-4d91-ac17-21e26dc6c5b9" providerId="ADAL" clId="{B232812F-4558-4D74-9ECD-F7AD9F81411E}" dt="2021-06-14T19:35:39.649" v="930" actId="26606"/>
          <ac:spMkLst>
            <pc:docMk/>
            <pc:sldMk cId="2862446140" sldId="311"/>
            <ac:spMk id="24" creationId="{81CC9B02-E087-4350-AEBD-2C3CF001AF01}"/>
          </ac:spMkLst>
        </pc:spChg>
        <pc:spChg chg="add del">
          <ac:chgData name="Mirzet Sakonjic" userId="5cc4d540-e8e9-4d91-ac17-21e26dc6c5b9" providerId="ADAL" clId="{B232812F-4558-4D74-9ECD-F7AD9F81411E}" dt="2021-06-14T19:35:39.649" v="930" actId="26606"/>
          <ac:spMkLst>
            <pc:docMk/>
            <pc:sldMk cId="2862446140" sldId="311"/>
            <ac:spMk id="26" creationId="{D6F18ACE-6E82-4ADC-8A2F-A1771B309B16}"/>
          </ac:spMkLst>
        </pc:spChg>
        <pc:spChg chg="add del">
          <ac:chgData name="Mirzet Sakonjic" userId="5cc4d540-e8e9-4d91-ac17-21e26dc6c5b9" providerId="ADAL" clId="{B232812F-4558-4D74-9ECD-F7AD9F81411E}" dt="2021-06-14T19:35:39.649" v="930" actId="26606"/>
          <ac:spMkLst>
            <pc:docMk/>
            <pc:sldMk cId="2862446140" sldId="311"/>
            <ac:spMk id="27" creationId="{5F7DC55A-1776-47BD-84AC-D625D465181D}"/>
          </ac:spMkLst>
        </pc:spChg>
        <pc:spChg chg="add del">
          <ac:chgData name="Mirzet Sakonjic" userId="5cc4d540-e8e9-4d91-ac17-21e26dc6c5b9" providerId="ADAL" clId="{B232812F-4558-4D74-9ECD-F7AD9F81411E}" dt="2021-06-14T19:35:44.986" v="932" actId="26606"/>
          <ac:spMkLst>
            <pc:docMk/>
            <pc:sldMk cId="2862446140" sldId="311"/>
            <ac:spMk id="30" creationId="{A26E2FAE-FA60-497B-B2CB-7702C6FF3A3F}"/>
          </ac:spMkLst>
        </pc:spChg>
        <pc:spChg chg="add del">
          <ac:chgData name="Mirzet Sakonjic" userId="5cc4d540-e8e9-4d91-ac17-21e26dc6c5b9" providerId="ADAL" clId="{B232812F-4558-4D74-9ECD-F7AD9F81411E}" dt="2021-06-14T19:35:44.986" v="932" actId="26606"/>
          <ac:spMkLst>
            <pc:docMk/>
            <pc:sldMk cId="2862446140" sldId="311"/>
            <ac:spMk id="31" creationId="{5F7DC55A-1776-47BD-84AC-D625D465181D}"/>
          </ac:spMkLst>
        </pc:spChg>
        <pc:spChg chg="add">
          <ac:chgData name="Mirzet Sakonjic" userId="5cc4d540-e8e9-4d91-ac17-21e26dc6c5b9" providerId="ADAL" clId="{B232812F-4558-4D74-9ECD-F7AD9F81411E}" dt="2021-06-14T19:35:48.979" v="935" actId="26606"/>
          <ac:spMkLst>
            <pc:docMk/>
            <pc:sldMk cId="2862446140" sldId="311"/>
            <ac:spMk id="35" creationId="{F747F1B4-B831-4277-8AB0-32767F7EB7BF}"/>
          </ac:spMkLst>
        </pc:spChg>
        <pc:spChg chg="add">
          <ac:chgData name="Mirzet Sakonjic" userId="5cc4d540-e8e9-4d91-ac17-21e26dc6c5b9" providerId="ADAL" clId="{B232812F-4558-4D74-9ECD-F7AD9F81411E}" dt="2021-06-14T19:35:48.979" v="935" actId="26606"/>
          <ac:spMkLst>
            <pc:docMk/>
            <pc:sldMk cId="2862446140" sldId="311"/>
            <ac:spMk id="36" creationId="{D80CFA21-AB7C-4BEB-9BFF-05764FBBF3C6}"/>
          </ac:spMkLst>
        </pc:spChg>
        <pc:spChg chg="add">
          <ac:chgData name="Mirzet Sakonjic" userId="5cc4d540-e8e9-4d91-ac17-21e26dc6c5b9" providerId="ADAL" clId="{B232812F-4558-4D74-9ECD-F7AD9F81411E}" dt="2021-06-14T19:35:48.979" v="935" actId="26606"/>
          <ac:spMkLst>
            <pc:docMk/>
            <pc:sldMk cId="2862446140" sldId="311"/>
            <ac:spMk id="37" creationId="{12F7E335-851A-4CAE-B09F-E657819D4600}"/>
          </ac:spMkLst>
        </pc:spChg>
        <pc:spChg chg="add">
          <ac:chgData name="Mirzet Sakonjic" userId="5cc4d540-e8e9-4d91-ac17-21e26dc6c5b9" providerId="ADAL" clId="{B232812F-4558-4D74-9ECD-F7AD9F81411E}" dt="2021-06-14T19:35:48.979" v="935" actId="26606"/>
          <ac:spMkLst>
            <pc:docMk/>
            <pc:sldMk cId="2862446140" sldId="311"/>
            <ac:spMk id="38" creationId="{10B541F0-7F6E-402E-84D8-CF96EACA5FBC}"/>
          </ac:spMkLst>
        </pc:spChg>
        <pc:graphicFrameChg chg="add del">
          <ac:chgData name="Mirzet Sakonjic" userId="5cc4d540-e8e9-4d91-ac17-21e26dc6c5b9" providerId="ADAL" clId="{B232812F-4558-4D74-9ECD-F7AD9F81411E}" dt="2021-06-14T19:35:33.644" v="926" actId="26606"/>
          <ac:graphicFrameMkLst>
            <pc:docMk/>
            <pc:sldMk cId="2862446140" sldId="311"/>
            <ac:graphicFrameMk id="5" creationId="{C1046050-6872-43E2-AE6B-3E2238F57BDC}"/>
          </ac:graphicFrameMkLst>
        </pc:graphicFrameChg>
        <pc:graphicFrameChg chg="add del">
          <ac:chgData name="Mirzet Sakonjic" userId="5cc4d540-e8e9-4d91-ac17-21e26dc6c5b9" providerId="ADAL" clId="{B232812F-4558-4D74-9ECD-F7AD9F81411E}" dt="2021-06-14T19:35:36.545" v="928" actId="26606"/>
          <ac:graphicFrameMkLst>
            <pc:docMk/>
            <pc:sldMk cId="2862446140" sldId="311"/>
            <ac:graphicFrameMk id="21" creationId="{4A90F9EC-A7BB-40B1-928D-B7DC50F0BAF4}"/>
          </ac:graphicFrameMkLst>
        </pc:graphicFrameChg>
        <pc:graphicFrameChg chg="add del">
          <ac:chgData name="Mirzet Sakonjic" userId="5cc4d540-e8e9-4d91-ac17-21e26dc6c5b9" providerId="ADAL" clId="{B232812F-4558-4D74-9ECD-F7AD9F81411E}" dt="2021-06-14T19:35:48.938" v="934" actId="26606"/>
          <ac:graphicFrameMkLst>
            <pc:docMk/>
            <pc:sldMk cId="2862446140" sldId="311"/>
            <ac:graphicFrameMk id="33" creationId="{5722E4BE-4656-4594-B9BD-3FC0D5C28330}"/>
          </ac:graphicFrameMkLst>
        </pc:graphicFrameChg>
        <pc:graphicFrameChg chg="add">
          <ac:chgData name="Mirzet Sakonjic" userId="5cc4d540-e8e9-4d91-ac17-21e26dc6c5b9" providerId="ADAL" clId="{B232812F-4558-4D74-9ECD-F7AD9F81411E}" dt="2021-06-14T19:35:48.979" v="935" actId="26606"/>
          <ac:graphicFrameMkLst>
            <pc:docMk/>
            <pc:sldMk cId="2862446140" sldId="311"/>
            <ac:graphicFrameMk id="39" creationId="{4A90F9EC-A7BB-40B1-928D-B7DC50F0BAF4}"/>
          </ac:graphicFrameMkLst>
        </pc:graphicFrameChg>
        <pc:picChg chg="add del">
          <ac:chgData name="Mirzet Sakonjic" userId="5cc4d540-e8e9-4d91-ac17-21e26dc6c5b9" providerId="ADAL" clId="{B232812F-4558-4D74-9ECD-F7AD9F81411E}" dt="2021-06-14T19:35:39.649" v="930" actId="26606"/>
          <ac:picMkLst>
            <pc:docMk/>
            <pc:sldMk cId="2862446140" sldId="311"/>
            <ac:picMk id="25" creationId="{6037D41C-AF01-4345-90B2-0A064C3A2C3F}"/>
          </ac:picMkLst>
        </pc:picChg>
        <pc:picChg chg="add del">
          <ac:chgData name="Mirzet Sakonjic" userId="5cc4d540-e8e9-4d91-ac17-21e26dc6c5b9" providerId="ADAL" clId="{B232812F-4558-4D74-9ECD-F7AD9F81411E}" dt="2021-06-14T19:35:44.986" v="932" actId="26606"/>
          <ac:picMkLst>
            <pc:docMk/>
            <pc:sldMk cId="2862446140" sldId="311"/>
            <ac:picMk id="29" creationId="{39121929-BECF-4906-A14E-C52DF4907296}"/>
          </ac:picMkLst>
        </pc:picChg>
      </pc:sldChg>
      <pc:sldChg chg="modSp add del mod modTransition modNotesTx">
        <pc:chgData name="Mirzet Sakonjic" userId="5cc4d540-e8e9-4d91-ac17-21e26dc6c5b9" providerId="ADAL" clId="{B232812F-4558-4D74-9ECD-F7AD9F81411E}" dt="2021-06-14T16:52:44.070" v="703" actId="47"/>
        <pc:sldMkLst>
          <pc:docMk/>
          <pc:sldMk cId="2158543223" sldId="352"/>
        </pc:sldMkLst>
        <pc:spChg chg="mod">
          <ac:chgData name="Mirzet Sakonjic" userId="5cc4d540-e8e9-4d91-ac17-21e26dc6c5b9" providerId="ADAL" clId="{B232812F-4558-4D74-9ECD-F7AD9F81411E}" dt="2021-06-14T16:50:53.087" v="692" actId="20577"/>
          <ac:spMkLst>
            <pc:docMk/>
            <pc:sldMk cId="2158543223" sldId="352"/>
            <ac:spMk id="2" creationId="{2C2BFAE1-45D3-4B3B-81D2-0BF25FA84FB8}"/>
          </ac:spMkLst>
        </pc:spChg>
        <pc:spChg chg="mod">
          <ac:chgData name="Mirzet Sakonjic" userId="5cc4d540-e8e9-4d91-ac17-21e26dc6c5b9" providerId="ADAL" clId="{B232812F-4558-4D74-9ECD-F7AD9F81411E}" dt="2021-06-14T16:51:26.323" v="700" actId="20577"/>
          <ac:spMkLst>
            <pc:docMk/>
            <pc:sldMk cId="2158543223" sldId="352"/>
            <ac:spMk id="3" creationId="{083D2855-7ED2-4403-98B1-220D6A3A6A51}"/>
          </ac:spMkLst>
        </pc:spChg>
        <pc:spChg chg="mod">
          <ac:chgData name="Mirzet Sakonjic" userId="5cc4d540-e8e9-4d91-ac17-21e26dc6c5b9" providerId="ADAL" clId="{B232812F-4558-4D74-9ECD-F7AD9F81411E}" dt="2021-06-14T16:52:32.227" v="702" actId="115"/>
          <ac:spMkLst>
            <pc:docMk/>
            <pc:sldMk cId="2158543223" sldId="352"/>
            <ac:spMk id="8" creationId="{72C3374C-974D-4F8D-841D-28693D67E396}"/>
          </ac:spMkLst>
        </pc:spChg>
        <pc:spChg chg="mod">
          <ac:chgData name="Mirzet Sakonjic" userId="5cc4d540-e8e9-4d91-ac17-21e26dc6c5b9" providerId="ADAL" clId="{B232812F-4558-4D74-9ECD-F7AD9F81411E}" dt="2021-06-14T16:51:22.919" v="695" actId="20577"/>
          <ac:spMkLst>
            <pc:docMk/>
            <pc:sldMk cId="2158543223" sldId="352"/>
            <ac:spMk id="40" creationId="{F5C8400F-B93E-485A-A67D-02500933B637}"/>
          </ac:spMkLst>
        </pc:spChg>
        <pc:spChg chg="mod">
          <ac:chgData name="Mirzet Sakonjic" userId="5cc4d540-e8e9-4d91-ac17-21e26dc6c5b9" providerId="ADAL" clId="{B232812F-4558-4D74-9ECD-F7AD9F81411E}" dt="2021-06-14T16:51:54.570" v="701" actId="14100"/>
          <ac:spMkLst>
            <pc:docMk/>
            <pc:sldMk cId="2158543223" sldId="352"/>
            <ac:spMk id="42" creationId="{22AD8440-7CEA-47D0-BCEF-886E53EEBDA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4.svg"/><Relationship Id="rId9" Type="http://schemas.openxmlformats.org/officeDocument/2006/relationships/image" Target="../media/image22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1.png"/><Relationship Id="rId7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12.svg"/><Relationship Id="rId9" Type="http://schemas.openxmlformats.org/officeDocument/2006/relationships/image" Target="../media/image31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4.svg"/><Relationship Id="rId9" Type="http://schemas.openxmlformats.org/officeDocument/2006/relationships/image" Target="../media/image22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1.png"/><Relationship Id="rId7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12.svg"/><Relationship Id="rId9" Type="http://schemas.openxmlformats.org/officeDocument/2006/relationships/image" Target="../media/image31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F76BC8-B0C0-44EA-BDB6-1D9E112DF3E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0FA12690-5A1C-45EA-8450-BC7F9D1C6617}">
      <dgm:prSet/>
      <dgm:spPr/>
      <dgm:t>
        <a:bodyPr/>
        <a:lstStyle/>
        <a:p>
          <a:pPr>
            <a:defRPr cap="all"/>
          </a:pPr>
          <a:r>
            <a:rPr lang="de-DE" b="0" i="0"/>
            <a:t>Team</a:t>
          </a:r>
          <a:endParaRPr lang="en-US"/>
        </a:p>
      </dgm:t>
    </dgm:pt>
    <dgm:pt modelId="{341F8298-BC5A-403E-8F70-9E5FC317790E}" type="parTrans" cxnId="{FD4A3D32-0375-4E72-A1BE-A57DE21671DB}">
      <dgm:prSet/>
      <dgm:spPr/>
      <dgm:t>
        <a:bodyPr/>
        <a:lstStyle/>
        <a:p>
          <a:endParaRPr lang="en-US"/>
        </a:p>
      </dgm:t>
    </dgm:pt>
    <dgm:pt modelId="{2CFE4607-448D-4137-AB8E-F9FF7412B1A5}" type="sibTrans" cxnId="{FD4A3D32-0375-4E72-A1BE-A57DE21671DB}">
      <dgm:prSet/>
      <dgm:spPr/>
      <dgm:t>
        <a:bodyPr/>
        <a:lstStyle/>
        <a:p>
          <a:endParaRPr lang="en-US"/>
        </a:p>
      </dgm:t>
    </dgm:pt>
    <dgm:pt modelId="{DAC4B757-63D4-4753-A778-EA4E718AF9F0}">
      <dgm:prSet/>
      <dgm:spPr/>
      <dgm:t>
        <a:bodyPr/>
        <a:lstStyle/>
        <a:p>
          <a:pPr>
            <a:defRPr cap="all"/>
          </a:pPr>
          <a:r>
            <a:rPr lang="de-DE" b="0" i="0"/>
            <a:t>Ausgangslage &amp; Zielsetzung</a:t>
          </a:r>
          <a:endParaRPr lang="en-US"/>
        </a:p>
      </dgm:t>
    </dgm:pt>
    <dgm:pt modelId="{C8068415-3ED8-47D5-BD83-A28843A27FF1}" type="parTrans" cxnId="{8A057D97-4FDE-44F1-AA3A-F09F353A5EE7}">
      <dgm:prSet/>
      <dgm:spPr/>
      <dgm:t>
        <a:bodyPr/>
        <a:lstStyle/>
        <a:p>
          <a:endParaRPr lang="en-US"/>
        </a:p>
      </dgm:t>
    </dgm:pt>
    <dgm:pt modelId="{8A781BF3-AC8C-4DDC-9DA0-B700072018A0}" type="sibTrans" cxnId="{8A057D97-4FDE-44F1-AA3A-F09F353A5EE7}">
      <dgm:prSet/>
      <dgm:spPr/>
      <dgm:t>
        <a:bodyPr/>
        <a:lstStyle/>
        <a:p>
          <a:endParaRPr lang="en-US"/>
        </a:p>
      </dgm:t>
    </dgm:pt>
    <dgm:pt modelId="{057AE9C7-136C-4122-9AC8-00DCA282B8D2}">
      <dgm:prSet/>
      <dgm:spPr/>
      <dgm:t>
        <a:bodyPr/>
        <a:lstStyle/>
        <a:p>
          <a:pPr>
            <a:defRPr cap="all"/>
          </a:pPr>
          <a:r>
            <a:rPr lang="de-DE" b="0" i="0"/>
            <a:t>Meilensteine</a:t>
          </a:r>
          <a:endParaRPr lang="en-US"/>
        </a:p>
      </dgm:t>
    </dgm:pt>
    <dgm:pt modelId="{855647B9-9B4C-490F-A04A-F28CB00F2B87}" type="parTrans" cxnId="{28D726A0-9361-48A0-A71E-464B662823EC}">
      <dgm:prSet/>
      <dgm:spPr/>
      <dgm:t>
        <a:bodyPr/>
        <a:lstStyle/>
        <a:p>
          <a:endParaRPr lang="en-US"/>
        </a:p>
      </dgm:t>
    </dgm:pt>
    <dgm:pt modelId="{0D94F8C0-480B-4E16-B453-53313ACBBE4C}" type="sibTrans" cxnId="{28D726A0-9361-48A0-A71E-464B662823EC}">
      <dgm:prSet/>
      <dgm:spPr/>
      <dgm:t>
        <a:bodyPr/>
        <a:lstStyle/>
        <a:p>
          <a:endParaRPr lang="en-US"/>
        </a:p>
      </dgm:t>
    </dgm:pt>
    <dgm:pt modelId="{D492F88E-7C0D-40F0-AE89-AC1643D63FF9}">
      <dgm:prSet/>
      <dgm:spPr/>
      <dgm:t>
        <a:bodyPr/>
        <a:lstStyle/>
        <a:p>
          <a:pPr>
            <a:defRPr cap="all"/>
          </a:pPr>
          <a:r>
            <a:rPr lang="de-DE" b="0" i="0"/>
            <a:t>Geplantes Ergebnis</a:t>
          </a:r>
          <a:endParaRPr lang="en-US"/>
        </a:p>
      </dgm:t>
    </dgm:pt>
    <dgm:pt modelId="{C7521E42-2CFC-44A4-A9F0-42318C243D30}" type="parTrans" cxnId="{4D971A24-4417-47A0-817C-060C6D1C0332}">
      <dgm:prSet/>
      <dgm:spPr/>
      <dgm:t>
        <a:bodyPr/>
        <a:lstStyle/>
        <a:p>
          <a:endParaRPr lang="en-US"/>
        </a:p>
      </dgm:t>
    </dgm:pt>
    <dgm:pt modelId="{E158852B-698D-4173-9F5A-6C34F21909AC}" type="sibTrans" cxnId="{4D971A24-4417-47A0-817C-060C6D1C0332}">
      <dgm:prSet/>
      <dgm:spPr/>
      <dgm:t>
        <a:bodyPr/>
        <a:lstStyle/>
        <a:p>
          <a:endParaRPr lang="en-US"/>
        </a:p>
      </dgm:t>
    </dgm:pt>
    <dgm:pt modelId="{CD7F0D8D-B61F-403A-8D78-D5277955413E}" type="pres">
      <dgm:prSet presAssocID="{5FF76BC8-B0C0-44EA-BDB6-1D9E112DF3E5}" presName="root" presStyleCnt="0">
        <dgm:presLayoutVars>
          <dgm:dir/>
          <dgm:resizeHandles val="exact"/>
        </dgm:presLayoutVars>
      </dgm:prSet>
      <dgm:spPr/>
    </dgm:pt>
    <dgm:pt modelId="{A2882F3C-C7B1-4178-B917-0AC667C2087D}" type="pres">
      <dgm:prSet presAssocID="{0FA12690-5A1C-45EA-8450-BC7F9D1C6617}" presName="compNode" presStyleCnt="0"/>
      <dgm:spPr/>
    </dgm:pt>
    <dgm:pt modelId="{A8552582-52CD-4A2A-93C2-98AC6A811144}" type="pres">
      <dgm:prSet presAssocID="{0FA12690-5A1C-45EA-8450-BC7F9D1C6617}" presName="iconBgRect" presStyleLbl="bgShp" presStyleIdx="0" presStyleCnt="4"/>
      <dgm:spPr/>
    </dgm:pt>
    <dgm:pt modelId="{7BD12AC2-5402-41DC-A2B3-AB440234AE61}" type="pres">
      <dgm:prSet presAssocID="{0FA12690-5A1C-45EA-8450-BC7F9D1C661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pe von Männern"/>
        </a:ext>
      </dgm:extLst>
    </dgm:pt>
    <dgm:pt modelId="{709926EC-B368-4410-A903-C035A9828C65}" type="pres">
      <dgm:prSet presAssocID="{0FA12690-5A1C-45EA-8450-BC7F9D1C6617}" presName="spaceRect" presStyleCnt="0"/>
      <dgm:spPr/>
    </dgm:pt>
    <dgm:pt modelId="{25400E64-1669-42AB-83E1-4024F9C2BF69}" type="pres">
      <dgm:prSet presAssocID="{0FA12690-5A1C-45EA-8450-BC7F9D1C6617}" presName="textRect" presStyleLbl="revTx" presStyleIdx="0" presStyleCnt="4">
        <dgm:presLayoutVars>
          <dgm:chMax val="1"/>
          <dgm:chPref val="1"/>
        </dgm:presLayoutVars>
      </dgm:prSet>
      <dgm:spPr/>
    </dgm:pt>
    <dgm:pt modelId="{6E14D5D4-50E9-463E-A37A-BC51B98F5EE9}" type="pres">
      <dgm:prSet presAssocID="{2CFE4607-448D-4137-AB8E-F9FF7412B1A5}" presName="sibTrans" presStyleCnt="0"/>
      <dgm:spPr/>
    </dgm:pt>
    <dgm:pt modelId="{701A6CA5-973F-4764-92BD-BBCD1348FCCC}" type="pres">
      <dgm:prSet presAssocID="{DAC4B757-63D4-4753-A778-EA4E718AF9F0}" presName="compNode" presStyleCnt="0"/>
      <dgm:spPr/>
    </dgm:pt>
    <dgm:pt modelId="{56BCE324-1580-43B9-A432-3FEC3B357DDA}" type="pres">
      <dgm:prSet presAssocID="{DAC4B757-63D4-4753-A778-EA4E718AF9F0}" presName="iconBgRect" presStyleLbl="bgShp" presStyleIdx="1" presStyleCnt="4"/>
      <dgm:spPr/>
    </dgm:pt>
    <dgm:pt modelId="{221B3F88-98A8-46AE-9F8C-4250BAC563BE}" type="pres">
      <dgm:prSet presAssocID="{DAC4B757-63D4-4753-A778-EA4E718AF9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84DC5F40-9CB5-4FA6-BBF8-040253F76E68}" type="pres">
      <dgm:prSet presAssocID="{DAC4B757-63D4-4753-A778-EA4E718AF9F0}" presName="spaceRect" presStyleCnt="0"/>
      <dgm:spPr/>
    </dgm:pt>
    <dgm:pt modelId="{8BD4E02C-B4C4-4541-9CB4-63E23BF98B53}" type="pres">
      <dgm:prSet presAssocID="{DAC4B757-63D4-4753-A778-EA4E718AF9F0}" presName="textRect" presStyleLbl="revTx" presStyleIdx="1" presStyleCnt="4">
        <dgm:presLayoutVars>
          <dgm:chMax val="1"/>
          <dgm:chPref val="1"/>
        </dgm:presLayoutVars>
      </dgm:prSet>
      <dgm:spPr/>
    </dgm:pt>
    <dgm:pt modelId="{330B5D45-65F7-4C59-8641-23D3AF60EEE6}" type="pres">
      <dgm:prSet presAssocID="{8A781BF3-AC8C-4DDC-9DA0-B700072018A0}" presName="sibTrans" presStyleCnt="0"/>
      <dgm:spPr/>
    </dgm:pt>
    <dgm:pt modelId="{0FA8E048-AD88-4850-89B2-3F3BDDFE6798}" type="pres">
      <dgm:prSet presAssocID="{057AE9C7-136C-4122-9AC8-00DCA282B8D2}" presName="compNode" presStyleCnt="0"/>
      <dgm:spPr/>
    </dgm:pt>
    <dgm:pt modelId="{9EB2BCE8-60E4-4C6F-9900-B6D226A6B203}" type="pres">
      <dgm:prSet presAssocID="{057AE9C7-136C-4122-9AC8-00DCA282B8D2}" presName="iconBgRect" presStyleLbl="bgShp" presStyleIdx="2" presStyleCnt="4"/>
      <dgm:spPr/>
    </dgm:pt>
    <dgm:pt modelId="{7A584FA3-12ED-47BB-8D64-EB8BCC33A70D}" type="pres">
      <dgm:prSet presAssocID="{057AE9C7-136C-4122-9AC8-00DCA282B8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A9BD7D01-12AB-4678-A26B-B800B567C4EE}" type="pres">
      <dgm:prSet presAssocID="{057AE9C7-136C-4122-9AC8-00DCA282B8D2}" presName="spaceRect" presStyleCnt="0"/>
      <dgm:spPr/>
    </dgm:pt>
    <dgm:pt modelId="{8F1D46A0-97A4-4CBC-9302-4EEB3F4D55EB}" type="pres">
      <dgm:prSet presAssocID="{057AE9C7-136C-4122-9AC8-00DCA282B8D2}" presName="textRect" presStyleLbl="revTx" presStyleIdx="2" presStyleCnt="4">
        <dgm:presLayoutVars>
          <dgm:chMax val="1"/>
          <dgm:chPref val="1"/>
        </dgm:presLayoutVars>
      </dgm:prSet>
      <dgm:spPr/>
    </dgm:pt>
    <dgm:pt modelId="{408B5FCB-D901-4439-9E8C-75ABEBEE705E}" type="pres">
      <dgm:prSet presAssocID="{0D94F8C0-480B-4E16-B453-53313ACBBE4C}" presName="sibTrans" presStyleCnt="0"/>
      <dgm:spPr/>
    </dgm:pt>
    <dgm:pt modelId="{39AD631D-6F41-443F-AD24-B0ED4F92773D}" type="pres">
      <dgm:prSet presAssocID="{D492F88E-7C0D-40F0-AE89-AC1643D63FF9}" presName="compNode" presStyleCnt="0"/>
      <dgm:spPr/>
    </dgm:pt>
    <dgm:pt modelId="{0E8574F0-D42F-47CE-9282-2F394EB9E7C5}" type="pres">
      <dgm:prSet presAssocID="{D492F88E-7C0D-40F0-AE89-AC1643D63FF9}" presName="iconBgRect" presStyleLbl="bgShp" presStyleIdx="3" presStyleCnt="4"/>
      <dgm:spPr/>
    </dgm:pt>
    <dgm:pt modelId="{DA14CF66-9A34-4448-894A-79F1035A56D4}" type="pres">
      <dgm:prSet presAssocID="{D492F88E-7C0D-40F0-AE89-AC1643D63F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27860CF-04DD-40B2-A573-75EB37854F31}" type="pres">
      <dgm:prSet presAssocID="{D492F88E-7C0D-40F0-AE89-AC1643D63FF9}" presName="spaceRect" presStyleCnt="0"/>
      <dgm:spPr/>
    </dgm:pt>
    <dgm:pt modelId="{849E1EF1-1370-43C9-943C-987693D33BCA}" type="pres">
      <dgm:prSet presAssocID="{D492F88E-7C0D-40F0-AE89-AC1643D63FF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D971A24-4417-47A0-817C-060C6D1C0332}" srcId="{5FF76BC8-B0C0-44EA-BDB6-1D9E112DF3E5}" destId="{D492F88E-7C0D-40F0-AE89-AC1643D63FF9}" srcOrd="3" destOrd="0" parTransId="{C7521E42-2CFC-44A4-A9F0-42318C243D30}" sibTransId="{E158852B-698D-4173-9F5A-6C34F21909AC}"/>
    <dgm:cxn modelId="{FD4A3D32-0375-4E72-A1BE-A57DE21671DB}" srcId="{5FF76BC8-B0C0-44EA-BDB6-1D9E112DF3E5}" destId="{0FA12690-5A1C-45EA-8450-BC7F9D1C6617}" srcOrd="0" destOrd="0" parTransId="{341F8298-BC5A-403E-8F70-9E5FC317790E}" sibTransId="{2CFE4607-448D-4137-AB8E-F9FF7412B1A5}"/>
    <dgm:cxn modelId="{F43EB664-F1CF-40EA-806B-A7EB96F9B323}" type="presOf" srcId="{057AE9C7-136C-4122-9AC8-00DCA282B8D2}" destId="{8F1D46A0-97A4-4CBC-9302-4EEB3F4D55EB}" srcOrd="0" destOrd="0" presId="urn:microsoft.com/office/officeart/2018/5/layout/IconCircleLabelList"/>
    <dgm:cxn modelId="{216A3C6D-EBD9-4326-BEA2-AF2ABA613197}" type="presOf" srcId="{0FA12690-5A1C-45EA-8450-BC7F9D1C6617}" destId="{25400E64-1669-42AB-83E1-4024F9C2BF69}" srcOrd="0" destOrd="0" presId="urn:microsoft.com/office/officeart/2018/5/layout/IconCircleLabelList"/>
    <dgm:cxn modelId="{3D739996-EAB6-4A6A-BA67-6A89A9F3B460}" type="presOf" srcId="{D492F88E-7C0D-40F0-AE89-AC1643D63FF9}" destId="{849E1EF1-1370-43C9-943C-987693D33BCA}" srcOrd="0" destOrd="0" presId="urn:microsoft.com/office/officeart/2018/5/layout/IconCircleLabelList"/>
    <dgm:cxn modelId="{8A057D97-4FDE-44F1-AA3A-F09F353A5EE7}" srcId="{5FF76BC8-B0C0-44EA-BDB6-1D9E112DF3E5}" destId="{DAC4B757-63D4-4753-A778-EA4E718AF9F0}" srcOrd="1" destOrd="0" parTransId="{C8068415-3ED8-47D5-BD83-A28843A27FF1}" sibTransId="{8A781BF3-AC8C-4DDC-9DA0-B700072018A0}"/>
    <dgm:cxn modelId="{C8806E99-D360-4A0D-851B-6E695144CF7F}" type="presOf" srcId="{5FF76BC8-B0C0-44EA-BDB6-1D9E112DF3E5}" destId="{CD7F0D8D-B61F-403A-8D78-D5277955413E}" srcOrd="0" destOrd="0" presId="urn:microsoft.com/office/officeart/2018/5/layout/IconCircleLabelList"/>
    <dgm:cxn modelId="{28D726A0-9361-48A0-A71E-464B662823EC}" srcId="{5FF76BC8-B0C0-44EA-BDB6-1D9E112DF3E5}" destId="{057AE9C7-136C-4122-9AC8-00DCA282B8D2}" srcOrd="2" destOrd="0" parTransId="{855647B9-9B4C-490F-A04A-F28CB00F2B87}" sibTransId="{0D94F8C0-480B-4E16-B453-53313ACBBE4C}"/>
    <dgm:cxn modelId="{9152DBE4-7123-4AD1-B5D5-6C255332BDAE}" type="presOf" srcId="{DAC4B757-63D4-4753-A778-EA4E718AF9F0}" destId="{8BD4E02C-B4C4-4541-9CB4-63E23BF98B53}" srcOrd="0" destOrd="0" presId="urn:microsoft.com/office/officeart/2018/5/layout/IconCircleLabelList"/>
    <dgm:cxn modelId="{5BA1BB35-17BE-4056-AA7E-7F322AC24D2B}" type="presParOf" srcId="{CD7F0D8D-B61F-403A-8D78-D5277955413E}" destId="{A2882F3C-C7B1-4178-B917-0AC667C2087D}" srcOrd="0" destOrd="0" presId="urn:microsoft.com/office/officeart/2018/5/layout/IconCircleLabelList"/>
    <dgm:cxn modelId="{E8662D47-B1A7-422B-AE7B-6232D713535D}" type="presParOf" srcId="{A2882F3C-C7B1-4178-B917-0AC667C2087D}" destId="{A8552582-52CD-4A2A-93C2-98AC6A811144}" srcOrd="0" destOrd="0" presId="urn:microsoft.com/office/officeart/2018/5/layout/IconCircleLabelList"/>
    <dgm:cxn modelId="{37C63D4D-45B3-4E49-9D60-088D3791C698}" type="presParOf" srcId="{A2882F3C-C7B1-4178-B917-0AC667C2087D}" destId="{7BD12AC2-5402-41DC-A2B3-AB440234AE61}" srcOrd="1" destOrd="0" presId="urn:microsoft.com/office/officeart/2018/5/layout/IconCircleLabelList"/>
    <dgm:cxn modelId="{26D008CE-968E-4400-8429-7F5FFCCD62E0}" type="presParOf" srcId="{A2882F3C-C7B1-4178-B917-0AC667C2087D}" destId="{709926EC-B368-4410-A903-C035A9828C65}" srcOrd="2" destOrd="0" presId="urn:microsoft.com/office/officeart/2018/5/layout/IconCircleLabelList"/>
    <dgm:cxn modelId="{14FD6A65-D88D-41F9-B4A0-A554C3EC06F0}" type="presParOf" srcId="{A2882F3C-C7B1-4178-B917-0AC667C2087D}" destId="{25400E64-1669-42AB-83E1-4024F9C2BF69}" srcOrd="3" destOrd="0" presId="urn:microsoft.com/office/officeart/2018/5/layout/IconCircleLabelList"/>
    <dgm:cxn modelId="{5AD77050-0D82-4BAA-AB0B-C198A31A9DC2}" type="presParOf" srcId="{CD7F0D8D-B61F-403A-8D78-D5277955413E}" destId="{6E14D5D4-50E9-463E-A37A-BC51B98F5EE9}" srcOrd="1" destOrd="0" presId="urn:microsoft.com/office/officeart/2018/5/layout/IconCircleLabelList"/>
    <dgm:cxn modelId="{931F3400-124A-41FB-B608-C615157D1580}" type="presParOf" srcId="{CD7F0D8D-B61F-403A-8D78-D5277955413E}" destId="{701A6CA5-973F-4764-92BD-BBCD1348FCCC}" srcOrd="2" destOrd="0" presId="urn:microsoft.com/office/officeart/2018/5/layout/IconCircleLabelList"/>
    <dgm:cxn modelId="{9D7168A2-2385-4B79-8C3F-DEEB9FA27861}" type="presParOf" srcId="{701A6CA5-973F-4764-92BD-BBCD1348FCCC}" destId="{56BCE324-1580-43B9-A432-3FEC3B357DDA}" srcOrd="0" destOrd="0" presId="urn:microsoft.com/office/officeart/2018/5/layout/IconCircleLabelList"/>
    <dgm:cxn modelId="{3EAB3C9E-3280-4773-A2D1-8109EB81DE04}" type="presParOf" srcId="{701A6CA5-973F-4764-92BD-BBCD1348FCCC}" destId="{221B3F88-98A8-46AE-9F8C-4250BAC563BE}" srcOrd="1" destOrd="0" presId="urn:microsoft.com/office/officeart/2018/5/layout/IconCircleLabelList"/>
    <dgm:cxn modelId="{6D7090CB-FFE6-49E5-8C1E-08F1287F2A48}" type="presParOf" srcId="{701A6CA5-973F-4764-92BD-BBCD1348FCCC}" destId="{84DC5F40-9CB5-4FA6-BBF8-040253F76E68}" srcOrd="2" destOrd="0" presId="urn:microsoft.com/office/officeart/2018/5/layout/IconCircleLabelList"/>
    <dgm:cxn modelId="{6C4A2B1D-5DD4-4608-B010-1B9F767254D6}" type="presParOf" srcId="{701A6CA5-973F-4764-92BD-BBCD1348FCCC}" destId="{8BD4E02C-B4C4-4541-9CB4-63E23BF98B53}" srcOrd="3" destOrd="0" presId="urn:microsoft.com/office/officeart/2018/5/layout/IconCircleLabelList"/>
    <dgm:cxn modelId="{9CCAA5F1-E464-488D-A523-5086C422835D}" type="presParOf" srcId="{CD7F0D8D-B61F-403A-8D78-D5277955413E}" destId="{330B5D45-65F7-4C59-8641-23D3AF60EEE6}" srcOrd="3" destOrd="0" presId="urn:microsoft.com/office/officeart/2018/5/layout/IconCircleLabelList"/>
    <dgm:cxn modelId="{ECF09F54-12DF-4D15-A432-4136E72C96A7}" type="presParOf" srcId="{CD7F0D8D-B61F-403A-8D78-D5277955413E}" destId="{0FA8E048-AD88-4850-89B2-3F3BDDFE6798}" srcOrd="4" destOrd="0" presId="urn:microsoft.com/office/officeart/2018/5/layout/IconCircleLabelList"/>
    <dgm:cxn modelId="{EEF73DCA-8204-41A2-B789-7D94942EF6D4}" type="presParOf" srcId="{0FA8E048-AD88-4850-89B2-3F3BDDFE6798}" destId="{9EB2BCE8-60E4-4C6F-9900-B6D226A6B203}" srcOrd="0" destOrd="0" presId="urn:microsoft.com/office/officeart/2018/5/layout/IconCircleLabelList"/>
    <dgm:cxn modelId="{BB1324E4-2D6D-476B-B229-6D5A3839B5F4}" type="presParOf" srcId="{0FA8E048-AD88-4850-89B2-3F3BDDFE6798}" destId="{7A584FA3-12ED-47BB-8D64-EB8BCC33A70D}" srcOrd="1" destOrd="0" presId="urn:microsoft.com/office/officeart/2018/5/layout/IconCircleLabelList"/>
    <dgm:cxn modelId="{49D45A9A-39C8-4872-BB63-F56F893C964C}" type="presParOf" srcId="{0FA8E048-AD88-4850-89B2-3F3BDDFE6798}" destId="{A9BD7D01-12AB-4678-A26B-B800B567C4EE}" srcOrd="2" destOrd="0" presId="urn:microsoft.com/office/officeart/2018/5/layout/IconCircleLabelList"/>
    <dgm:cxn modelId="{3A86A0F7-EF35-4DE3-9EC6-23643B5A7174}" type="presParOf" srcId="{0FA8E048-AD88-4850-89B2-3F3BDDFE6798}" destId="{8F1D46A0-97A4-4CBC-9302-4EEB3F4D55EB}" srcOrd="3" destOrd="0" presId="urn:microsoft.com/office/officeart/2018/5/layout/IconCircleLabelList"/>
    <dgm:cxn modelId="{E9E87BED-599C-431B-BFBF-EDC07353D0E4}" type="presParOf" srcId="{CD7F0D8D-B61F-403A-8D78-D5277955413E}" destId="{408B5FCB-D901-4439-9E8C-75ABEBEE705E}" srcOrd="5" destOrd="0" presId="urn:microsoft.com/office/officeart/2018/5/layout/IconCircleLabelList"/>
    <dgm:cxn modelId="{CB07119B-3D5A-44BE-9031-FC7004C066F6}" type="presParOf" srcId="{CD7F0D8D-B61F-403A-8D78-D5277955413E}" destId="{39AD631D-6F41-443F-AD24-B0ED4F92773D}" srcOrd="6" destOrd="0" presId="urn:microsoft.com/office/officeart/2018/5/layout/IconCircleLabelList"/>
    <dgm:cxn modelId="{7776994C-1132-4CA7-8E0E-62A77D96FA4F}" type="presParOf" srcId="{39AD631D-6F41-443F-AD24-B0ED4F92773D}" destId="{0E8574F0-D42F-47CE-9282-2F394EB9E7C5}" srcOrd="0" destOrd="0" presId="urn:microsoft.com/office/officeart/2018/5/layout/IconCircleLabelList"/>
    <dgm:cxn modelId="{A2CD5EF3-22A3-46E3-9FEE-8513358BA380}" type="presParOf" srcId="{39AD631D-6F41-443F-AD24-B0ED4F92773D}" destId="{DA14CF66-9A34-4448-894A-79F1035A56D4}" srcOrd="1" destOrd="0" presId="urn:microsoft.com/office/officeart/2018/5/layout/IconCircleLabelList"/>
    <dgm:cxn modelId="{1F0A75C7-9CAE-4EEF-AE75-DBD45E0F8E7D}" type="presParOf" srcId="{39AD631D-6F41-443F-AD24-B0ED4F92773D}" destId="{927860CF-04DD-40B2-A573-75EB37854F31}" srcOrd="2" destOrd="0" presId="urn:microsoft.com/office/officeart/2018/5/layout/IconCircleLabelList"/>
    <dgm:cxn modelId="{C170309D-A608-4E92-B53A-223C28871B8B}" type="presParOf" srcId="{39AD631D-6F41-443F-AD24-B0ED4F92773D}" destId="{849E1EF1-1370-43C9-943C-987693D33B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A68699-0212-45FF-82C9-CB2716BE0F6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9A3DB7D-290F-4925-8DDC-A6E81536A63C}">
      <dgm:prSet/>
      <dgm:spPr/>
      <dgm:t>
        <a:bodyPr/>
        <a:lstStyle/>
        <a:p>
          <a:r>
            <a:rPr lang="de-DE" b="0" i="0"/>
            <a:t>Ausgangslage</a:t>
          </a:r>
          <a:endParaRPr lang="en-US"/>
        </a:p>
      </dgm:t>
    </dgm:pt>
    <dgm:pt modelId="{BB4EAF85-C133-4661-B3A4-DF3372926D97}" type="parTrans" cxnId="{0F360A69-1DC8-41B6-BCFE-59F2651FAF2E}">
      <dgm:prSet/>
      <dgm:spPr/>
      <dgm:t>
        <a:bodyPr/>
        <a:lstStyle/>
        <a:p>
          <a:endParaRPr lang="en-US"/>
        </a:p>
      </dgm:t>
    </dgm:pt>
    <dgm:pt modelId="{278D6104-9991-42EA-B513-5BF11CF4F589}" type="sibTrans" cxnId="{0F360A69-1DC8-41B6-BCFE-59F2651FAF2E}">
      <dgm:prSet/>
      <dgm:spPr/>
      <dgm:t>
        <a:bodyPr/>
        <a:lstStyle/>
        <a:p>
          <a:endParaRPr lang="en-US"/>
        </a:p>
      </dgm:t>
    </dgm:pt>
    <dgm:pt modelId="{088BD866-700C-4057-A485-D6482B68E9C6}">
      <dgm:prSet/>
      <dgm:spPr/>
      <dgm:t>
        <a:bodyPr/>
        <a:lstStyle/>
        <a:p>
          <a:r>
            <a:rPr lang="de-DE" b="0" i="0"/>
            <a:t>Mangel an Lernmotivation? </a:t>
          </a:r>
          <a:endParaRPr lang="en-US"/>
        </a:p>
      </dgm:t>
    </dgm:pt>
    <dgm:pt modelId="{4D649A71-A737-4E94-8239-9DFAAAAEB51C}" type="parTrans" cxnId="{CD0E83DC-1A8E-44DD-9BE3-85242D3150EB}">
      <dgm:prSet/>
      <dgm:spPr/>
      <dgm:t>
        <a:bodyPr/>
        <a:lstStyle/>
        <a:p>
          <a:endParaRPr lang="en-US"/>
        </a:p>
      </dgm:t>
    </dgm:pt>
    <dgm:pt modelId="{8F90A9A2-5592-445B-AEA5-932EE2410308}" type="sibTrans" cxnId="{CD0E83DC-1A8E-44DD-9BE3-85242D3150EB}">
      <dgm:prSet/>
      <dgm:spPr/>
      <dgm:t>
        <a:bodyPr/>
        <a:lstStyle/>
        <a:p>
          <a:endParaRPr lang="en-US"/>
        </a:p>
      </dgm:t>
    </dgm:pt>
    <dgm:pt modelId="{3F0014BA-EF20-49B0-90B5-363D6B84A601}">
      <dgm:prSet/>
      <dgm:spPr/>
      <dgm:t>
        <a:bodyPr/>
        <a:lstStyle/>
        <a:p>
          <a:r>
            <a:rPr lang="de-DE" b="0" i="0"/>
            <a:t>Schlechte Noten? </a:t>
          </a:r>
          <a:endParaRPr lang="en-US"/>
        </a:p>
      </dgm:t>
    </dgm:pt>
    <dgm:pt modelId="{ED590DB6-AF61-4F3D-A0D6-163DD37572D4}" type="parTrans" cxnId="{A77367AE-085A-441C-AB80-9466B4C2AD72}">
      <dgm:prSet/>
      <dgm:spPr/>
      <dgm:t>
        <a:bodyPr/>
        <a:lstStyle/>
        <a:p>
          <a:endParaRPr lang="en-US"/>
        </a:p>
      </dgm:t>
    </dgm:pt>
    <dgm:pt modelId="{7D0AFDC5-24AE-4E25-8294-6352626E6B04}" type="sibTrans" cxnId="{A77367AE-085A-441C-AB80-9466B4C2AD72}">
      <dgm:prSet/>
      <dgm:spPr/>
      <dgm:t>
        <a:bodyPr/>
        <a:lstStyle/>
        <a:p>
          <a:endParaRPr lang="en-US"/>
        </a:p>
      </dgm:t>
    </dgm:pt>
    <dgm:pt modelId="{59A7D68F-A00A-49CB-BA7A-209B2DB4488D}">
      <dgm:prSet/>
      <dgm:spPr/>
      <dgm:t>
        <a:bodyPr/>
        <a:lstStyle/>
        <a:p>
          <a:r>
            <a:rPr lang="de-DE" b="0" i="0"/>
            <a:t>Verständnisprobleme?</a:t>
          </a:r>
          <a:endParaRPr lang="en-US"/>
        </a:p>
      </dgm:t>
    </dgm:pt>
    <dgm:pt modelId="{9127D0A3-0B11-4417-A893-01B04CAC85B5}" type="parTrans" cxnId="{A0B1989A-475D-4C62-8880-DA1B88DB8D36}">
      <dgm:prSet/>
      <dgm:spPr/>
      <dgm:t>
        <a:bodyPr/>
        <a:lstStyle/>
        <a:p>
          <a:endParaRPr lang="en-US"/>
        </a:p>
      </dgm:t>
    </dgm:pt>
    <dgm:pt modelId="{6392E104-88F2-4F36-BF3C-784EF77F2326}" type="sibTrans" cxnId="{A0B1989A-475D-4C62-8880-DA1B88DB8D36}">
      <dgm:prSet/>
      <dgm:spPr/>
      <dgm:t>
        <a:bodyPr/>
        <a:lstStyle/>
        <a:p>
          <a:endParaRPr lang="en-US"/>
        </a:p>
      </dgm:t>
    </dgm:pt>
    <dgm:pt modelId="{C8B14D0E-9A4B-4689-AA60-5F8A1ACB0D1B}">
      <dgm:prSet/>
      <dgm:spPr/>
      <dgm:t>
        <a:bodyPr/>
        <a:lstStyle/>
        <a:p>
          <a:r>
            <a:rPr lang="de-DE" b="0" i="0"/>
            <a:t>Zielsetzung</a:t>
          </a:r>
          <a:endParaRPr lang="en-US"/>
        </a:p>
      </dgm:t>
    </dgm:pt>
    <dgm:pt modelId="{E6710A8C-8B4A-4020-A49A-C57CA321189C}" type="parTrans" cxnId="{6CB289E0-B0DE-41A1-9341-2881DA1AC90C}">
      <dgm:prSet/>
      <dgm:spPr/>
      <dgm:t>
        <a:bodyPr/>
        <a:lstStyle/>
        <a:p>
          <a:endParaRPr lang="en-US"/>
        </a:p>
      </dgm:t>
    </dgm:pt>
    <dgm:pt modelId="{E71D7B6D-7218-4D4B-8A48-832466C15262}" type="sibTrans" cxnId="{6CB289E0-B0DE-41A1-9341-2881DA1AC90C}">
      <dgm:prSet/>
      <dgm:spPr/>
      <dgm:t>
        <a:bodyPr/>
        <a:lstStyle/>
        <a:p>
          <a:endParaRPr lang="en-US"/>
        </a:p>
      </dgm:t>
    </dgm:pt>
    <dgm:pt modelId="{7FA308F9-EEE9-4B56-9B7E-789B3DD7B166}">
      <dgm:prSet/>
      <dgm:spPr/>
      <dgm:t>
        <a:bodyPr/>
        <a:lstStyle/>
        <a:p>
          <a:r>
            <a:rPr lang="de-DE" b="0" i="0"/>
            <a:t>Entwicklung einer Feedback-App, um die Anforderungen für ein umfassendes transparentes Beschwerdemanagement in Schulen zu erfüllen</a:t>
          </a:r>
          <a:endParaRPr lang="en-US"/>
        </a:p>
      </dgm:t>
    </dgm:pt>
    <dgm:pt modelId="{FEE165AE-0225-448A-B22E-9455AED84E80}" type="parTrans" cxnId="{9142918F-603E-4E47-81E2-89EA5184EDD3}">
      <dgm:prSet/>
      <dgm:spPr/>
      <dgm:t>
        <a:bodyPr/>
        <a:lstStyle/>
        <a:p>
          <a:endParaRPr lang="en-US"/>
        </a:p>
      </dgm:t>
    </dgm:pt>
    <dgm:pt modelId="{13302400-36E6-4C16-95E5-20005ABAD716}" type="sibTrans" cxnId="{9142918F-603E-4E47-81E2-89EA5184EDD3}">
      <dgm:prSet/>
      <dgm:spPr/>
      <dgm:t>
        <a:bodyPr/>
        <a:lstStyle/>
        <a:p>
          <a:endParaRPr lang="en-US"/>
        </a:p>
      </dgm:t>
    </dgm:pt>
    <dgm:pt modelId="{94EFAE7C-B0C9-4A3C-9540-5F04BC49AE8F}">
      <dgm:prSet/>
      <dgm:spPr/>
      <dgm:t>
        <a:bodyPr/>
        <a:lstStyle/>
        <a:p>
          <a:r>
            <a:rPr lang="de-DE" b="0" i="0"/>
            <a:t>Stärkung der Bildung durch Sicherung oder Verbesserung der Qualität</a:t>
          </a:r>
          <a:endParaRPr lang="en-US"/>
        </a:p>
      </dgm:t>
    </dgm:pt>
    <dgm:pt modelId="{3EC5FFBE-5BB3-43F2-B39C-B9E39B1E18A9}" type="parTrans" cxnId="{2606C395-9128-42F3-A25C-EE62333E64B5}">
      <dgm:prSet/>
      <dgm:spPr/>
      <dgm:t>
        <a:bodyPr/>
        <a:lstStyle/>
        <a:p>
          <a:endParaRPr lang="en-US"/>
        </a:p>
      </dgm:t>
    </dgm:pt>
    <dgm:pt modelId="{645BA957-500C-4BEA-9877-2022A4C231AF}" type="sibTrans" cxnId="{2606C395-9128-42F3-A25C-EE62333E64B5}">
      <dgm:prSet/>
      <dgm:spPr/>
      <dgm:t>
        <a:bodyPr/>
        <a:lstStyle/>
        <a:p>
          <a:endParaRPr lang="en-US"/>
        </a:p>
      </dgm:t>
    </dgm:pt>
    <dgm:pt modelId="{E33FEC4D-0B5F-4C97-880A-841721DB5960}">
      <dgm:prSet/>
      <dgm:spPr/>
      <dgm:t>
        <a:bodyPr/>
        <a:lstStyle/>
        <a:p>
          <a:r>
            <a:rPr lang="de-DE" b="0" i="0"/>
            <a:t>Reduktion negativer Erfahrungen/Kommentare von Schülern</a:t>
          </a:r>
          <a:endParaRPr lang="en-US"/>
        </a:p>
      </dgm:t>
    </dgm:pt>
    <dgm:pt modelId="{74B9A872-B167-462B-A9F0-33602AFD2C64}" type="parTrans" cxnId="{AC551C70-D82D-4918-914F-73D11C9333BC}">
      <dgm:prSet/>
      <dgm:spPr/>
      <dgm:t>
        <a:bodyPr/>
        <a:lstStyle/>
        <a:p>
          <a:endParaRPr lang="en-US"/>
        </a:p>
      </dgm:t>
    </dgm:pt>
    <dgm:pt modelId="{A755980A-06B6-4C1E-BB28-15993EBD92C2}" type="sibTrans" cxnId="{AC551C70-D82D-4918-914F-73D11C9333BC}">
      <dgm:prSet/>
      <dgm:spPr/>
      <dgm:t>
        <a:bodyPr/>
        <a:lstStyle/>
        <a:p>
          <a:endParaRPr lang="en-US"/>
        </a:p>
      </dgm:t>
    </dgm:pt>
    <dgm:pt modelId="{9ADC244E-EB53-435B-8D82-5416DA7A1FF9}">
      <dgm:prSet/>
      <dgm:spPr/>
      <dgm:t>
        <a:bodyPr/>
        <a:lstStyle/>
        <a:p>
          <a:r>
            <a:rPr lang="de-DE" b="0" i="0"/>
            <a:t>Dieses innovative Feedback-System verspricht eine WinWin-Situation für Beteiligten</a:t>
          </a:r>
          <a:endParaRPr lang="en-US"/>
        </a:p>
      </dgm:t>
    </dgm:pt>
    <dgm:pt modelId="{B3BDD968-25E8-413F-ABC0-C31740C9884C}" type="parTrans" cxnId="{C2D0E9BF-58CF-42C5-B950-861D5A7D03A3}">
      <dgm:prSet/>
      <dgm:spPr/>
      <dgm:t>
        <a:bodyPr/>
        <a:lstStyle/>
        <a:p>
          <a:endParaRPr lang="en-US"/>
        </a:p>
      </dgm:t>
    </dgm:pt>
    <dgm:pt modelId="{885E71E8-FD74-462D-AE2B-AD67F6206808}" type="sibTrans" cxnId="{C2D0E9BF-58CF-42C5-B950-861D5A7D03A3}">
      <dgm:prSet/>
      <dgm:spPr/>
      <dgm:t>
        <a:bodyPr/>
        <a:lstStyle/>
        <a:p>
          <a:endParaRPr lang="en-US"/>
        </a:p>
      </dgm:t>
    </dgm:pt>
    <dgm:pt modelId="{E44F6A6B-9B16-420F-AA22-4A8EE117C9DA}">
      <dgm:prSet/>
      <dgm:spPr/>
      <dgm:t>
        <a:bodyPr/>
        <a:lstStyle/>
        <a:p>
          <a:r>
            <a:rPr lang="de-DE" b="0" i="0"/>
            <a:t>Lösung von Missverständnissen und Konflikten</a:t>
          </a:r>
          <a:endParaRPr lang="en-US"/>
        </a:p>
      </dgm:t>
    </dgm:pt>
    <dgm:pt modelId="{BE352A17-1B53-47D7-9B07-0431B2B70795}" type="parTrans" cxnId="{052ACC7B-DD73-46DA-B06E-9D441CF4A1CA}">
      <dgm:prSet/>
      <dgm:spPr/>
      <dgm:t>
        <a:bodyPr/>
        <a:lstStyle/>
        <a:p>
          <a:endParaRPr lang="en-US"/>
        </a:p>
      </dgm:t>
    </dgm:pt>
    <dgm:pt modelId="{45A59D5D-20C9-4F4B-9CE0-C4B57FCA212D}" type="sibTrans" cxnId="{052ACC7B-DD73-46DA-B06E-9D441CF4A1CA}">
      <dgm:prSet/>
      <dgm:spPr/>
      <dgm:t>
        <a:bodyPr/>
        <a:lstStyle/>
        <a:p>
          <a:endParaRPr lang="en-US"/>
        </a:p>
      </dgm:t>
    </dgm:pt>
    <dgm:pt modelId="{82981051-C9CD-4C64-AFC0-E4A3D38DD089}" type="pres">
      <dgm:prSet presAssocID="{C6A68699-0212-45FF-82C9-CB2716BE0F64}" presName="linear" presStyleCnt="0">
        <dgm:presLayoutVars>
          <dgm:animLvl val="lvl"/>
          <dgm:resizeHandles val="exact"/>
        </dgm:presLayoutVars>
      </dgm:prSet>
      <dgm:spPr/>
    </dgm:pt>
    <dgm:pt modelId="{F807625F-616F-49E7-AEF3-79C72A90FC1A}" type="pres">
      <dgm:prSet presAssocID="{39A3DB7D-290F-4925-8DDC-A6E81536A63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6D5D888-83B9-4AF6-8313-4DB3358BB7FD}" type="pres">
      <dgm:prSet presAssocID="{39A3DB7D-290F-4925-8DDC-A6E81536A63C}" presName="childText" presStyleLbl="revTx" presStyleIdx="0" presStyleCnt="2">
        <dgm:presLayoutVars>
          <dgm:bulletEnabled val="1"/>
        </dgm:presLayoutVars>
      </dgm:prSet>
      <dgm:spPr/>
    </dgm:pt>
    <dgm:pt modelId="{178C432F-4DEB-4613-BA5E-7E817494EA00}" type="pres">
      <dgm:prSet presAssocID="{C8B14D0E-9A4B-4689-AA60-5F8A1ACB0D1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A6EDD2C-3B04-4DE9-80D2-4C91910748C8}" type="pres">
      <dgm:prSet presAssocID="{C8B14D0E-9A4B-4689-AA60-5F8A1ACB0D1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7DCC012-DFD7-4E7B-B871-38D922A69943}" type="presOf" srcId="{3F0014BA-EF20-49B0-90B5-363D6B84A601}" destId="{C6D5D888-83B9-4AF6-8313-4DB3358BB7FD}" srcOrd="0" destOrd="1" presId="urn:microsoft.com/office/officeart/2005/8/layout/vList2"/>
    <dgm:cxn modelId="{D26D371F-B1A2-44C2-94E0-4621CA73E6D6}" type="presOf" srcId="{C6A68699-0212-45FF-82C9-CB2716BE0F64}" destId="{82981051-C9CD-4C64-AFC0-E4A3D38DD089}" srcOrd="0" destOrd="0" presId="urn:microsoft.com/office/officeart/2005/8/layout/vList2"/>
    <dgm:cxn modelId="{22D26F29-4C21-44CE-A99C-F8D6D8C6674D}" type="presOf" srcId="{94EFAE7C-B0C9-4A3C-9540-5F04BC49AE8F}" destId="{4A6EDD2C-3B04-4DE9-80D2-4C91910748C8}" srcOrd="0" destOrd="1" presId="urn:microsoft.com/office/officeart/2005/8/layout/vList2"/>
    <dgm:cxn modelId="{F326202A-8139-47CD-B193-D831452A6074}" type="presOf" srcId="{39A3DB7D-290F-4925-8DDC-A6E81536A63C}" destId="{F807625F-616F-49E7-AEF3-79C72A90FC1A}" srcOrd="0" destOrd="0" presId="urn:microsoft.com/office/officeart/2005/8/layout/vList2"/>
    <dgm:cxn modelId="{12B30A3E-556C-432A-94B9-274A2178A022}" type="presOf" srcId="{C8B14D0E-9A4B-4689-AA60-5F8A1ACB0D1B}" destId="{178C432F-4DEB-4613-BA5E-7E817494EA00}" srcOrd="0" destOrd="0" presId="urn:microsoft.com/office/officeart/2005/8/layout/vList2"/>
    <dgm:cxn modelId="{FA50055C-82FF-4A20-95AD-F585BF3CD16A}" type="presOf" srcId="{9ADC244E-EB53-435B-8D82-5416DA7A1FF9}" destId="{4A6EDD2C-3B04-4DE9-80D2-4C91910748C8}" srcOrd="0" destOrd="3" presId="urn:microsoft.com/office/officeart/2005/8/layout/vList2"/>
    <dgm:cxn modelId="{7F4F1461-989E-40EB-9CC4-780F770FA326}" type="presOf" srcId="{088BD866-700C-4057-A485-D6482B68E9C6}" destId="{C6D5D888-83B9-4AF6-8313-4DB3358BB7FD}" srcOrd="0" destOrd="0" presId="urn:microsoft.com/office/officeart/2005/8/layout/vList2"/>
    <dgm:cxn modelId="{0F360A69-1DC8-41B6-BCFE-59F2651FAF2E}" srcId="{C6A68699-0212-45FF-82C9-CB2716BE0F64}" destId="{39A3DB7D-290F-4925-8DDC-A6E81536A63C}" srcOrd="0" destOrd="0" parTransId="{BB4EAF85-C133-4661-B3A4-DF3372926D97}" sibTransId="{278D6104-9991-42EA-B513-5BF11CF4F589}"/>
    <dgm:cxn modelId="{AC551C70-D82D-4918-914F-73D11C9333BC}" srcId="{C8B14D0E-9A4B-4689-AA60-5F8A1ACB0D1B}" destId="{E33FEC4D-0B5F-4C97-880A-841721DB5960}" srcOrd="2" destOrd="0" parTransId="{74B9A872-B167-462B-A9F0-33602AFD2C64}" sibTransId="{A755980A-06B6-4C1E-BB28-15993EBD92C2}"/>
    <dgm:cxn modelId="{E13C1D5A-DD53-4B74-988D-4024FE396C76}" type="presOf" srcId="{E33FEC4D-0B5F-4C97-880A-841721DB5960}" destId="{4A6EDD2C-3B04-4DE9-80D2-4C91910748C8}" srcOrd="0" destOrd="2" presId="urn:microsoft.com/office/officeart/2005/8/layout/vList2"/>
    <dgm:cxn modelId="{052ACC7B-DD73-46DA-B06E-9D441CF4A1CA}" srcId="{C8B14D0E-9A4B-4689-AA60-5F8A1ACB0D1B}" destId="{E44F6A6B-9B16-420F-AA22-4A8EE117C9DA}" srcOrd="4" destOrd="0" parTransId="{BE352A17-1B53-47D7-9B07-0431B2B70795}" sibTransId="{45A59D5D-20C9-4F4B-9CE0-C4B57FCA212D}"/>
    <dgm:cxn modelId="{9142918F-603E-4E47-81E2-89EA5184EDD3}" srcId="{C8B14D0E-9A4B-4689-AA60-5F8A1ACB0D1B}" destId="{7FA308F9-EEE9-4B56-9B7E-789B3DD7B166}" srcOrd="0" destOrd="0" parTransId="{FEE165AE-0225-448A-B22E-9455AED84E80}" sibTransId="{13302400-36E6-4C16-95E5-20005ABAD716}"/>
    <dgm:cxn modelId="{2606C395-9128-42F3-A25C-EE62333E64B5}" srcId="{C8B14D0E-9A4B-4689-AA60-5F8A1ACB0D1B}" destId="{94EFAE7C-B0C9-4A3C-9540-5F04BC49AE8F}" srcOrd="1" destOrd="0" parTransId="{3EC5FFBE-5BB3-43F2-B39C-B9E39B1E18A9}" sibTransId="{645BA957-500C-4BEA-9877-2022A4C231AF}"/>
    <dgm:cxn modelId="{A0B1989A-475D-4C62-8880-DA1B88DB8D36}" srcId="{39A3DB7D-290F-4925-8DDC-A6E81536A63C}" destId="{59A7D68F-A00A-49CB-BA7A-209B2DB4488D}" srcOrd="2" destOrd="0" parTransId="{9127D0A3-0B11-4417-A893-01B04CAC85B5}" sibTransId="{6392E104-88F2-4F36-BF3C-784EF77F2326}"/>
    <dgm:cxn modelId="{A77367AE-085A-441C-AB80-9466B4C2AD72}" srcId="{39A3DB7D-290F-4925-8DDC-A6E81536A63C}" destId="{3F0014BA-EF20-49B0-90B5-363D6B84A601}" srcOrd="1" destOrd="0" parTransId="{ED590DB6-AF61-4F3D-A0D6-163DD37572D4}" sibTransId="{7D0AFDC5-24AE-4E25-8294-6352626E6B04}"/>
    <dgm:cxn modelId="{2706C4BC-8FFB-4F97-9F6B-2F96D5C31818}" type="presOf" srcId="{7FA308F9-EEE9-4B56-9B7E-789B3DD7B166}" destId="{4A6EDD2C-3B04-4DE9-80D2-4C91910748C8}" srcOrd="0" destOrd="0" presId="urn:microsoft.com/office/officeart/2005/8/layout/vList2"/>
    <dgm:cxn modelId="{C2D0E9BF-58CF-42C5-B950-861D5A7D03A3}" srcId="{C8B14D0E-9A4B-4689-AA60-5F8A1ACB0D1B}" destId="{9ADC244E-EB53-435B-8D82-5416DA7A1FF9}" srcOrd="3" destOrd="0" parTransId="{B3BDD968-25E8-413F-ABC0-C31740C9884C}" sibTransId="{885E71E8-FD74-462D-AE2B-AD67F6206808}"/>
    <dgm:cxn modelId="{CD0E83DC-1A8E-44DD-9BE3-85242D3150EB}" srcId="{39A3DB7D-290F-4925-8DDC-A6E81536A63C}" destId="{088BD866-700C-4057-A485-D6482B68E9C6}" srcOrd="0" destOrd="0" parTransId="{4D649A71-A737-4E94-8239-9DFAAAAEB51C}" sibTransId="{8F90A9A2-5592-445B-AEA5-932EE2410308}"/>
    <dgm:cxn modelId="{6CB289E0-B0DE-41A1-9341-2881DA1AC90C}" srcId="{C6A68699-0212-45FF-82C9-CB2716BE0F64}" destId="{C8B14D0E-9A4B-4689-AA60-5F8A1ACB0D1B}" srcOrd="1" destOrd="0" parTransId="{E6710A8C-8B4A-4020-A49A-C57CA321189C}" sibTransId="{E71D7B6D-7218-4D4B-8A48-832466C15262}"/>
    <dgm:cxn modelId="{C2EF55E1-A25A-40FB-A29C-988A87F39A9A}" type="presOf" srcId="{59A7D68F-A00A-49CB-BA7A-209B2DB4488D}" destId="{C6D5D888-83B9-4AF6-8313-4DB3358BB7FD}" srcOrd="0" destOrd="2" presId="urn:microsoft.com/office/officeart/2005/8/layout/vList2"/>
    <dgm:cxn modelId="{ECFF0CF7-CCED-4F21-864B-D2D8EB3388A5}" type="presOf" srcId="{E44F6A6B-9B16-420F-AA22-4A8EE117C9DA}" destId="{4A6EDD2C-3B04-4DE9-80D2-4C91910748C8}" srcOrd="0" destOrd="4" presId="urn:microsoft.com/office/officeart/2005/8/layout/vList2"/>
    <dgm:cxn modelId="{4B810782-9B7E-44AB-8A9A-EFDBE963A050}" type="presParOf" srcId="{82981051-C9CD-4C64-AFC0-E4A3D38DD089}" destId="{F807625F-616F-49E7-AEF3-79C72A90FC1A}" srcOrd="0" destOrd="0" presId="urn:microsoft.com/office/officeart/2005/8/layout/vList2"/>
    <dgm:cxn modelId="{B79DA7F5-90B9-48CC-9827-C2C8E6511EF0}" type="presParOf" srcId="{82981051-C9CD-4C64-AFC0-E4A3D38DD089}" destId="{C6D5D888-83B9-4AF6-8313-4DB3358BB7FD}" srcOrd="1" destOrd="0" presId="urn:microsoft.com/office/officeart/2005/8/layout/vList2"/>
    <dgm:cxn modelId="{E3FCEE82-D04F-4DF5-9FE6-6BA39F5759EB}" type="presParOf" srcId="{82981051-C9CD-4C64-AFC0-E4A3D38DD089}" destId="{178C432F-4DEB-4613-BA5E-7E817494EA00}" srcOrd="2" destOrd="0" presId="urn:microsoft.com/office/officeart/2005/8/layout/vList2"/>
    <dgm:cxn modelId="{29505692-C775-49F3-8140-D0E1CE794298}" type="presParOf" srcId="{82981051-C9CD-4C64-AFC0-E4A3D38DD089}" destId="{4A6EDD2C-3B04-4DE9-80D2-4C91910748C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3E8F8D-01CF-4CEB-9412-70677BA779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990D225-9574-41E9-AFEB-D960425126F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Min. 70% Schülern werden Feedback-App benutzen</a:t>
          </a:r>
          <a:endParaRPr lang="en-US"/>
        </a:p>
      </dgm:t>
    </dgm:pt>
    <dgm:pt modelId="{D2877E19-4521-4C63-B7F3-53C8AAE9FE21}" type="parTrans" cxnId="{B3521CDA-A07D-4E62-B6E3-F05E2F55500C}">
      <dgm:prSet/>
      <dgm:spPr/>
      <dgm:t>
        <a:bodyPr/>
        <a:lstStyle/>
        <a:p>
          <a:endParaRPr lang="en-US"/>
        </a:p>
      </dgm:t>
    </dgm:pt>
    <dgm:pt modelId="{09C1F47D-1D96-402B-B7A9-094C54EE9CE3}" type="sibTrans" cxnId="{B3521CDA-A07D-4E62-B6E3-F05E2F55500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301232-DD78-4F04-BC46-1B549B9ED5E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Sichtbare Verbesserung der Unterrichtsgestaltung</a:t>
          </a:r>
          <a:endParaRPr lang="en-US"/>
        </a:p>
      </dgm:t>
    </dgm:pt>
    <dgm:pt modelId="{20B136A9-1E58-4185-9B6B-C17FB0E90DAF}" type="parTrans" cxnId="{0C87C396-750C-4912-930C-AD7380BD3C1D}">
      <dgm:prSet/>
      <dgm:spPr/>
      <dgm:t>
        <a:bodyPr/>
        <a:lstStyle/>
        <a:p>
          <a:endParaRPr lang="en-US"/>
        </a:p>
      </dgm:t>
    </dgm:pt>
    <dgm:pt modelId="{B8EF4B46-AD95-4625-AEDE-1BC238533A35}" type="sibTrans" cxnId="{0C87C396-750C-4912-930C-AD7380BD3C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AC353BE-74AC-4388-9C41-FF6D50FF7AD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Steigerung des Lernerfolgs und Motivation</a:t>
          </a:r>
          <a:endParaRPr lang="en-US"/>
        </a:p>
      </dgm:t>
    </dgm:pt>
    <dgm:pt modelId="{05257281-2C8E-4C05-B9F0-06C3B125EDD3}" type="parTrans" cxnId="{64424FBE-72DD-4993-89BA-A3F137ADCC64}">
      <dgm:prSet/>
      <dgm:spPr/>
      <dgm:t>
        <a:bodyPr/>
        <a:lstStyle/>
        <a:p>
          <a:endParaRPr lang="en-US"/>
        </a:p>
      </dgm:t>
    </dgm:pt>
    <dgm:pt modelId="{D6CE5DE1-B95A-43DD-B94B-9F1407635446}" type="sibTrans" cxnId="{64424FBE-72DD-4993-89BA-A3F137ADCC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576D4C0-2204-44CC-98D2-308FE3AAB0F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Verbesserung der Schüler-Lehrer-Beziehung</a:t>
          </a:r>
          <a:endParaRPr lang="en-US"/>
        </a:p>
      </dgm:t>
    </dgm:pt>
    <dgm:pt modelId="{6A449E6D-B257-4A42-B2C5-302C4F34388C}" type="parTrans" cxnId="{31633190-3359-47A5-99E8-8553FE97CB45}">
      <dgm:prSet/>
      <dgm:spPr/>
      <dgm:t>
        <a:bodyPr/>
        <a:lstStyle/>
        <a:p>
          <a:endParaRPr lang="en-US"/>
        </a:p>
      </dgm:t>
    </dgm:pt>
    <dgm:pt modelId="{A3FC8923-1C3C-4DB7-A67F-A733EA1A319C}" type="sibTrans" cxnId="{31633190-3359-47A5-99E8-8553FE97CB4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F5A774-D61C-4C71-A307-5B84E2418A4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Weniger Missverständnisse und Konflikte zwischen Lehrer und Schüler</a:t>
          </a:r>
          <a:endParaRPr lang="en-US"/>
        </a:p>
      </dgm:t>
    </dgm:pt>
    <dgm:pt modelId="{8AF121A1-7F05-4A8C-815F-09B4161509C2}" type="parTrans" cxnId="{270B2661-7131-4CB9-A2AA-DDA62110060D}">
      <dgm:prSet/>
      <dgm:spPr/>
      <dgm:t>
        <a:bodyPr/>
        <a:lstStyle/>
        <a:p>
          <a:endParaRPr lang="en-US"/>
        </a:p>
      </dgm:t>
    </dgm:pt>
    <dgm:pt modelId="{852D1462-E1C3-471C-95A1-C6CAFFE024A5}" type="sibTrans" cxnId="{270B2661-7131-4CB9-A2AA-DDA62110060D}">
      <dgm:prSet/>
      <dgm:spPr/>
      <dgm:t>
        <a:bodyPr/>
        <a:lstStyle/>
        <a:p>
          <a:endParaRPr lang="en-US"/>
        </a:p>
      </dgm:t>
    </dgm:pt>
    <dgm:pt modelId="{D326D080-F04B-46C7-ABFC-13006B71FBA1}" type="pres">
      <dgm:prSet presAssocID="{943E8F8D-01CF-4CEB-9412-70677BA779D9}" presName="root" presStyleCnt="0">
        <dgm:presLayoutVars>
          <dgm:dir/>
          <dgm:resizeHandles val="exact"/>
        </dgm:presLayoutVars>
      </dgm:prSet>
      <dgm:spPr/>
    </dgm:pt>
    <dgm:pt modelId="{A3C7F072-0362-4E6E-B253-E9C127918F47}" type="pres">
      <dgm:prSet presAssocID="{943E8F8D-01CF-4CEB-9412-70677BA779D9}" presName="container" presStyleCnt="0">
        <dgm:presLayoutVars>
          <dgm:dir/>
          <dgm:resizeHandles val="exact"/>
        </dgm:presLayoutVars>
      </dgm:prSet>
      <dgm:spPr/>
    </dgm:pt>
    <dgm:pt modelId="{9E2D6D22-6807-4AEC-8B78-78FE2566F0A6}" type="pres">
      <dgm:prSet presAssocID="{3990D225-9574-41E9-AFEB-D960425126F1}" presName="compNode" presStyleCnt="0"/>
      <dgm:spPr/>
    </dgm:pt>
    <dgm:pt modelId="{319953B4-C82F-420A-A391-89DEA903CF7C}" type="pres">
      <dgm:prSet presAssocID="{3990D225-9574-41E9-AFEB-D960425126F1}" presName="iconBgRect" presStyleLbl="bgShp" presStyleIdx="0" presStyleCnt="5"/>
      <dgm:spPr/>
    </dgm:pt>
    <dgm:pt modelId="{682F890E-084C-4F7D-BFEF-CFF11F5CE6B3}" type="pres">
      <dgm:prSet presAssocID="{3990D225-9574-41E9-AFEB-D960425126F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puhr"/>
        </a:ext>
      </dgm:extLst>
    </dgm:pt>
    <dgm:pt modelId="{C169D387-902C-4907-A2A7-14F5718AE689}" type="pres">
      <dgm:prSet presAssocID="{3990D225-9574-41E9-AFEB-D960425126F1}" presName="spaceRect" presStyleCnt="0"/>
      <dgm:spPr/>
    </dgm:pt>
    <dgm:pt modelId="{31E9D898-E716-4CD6-9613-19000ACEBFBE}" type="pres">
      <dgm:prSet presAssocID="{3990D225-9574-41E9-AFEB-D960425126F1}" presName="textRect" presStyleLbl="revTx" presStyleIdx="0" presStyleCnt="5">
        <dgm:presLayoutVars>
          <dgm:chMax val="1"/>
          <dgm:chPref val="1"/>
        </dgm:presLayoutVars>
      </dgm:prSet>
      <dgm:spPr/>
    </dgm:pt>
    <dgm:pt modelId="{D098D374-CD08-490A-B11C-7F0E2EF893BA}" type="pres">
      <dgm:prSet presAssocID="{09C1F47D-1D96-402B-B7A9-094C54EE9CE3}" presName="sibTrans" presStyleLbl="sibTrans2D1" presStyleIdx="0" presStyleCnt="0"/>
      <dgm:spPr/>
    </dgm:pt>
    <dgm:pt modelId="{DB8AA14E-7CAE-4457-BAD4-DD1CDC6D013A}" type="pres">
      <dgm:prSet presAssocID="{50301232-DD78-4F04-BC46-1B549B9ED5E8}" presName="compNode" presStyleCnt="0"/>
      <dgm:spPr/>
    </dgm:pt>
    <dgm:pt modelId="{CEB08A28-BF8C-43A6-A89D-07DE83BD8D2C}" type="pres">
      <dgm:prSet presAssocID="{50301232-DD78-4F04-BC46-1B549B9ED5E8}" presName="iconBgRect" presStyleLbl="bgShp" presStyleIdx="1" presStyleCnt="5"/>
      <dgm:spPr/>
    </dgm:pt>
    <dgm:pt modelId="{97AAB279-D325-48E6-956A-BF4B033E7C48}" type="pres">
      <dgm:prSet presAssocID="{50301232-DD78-4F04-BC46-1B549B9ED5E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F9F27AA-65EA-400A-B5DB-61D4C7F5EA81}" type="pres">
      <dgm:prSet presAssocID="{50301232-DD78-4F04-BC46-1B549B9ED5E8}" presName="spaceRect" presStyleCnt="0"/>
      <dgm:spPr/>
    </dgm:pt>
    <dgm:pt modelId="{036A1E6A-71C7-4CB2-AE1F-E49CB9CC5417}" type="pres">
      <dgm:prSet presAssocID="{50301232-DD78-4F04-BC46-1B549B9ED5E8}" presName="textRect" presStyleLbl="revTx" presStyleIdx="1" presStyleCnt="5">
        <dgm:presLayoutVars>
          <dgm:chMax val="1"/>
          <dgm:chPref val="1"/>
        </dgm:presLayoutVars>
      </dgm:prSet>
      <dgm:spPr/>
    </dgm:pt>
    <dgm:pt modelId="{5AE02574-A589-4535-9AD2-C04DA2C274A2}" type="pres">
      <dgm:prSet presAssocID="{B8EF4B46-AD95-4625-AEDE-1BC238533A35}" presName="sibTrans" presStyleLbl="sibTrans2D1" presStyleIdx="0" presStyleCnt="0"/>
      <dgm:spPr/>
    </dgm:pt>
    <dgm:pt modelId="{B7055467-104F-4242-9766-6A37D5B46804}" type="pres">
      <dgm:prSet presAssocID="{1AC353BE-74AC-4388-9C41-FF6D50FF7AD2}" presName="compNode" presStyleCnt="0"/>
      <dgm:spPr/>
    </dgm:pt>
    <dgm:pt modelId="{9ADD3186-5D8A-4E85-8711-ADBD8016EBCC}" type="pres">
      <dgm:prSet presAssocID="{1AC353BE-74AC-4388-9C41-FF6D50FF7AD2}" presName="iconBgRect" presStyleLbl="bgShp" presStyleIdx="2" presStyleCnt="5"/>
      <dgm:spPr/>
    </dgm:pt>
    <dgm:pt modelId="{B82C5556-161E-45E2-9C31-C782B5F011AB}" type="pres">
      <dgm:prSet presAssocID="{1AC353BE-74AC-4388-9C41-FF6D50FF7AD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ühlampe"/>
        </a:ext>
      </dgm:extLst>
    </dgm:pt>
    <dgm:pt modelId="{CFBE231B-3DAF-467D-8343-E19A98D993BA}" type="pres">
      <dgm:prSet presAssocID="{1AC353BE-74AC-4388-9C41-FF6D50FF7AD2}" presName="spaceRect" presStyleCnt="0"/>
      <dgm:spPr/>
    </dgm:pt>
    <dgm:pt modelId="{BE5D86E2-4C30-49EA-8283-A476587569CD}" type="pres">
      <dgm:prSet presAssocID="{1AC353BE-74AC-4388-9C41-FF6D50FF7AD2}" presName="textRect" presStyleLbl="revTx" presStyleIdx="2" presStyleCnt="5">
        <dgm:presLayoutVars>
          <dgm:chMax val="1"/>
          <dgm:chPref val="1"/>
        </dgm:presLayoutVars>
      </dgm:prSet>
      <dgm:spPr/>
    </dgm:pt>
    <dgm:pt modelId="{2E3A76A4-F9D6-401A-AAE0-0E528689F536}" type="pres">
      <dgm:prSet presAssocID="{D6CE5DE1-B95A-43DD-B94B-9F1407635446}" presName="sibTrans" presStyleLbl="sibTrans2D1" presStyleIdx="0" presStyleCnt="0"/>
      <dgm:spPr/>
    </dgm:pt>
    <dgm:pt modelId="{0DC7B33D-F50F-4AC3-BF31-9C84914BB8F4}" type="pres">
      <dgm:prSet presAssocID="{6576D4C0-2204-44CC-98D2-308FE3AAB0F4}" presName="compNode" presStyleCnt="0"/>
      <dgm:spPr/>
    </dgm:pt>
    <dgm:pt modelId="{BCE93E1D-A26A-42F0-8CD4-6D1DC4E2FB70}" type="pres">
      <dgm:prSet presAssocID="{6576D4C0-2204-44CC-98D2-308FE3AAB0F4}" presName="iconBgRect" presStyleLbl="bgShp" presStyleIdx="3" presStyleCnt="5"/>
      <dgm:spPr/>
    </dgm:pt>
    <dgm:pt modelId="{4A5D731C-A455-424D-90E5-5F997F6A27DE}" type="pres">
      <dgm:prSet presAssocID="{6576D4C0-2204-44CC-98D2-308FE3AAB0F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lassenzimmer"/>
        </a:ext>
      </dgm:extLst>
    </dgm:pt>
    <dgm:pt modelId="{C6A0201E-56F6-4446-8D39-176D69ACE3E9}" type="pres">
      <dgm:prSet presAssocID="{6576D4C0-2204-44CC-98D2-308FE3AAB0F4}" presName="spaceRect" presStyleCnt="0"/>
      <dgm:spPr/>
    </dgm:pt>
    <dgm:pt modelId="{ADD9E78E-BC9B-4FC8-AA06-8BC2C2B74CD5}" type="pres">
      <dgm:prSet presAssocID="{6576D4C0-2204-44CC-98D2-308FE3AAB0F4}" presName="textRect" presStyleLbl="revTx" presStyleIdx="3" presStyleCnt="5">
        <dgm:presLayoutVars>
          <dgm:chMax val="1"/>
          <dgm:chPref val="1"/>
        </dgm:presLayoutVars>
      </dgm:prSet>
      <dgm:spPr/>
    </dgm:pt>
    <dgm:pt modelId="{8024A5DE-C4AA-4D1A-96CC-0298E8A83DEB}" type="pres">
      <dgm:prSet presAssocID="{A3FC8923-1C3C-4DB7-A67F-A733EA1A319C}" presName="sibTrans" presStyleLbl="sibTrans2D1" presStyleIdx="0" presStyleCnt="0"/>
      <dgm:spPr/>
    </dgm:pt>
    <dgm:pt modelId="{54F8B5D0-FB30-478F-A0C9-4AA6742A949C}" type="pres">
      <dgm:prSet presAssocID="{14F5A774-D61C-4C71-A307-5B84E2418A4E}" presName="compNode" presStyleCnt="0"/>
      <dgm:spPr/>
    </dgm:pt>
    <dgm:pt modelId="{AB2D7075-45D5-487A-A23B-3245E185A999}" type="pres">
      <dgm:prSet presAssocID="{14F5A774-D61C-4C71-A307-5B84E2418A4E}" presName="iconBgRect" presStyleLbl="bgShp" presStyleIdx="4" presStyleCnt="5"/>
      <dgm:spPr/>
    </dgm:pt>
    <dgm:pt modelId="{B3549B73-DF9B-4198-875B-6892788B06DD}" type="pres">
      <dgm:prSet presAssocID="{14F5A774-D61C-4C71-A307-5B84E2418A4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ücher"/>
        </a:ext>
      </dgm:extLst>
    </dgm:pt>
    <dgm:pt modelId="{25CD8658-6509-4EFE-86F7-0F13578E7B6E}" type="pres">
      <dgm:prSet presAssocID="{14F5A774-D61C-4C71-A307-5B84E2418A4E}" presName="spaceRect" presStyleCnt="0"/>
      <dgm:spPr/>
    </dgm:pt>
    <dgm:pt modelId="{EB727D03-F6AF-46E2-A832-006C35871212}" type="pres">
      <dgm:prSet presAssocID="{14F5A774-D61C-4C71-A307-5B84E2418A4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CF8B80B-B80E-4153-9AF9-5C7718015063}" type="presOf" srcId="{D6CE5DE1-B95A-43DD-B94B-9F1407635446}" destId="{2E3A76A4-F9D6-401A-AAE0-0E528689F536}" srcOrd="0" destOrd="0" presId="urn:microsoft.com/office/officeart/2018/2/layout/IconCircleList"/>
    <dgm:cxn modelId="{3431D438-7B46-4910-957A-678EB508F51B}" type="presOf" srcId="{09C1F47D-1D96-402B-B7A9-094C54EE9CE3}" destId="{D098D374-CD08-490A-B11C-7F0E2EF893BA}" srcOrd="0" destOrd="0" presId="urn:microsoft.com/office/officeart/2018/2/layout/IconCircleList"/>
    <dgm:cxn modelId="{270B2661-7131-4CB9-A2AA-DDA62110060D}" srcId="{943E8F8D-01CF-4CEB-9412-70677BA779D9}" destId="{14F5A774-D61C-4C71-A307-5B84E2418A4E}" srcOrd="4" destOrd="0" parTransId="{8AF121A1-7F05-4A8C-815F-09B4161509C2}" sibTransId="{852D1462-E1C3-471C-95A1-C6CAFFE024A5}"/>
    <dgm:cxn modelId="{28E31667-F389-4203-8E13-22DE9DDB81A3}" type="presOf" srcId="{B8EF4B46-AD95-4625-AEDE-1BC238533A35}" destId="{5AE02574-A589-4535-9AD2-C04DA2C274A2}" srcOrd="0" destOrd="0" presId="urn:microsoft.com/office/officeart/2018/2/layout/IconCircleList"/>
    <dgm:cxn modelId="{D0F71C59-00E1-4105-B9BA-B57054CB1F04}" type="presOf" srcId="{3990D225-9574-41E9-AFEB-D960425126F1}" destId="{31E9D898-E716-4CD6-9613-19000ACEBFBE}" srcOrd="0" destOrd="0" presId="urn:microsoft.com/office/officeart/2018/2/layout/IconCircleList"/>
    <dgm:cxn modelId="{CDA1F97F-09E5-4190-AA0A-82C2EF49554C}" type="presOf" srcId="{50301232-DD78-4F04-BC46-1B549B9ED5E8}" destId="{036A1E6A-71C7-4CB2-AE1F-E49CB9CC5417}" srcOrd="0" destOrd="0" presId="urn:microsoft.com/office/officeart/2018/2/layout/IconCircleList"/>
    <dgm:cxn modelId="{31633190-3359-47A5-99E8-8553FE97CB45}" srcId="{943E8F8D-01CF-4CEB-9412-70677BA779D9}" destId="{6576D4C0-2204-44CC-98D2-308FE3AAB0F4}" srcOrd="3" destOrd="0" parTransId="{6A449E6D-B257-4A42-B2C5-302C4F34388C}" sibTransId="{A3FC8923-1C3C-4DB7-A67F-A733EA1A319C}"/>
    <dgm:cxn modelId="{0C87C396-750C-4912-930C-AD7380BD3C1D}" srcId="{943E8F8D-01CF-4CEB-9412-70677BA779D9}" destId="{50301232-DD78-4F04-BC46-1B549B9ED5E8}" srcOrd="1" destOrd="0" parTransId="{20B136A9-1E58-4185-9B6B-C17FB0E90DAF}" sibTransId="{B8EF4B46-AD95-4625-AEDE-1BC238533A35}"/>
    <dgm:cxn modelId="{ED8883AE-F10A-4BED-9F01-60FEEFD4FF67}" type="presOf" srcId="{6576D4C0-2204-44CC-98D2-308FE3AAB0F4}" destId="{ADD9E78E-BC9B-4FC8-AA06-8BC2C2B74CD5}" srcOrd="0" destOrd="0" presId="urn:microsoft.com/office/officeart/2018/2/layout/IconCircleList"/>
    <dgm:cxn modelId="{DE2026B6-D443-4CB1-98B8-B8A90E7365E5}" type="presOf" srcId="{1AC353BE-74AC-4388-9C41-FF6D50FF7AD2}" destId="{BE5D86E2-4C30-49EA-8283-A476587569CD}" srcOrd="0" destOrd="0" presId="urn:microsoft.com/office/officeart/2018/2/layout/IconCircleList"/>
    <dgm:cxn modelId="{2372DDB9-F490-4E48-9728-8BBEF2A559B4}" type="presOf" srcId="{14F5A774-D61C-4C71-A307-5B84E2418A4E}" destId="{EB727D03-F6AF-46E2-A832-006C35871212}" srcOrd="0" destOrd="0" presId="urn:microsoft.com/office/officeart/2018/2/layout/IconCircleList"/>
    <dgm:cxn modelId="{64424FBE-72DD-4993-89BA-A3F137ADCC64}" srcId="{943E8F8D-01CF-4CEB-9412-70677BA779D9}" destId="{1AC353BE-74AC-4388-9C41-FF6D50FF7AD2}" srcOrd="2" destOrd="0" parTransId="{05257281-2C8E-4C05-B9F0-06C3B125EDD3}" sibTransId="{D6CE5DE1-B95A-43DD-B94B-9F1407635446}"/>
    <dgm:cxn modelId="{22D5D8D7-2127-4BF3-B14B-EE428789E35E}" type="presOf" srcId="{943E8F8D-01CF-4CEB-9412-70677BA779D9}" destId="{D326D080-F04B-46C7-ABFC-13006B71FBA1}" srcOrd="0" destOrd="0" presId="urn:microsoft.com/office/officeart/2018/2/layout/IconCircleList"/>
    <dgm:cxn modelId="{B3521CDA-A07D-4E62-B6E3-F05E2F55500C}" srcId="{943E8F8D-01CF-4CEB-9412-70677BA779D9}" destId="{3990D225-9574-41E9-AFEB-D960425126F1}" srcOrd="0" destOrd="0" parTransId="{D2877E19-4521-4C63-B7F3-53C8AAE9FE21}" sibTransId="{09C1F47D-1D96-402B-B7A9-094C54EE9CE3}"/>
    <dgm:cxn modelId="{224C85FF-1BFF-43D2-9864-D17FFE937397}" type="presOf" srcId="{A3FC8923-1C3C-4DB7-A67F-A733EA1A319C}" destId="{8024A5DE-C4AA-4D1A-96CC-0298E8A83DEB}" srcOrd="0" destOrd="0" presId="urn:microsoft.com/office/officeart/2018/2/layout/IconCircleList"/>
    <dgm:cxn modelId="{9B5D5402-A913-4D46-86DA-8910EEEFB471}" type="presParOf" srcId="{D326D080-F04B-46C7-ABFC-13006B71FBA1}" destId="{A3C7F072-0362-4E6E-B253-E9C127918F47}" srcOrd="0" destOrd="0" presId="urn:microsoft.com/office/officeart/2018/2/layout/IconCircleList"/>
    <dgm:cxn modelId="{9F03ECF0-C1CF-4DE1-B732-2CE3AF54BB30}" type="presParOf" srcId="{A3C7F072-0362-4E6E-B253-E9C127918F47}" destId="{9E2D6D22-6807-4AEC-8B78-78FE2566F0A6}" srcOrd="0" destOrd="0" presId="urn:microsoft.com/office/officeart/2018/2/layout/IconCircleList"/>
    <dgm:cxn modelId="{246E175F-852A-4798-8637-A7B5A1BADD32}" type="presParOf" srcId="{9E2D6D22-6807-4AEC-8B78-78FE2566F0A6}" destId="{319953B4-C82F-420A-A391-89DEA903CF7C}" srcOrd="0" destOrd="0" presId="urn:microsoft.com/office/officeart/2018/2/layout/IconCircleList"/>
    <dgm:cxn modelId="{09B54F53-94F8-4D73-A5B2-E51C130C3591}" type="presParOf" srcId="{9E2D6D22-6807-4AEC-8B78-78FE2566F0A6}" destId="{682F890E-084C-4F7D-BFEF-CFF11F5CE6B3}" srcOrd="1" destOrd="0" presId="urn:microsoft.com/office/officeart/2018/2/layout/IconCircleList"/>
    <dgm:cxn modelId="{EBBD980F-5759-425E-B6BB-25A948531CC0}" type="presParOf" srcId="{9E2D6D22-6807-4AEC-8B78-78FE2566F0A6}" destId="{C169D387-902C-4907-A2A7-14F5718AE689}" srcOrd="2" destOrd="0" presId="urn:microsoft.com/office/officeart/2018/2/layout/IconCircleList"/>
    <dgm:cxn modelId="{651AA074-07CA-4EF7-859A-5251C40460C8}" type="presParOf" srcId="{9E2D6D22-6807-4AEC-8B78-78FE2566F0A6}" destId="{31E9D898-E716-4CD6-9613-19000ACEBFBE}" srcOrd="3" destOrd="0" presId="urn:microsoft.com/office/officeart/2018/2/layout/IconCircleList"/>
    <dgm:cxn modelId="{37AD226B-F3CB-4D41-A30B-7D757C8EE46D}" type="presParOf" srcId="{A3C7F072-0362-4E6E-B253-E9C127918F47}" destId="{D098D374-CD08-490A-B11C-7F0E2EF893BA}" srcOrd="1" destOrd="0" presId="urn:microsoft.com/office/officeart/2018/2/layout/IconCircleList"/>
    <dgm:cxn modelId="{18BB9001-D6AF-43F1-9B7E-38B7538DC048}" type="presParOf" srcId="{A3C7F072-0362-4E6E-B253-E9C127918F47}" destId="{DB8AA14E-7CAE-4457-BAD4-DD1CDC6D013A}" srcOrd="2" destOrd="0" presId="urn:microsoft.com/office/officeart/2018/2/layout/IconCircleList"/>
    <dgm:cxn modelId="{0AEC946B-593C-4008-A50E-C891E05FF8DD}" type="presParOf" srcId="{DB8AA14E-7CAE-4457-BAD4-DD1CDC6D013A}" destId="{CEB08A28-BF8C-43A6-A89D-07DE83BD8D2C}" srcOrd="0" destOrd="0" presId="urn:microsoft.com/office/officeart/2018/2/layout/IconCircleList"/>
    <dgm:cxn modelId="{77453462-419F-4685-8196-906045D1A646}" type="presParOf" srcId="{DB8AA14E-7CAE-4457-BAD4-DD1CDC6D013A}" destId="{97AAB279-D325-48E6-956A-BF4B033E7C48}" srcOrd="1" destOrd="0" presId="urn:microsoft.com/office/officeart/2018/2/layout/IconCircleList"/>
    <dgm:cxn modelId="{409DA75D-E6AB-4C4C-A2AC-1790C3A53EDE}" type="presParOf" srcId="{DB8AA14E-7CAE-4457-BAD4-DD1CDC6D013A}" destId="{CF9F27AA-65EA-400A-B5DB-61D4C7F5EA81}" srcOrd="2" destOrd="0" presId="urn:microsoft.com/office/officeart/2018/2/layout/IconCircleList"/>
    <dgm:cxn modelId="{73E78648-AE74-498C-9B72-504599D2DF89}" type="presParOf" srcId="{DB8AA14E-7CAE-4457-BAD4-DD1CDC6D013A}" destId="{036A1E6A-71C7-4CB2-AE1F-E49CB9CC5417}" srcOrd="3" destOrd="0" presId="urn:microsoft.com/office/officeart/2018/2/layout/IconCircleList"/>
    <dgm:cxn modelId="{0B7288EF-5281-4787-AD14-23555EE3C5E8}" type="presParOf" srcId="{A3C7F072-0362-4E6E-B253-E9C127918F47}" destId="{5AE02574-A589-4535-9AD2-C04DA2C274A2}" srcOrd="3" destOrd="0" presId="urn:microsoft.com/office/officeart/2018/2/layout/IconCircleList"/>
    <dgm:cxn modelId="{DD27E9E7-088A-454E-B9F2-1F811D63D329}" type="presParOf" srcId="{A3C7F072-0362-4E6E-B253-E9C127918F47}" destId="{B7055467-104F-4242-9766-6A37D5B46804}" srcOrd="4" destOrd="0" presId="urn:microsoft.com/office/officeart/2018/2/layout/IconCircleList"/>
    <dgm:cxn modelId="{0219EB53-93FB-4FBD-824B-4CD80AD7DEBA}" type="presParOf" srcId="{B7055467-104F-4242-9766-6A37D5B46804}" destId="{9ADD3186-5D8A-4E85-8711-ADBD8016EBCC}" srcOrd="0" destOrd="0" presId="urn:microsoft.com/office/officeart/2018/2/layout/IconCircleList"/>
    <dgm:cxn modelId="{08575C34-E29F-49E9-8A45-F130321D4B19}" type="presParOf" srcId="{B7055467-104F-4242-9766-6A37D5B46804}" destId="{B82C5556-161E-45E2-9C31-C782B5F011AB}" srcOrd="1" destOrd="0" presId="urn:microsoft.com/office/officeart/2018/2/layout/IconCircleList"/>
    <dgm:cxn modelId="{A0437431-53E6-4BEE-AEBE-D51FB9E2CAEF}" type="presParOf" srcId="{B7055467-104F-4242-9766-6A37D5B46804}" destId="{CFBE231B-3DAF-467D-8343-E19A98D993BA}" srcOrd="2" destOrd="0" presId="urn:microsoft.com/office/officeart/2018/2/layout/IconCircleList"/>
    <dgm:cxn modelId="{B9CAB8AC-899F-4078-A000-803F66DD6D40}" type="presParOf" srcId="{B7055467-104F-4242-9766-6A37D5B46804}" destId="{BE5D86E2-4C30-49EA-8283-A476587569CD}" srcOrd="3" destOrd="0" presId="urn:microsoft.com/office/officeart/2018/2/layout/IconCircleList"/>
    <dgm:cxn modelId="{AF96DFFB-7EF0-466F-B5D8-0E2815364435}" type="presParOf" srcId="{A3C7F072-0362-4E6E-B253-E9C127918F47}" destId="{2E3A76A4-F9D6-401A-AAE0-0E528689F536}" srcOrd="5" destOrd="0" presId="urn:microsoft.com/office/officeart/2018/2/layout/IconCircleList"/>
    <dgm:cxn modelId="{7FDB280D-2CB5-4E52-A90A-680F3F3BC98A}" type="presParOf" srcId="{A3C7F072-0362-4E6E-B253-E9C127918F47}" destId="{0DC7B33D-F50F-4AC3-BF31-9C84914BB8F4}" srcOrd="6" destOrd="0" presId="urn:microsoft.com/office/officeart/2018/2/layout/IconCircleList"/>
    <dgm:cxn modelId="{ED1CD472-C7F1-4143-93CA-50CE314BBA2B}" type="presParOf" srcId="{0DC7B33D-F50F-4AC3-BF31-9C84914BB8F4}" destId="{BCE93E1D-A26A-42F0-8CD4-6D1DC4E2FB70}" srcOrd="0" destOrd="0" presId="urn:microsoft.com/office/officeart/2018/2/layout/IconCircleList"/>
    <dgm:cxn modelId="{EEB0DC3D-8C0E-4CDE-81D7-C5A093475067}" type="presParOf" srcId="{0DC7B33D-F50F-4AC3-BF31-9C84914BB8F4}" destId="{4A5D731C-A455-424D-90E5-5F997F6A27DE}" srcOrd="1" destOrd="0" presId="urn:microsoft.com/office/officeart/2018/2/layout/IconCircleList"/>
    <dgm:cxn modelId="{B9CB332E-B7EE-4556-8F5B-90D6F4DBE922}" type="presParOf" srcId="{0DC7B33D-F50F-4AC3-BF31-9C84914BB8F4}" destId="{C6A0201E-56F6-4446-8D39-176D69ACE3E9}" srcOrd="2" destOrd="0" presId="urn:microsoft.com/office/officeart/2018/2/layout/IconCircleList"/>
    <dgm:cxn modelId="{C9A8113A-31E2-436B-AA0B-33E2D2AB8D41}" type="presParOf" srcId="{0DC7B33D-F50F-4AC3-BF31-9C84914BB8F4}" destId="{ADD9E78E-BC9B-4FC8-AA06-8BC2C2B74CD5}" srcOrd="3" destOrd="0" presId="urn:microsoft.com/office/officeart/2018/2/layout/IconCircleList"/>
    <dgm:cxn modelId="{04ACA2B8-5F77-4291-815D-C15586B83C4E}" type="presParOf" srcId="{A3C7F072-0362-4E6E-B253-E9C127918F47}" destId="{8024A5DE-C4AA-4D1A-96CC-0298E8A83DEB}" srcOrd="7" destOrd="0" presId="urn:microsoft.com/office/officeart/2018/2/layout/IconCircleList"/>
    <dgm:cxn modelId="{E136EE77-014A-4138-BDB8-FC5DFE77C62C}" type="presParOf" srcId="{A3C7F072-0362-4E6E-B253-E9C127918F47}" destId="{54F8B5D0-FB30-478F-A0C9-4AA6742A949C}" srcOrd="8" destOrd="0" presId="urn:microsoft.com/office/officeart/2018/2/layout/IconCircleList"/>
    <dgm:cxn modelId="{D6B83B94-CCB9-400C-93C6-8E0EEB1DFAFA}" type="presParOf" srcId="{54F8B5D0-FB30-478F-A0C9-4AA6742A949C}" destId="{AB2D7075-45D5-487A-A23B-3245E185A999}" srcOrd="0" destOrd="0" presId="urn:microsoft.com/office/officeart/2018/2/layout/IconCircleList"/>
    <dgm:cxn modelId="{F7DFA953-DA42-4503-B6AD-2C4591E3E914}" type="presParOf" srcId="{54F8B5D0-FB30-478F-A0C9-4AA6742A949C}" destId="{B3549B73-DF9B-4198-875B-6892788B06DD}" srcOrd="1" destOrd="0" presId="urn:microsoft.com/office/officeart/2018/2/layout/IconCircleList"/>
    <dgm:cxn modelId="{C03C010F-D0B5-405B-9149-5AD46EC9749D}" type="presParOf" srcId="{54F8B5D0-FB30-478F-A0C9-4AA6742A949C}" destId="{25CD8658-6509-4EFE-86F7-0F13578E7B6E}" srcOrd="2" destOrd="0" presId="urn:microsoft.com/office/officeart/2018/2/layout/IconCircleList"/>
    <dgm:cxn modelId="{C68B135A-E0F1-4448-9121-F8B629E2047C}" type="presParOf" srcId="{54F8B5D0-FB30-478F-A0C9-4AA6742A949C}" destId="{EB727D03-F6AF-46E2-A832-006C3587121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B7CE4B-2024-4D92-AD12-FCC44B717C7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BE1EDF4-6667-40E1-BA46-801B90BC8EBA}">
      <dgm:prSet/>
      <dgm:spPr/>
      <dgm:t>
        <a:bodyPr/>
        <a:lstStyle/>
        <a:p>
          <a:r>
            <a:rPr lang="de-DE" b="0" i="0" dirty="0"/>
            <a:t>Projektstart (Anforderungs-Definition)		22.04.2021	</a:t>
          </a:r>
          <a:endParaRPr lang="en-US" dirty="0"/>
        </a:p>
      </dgm:t>
    </dgm:pt>
    <dgm:pt modelId="{B25F78AF-AB8F-4256-B6E3-17DEED4E993E}" type="parTrans" cxnId="{F756C293-670D-4480-A60B-ACD240C9F0E9}">
      <dgm:prSet/>
      <dgm:spPr/>
      <dgm:t>
        <a:bodyPr/>
        <a:lstStyle/>
        <a:p>
          <a:endParaRPr lang="en-US"/>
        </a:p>
      </dgm:t>
    </dgm:pt>
    <dgm:pt modelId="{68817F65-1152-4F36-91F5-4D70AFCB0CF9}" type="sibTrans" cxnId="{F756C293-670D-4480-A60B-ACD240C9F0E9}">
      <dgm:prSet/>
      <dgm:spPr/>
      <dgm:t>
        <a:bodyPr/>
        <a:lstStyle/>
        <a:p>
          <a:endParaRPr lang="en-US"/>
        </a:p>
      </dgm:t>
    </dgm:pt>
    <dgm:pt modelId="{0C09AE3B-DA1A-4EED-9C8A-A6FD902D19BE}">
      <dgm:prSet/>
      <dgm:spPr/>
      <dgm:t>
        <a:bodyPr/>
        <a:lstStyle/>
        <a:p>
          <a:r>
            <a:rPr lang="de-DE" b="0" i="0" dirty="0"/>
            <a:t>Konzeption						28.06.2021</a:t>
          </a:r>
          <a:endParaRPr lang="en-US" dirty="0"/>
        </a:p>
      </dgm:t>
    </dgm:pt>
    <dgm:pt modelId="{9B78B007-77CB-4FF5-8B99-4E7F49748B2D}" type="parTrans" cxnId="{A6828B13-7C9B-452C-AC89-B47F205D3C60}">
      <dgm:prSet/>
      <dgm:spPr/>
      <dgm:t>
        <a:bodyPr/>
        <a:lstStyle/>
        <a:p>
          <a:endParaRPr lang="en-US"/>
        </a:p>
      </dgm:t>
    </dgm:pt>
    <dgm:pt modelId="{3EF7EB2F-2790-4A65-887B-F6DBB1E24294}" type="sibTrans" cxnId="{A6828B13-7C9B-452C-AC89-B47F205D3C60}">
      <dgm:prSet/>
      <dgm:spPr/>
      <dgm:t>
        <a:bodyPr/>
        <a:lstStyle/>
        <a:p>
          <a:endParaRPr lang="en-US"/>
        </a:p>
      </dgm:t>
    </dgm:pt>
    <dgm:pt modelId="{21ABDCF5-57D7-45A7-8264-0919EEA2A118}">
      <dgm:prSet/>
      <dgm:spPr/>
      <dgm:t>
        <a:bodyPr/>
        <a:lstStyle/>
        <a:p>
          <a:r>
            <a:rPr lang="de-DE" b="0" i="0" dirty="0"/>
            <a:t>Entwicklung						20.12.2021</a:t>
          </a:r>
          <a:endParaRPr lang="en-US" dirty="0"/>
        </a:p>
      </dgm:t>
    </dgm:pt>
    <dgm:pt modelId="{E1497DA1-BEEE-4CA6-B6F6-3E049DE39363}" type="parTrans" cxnId="{C12127E1-F539-4240-AA66-5D9CE05F20F3}">
      <dgm:prSet/>
      <dgm:spPr/>
      <dgm:t>
        <a:bodyPr/>
        <a:lstStyle/>
        <a:p>
          <a:endParaRPr lang="en-US"/>
        </a:p>
      </dgm:t>
    </dgm:pt>
    <dgm:pt modelId="{BDA5FA92-F730-4E74-8B9D-210CBAEB2DA2}" type="sibTrans" cxnId="{C12127E1-F539-4240-AA66-5D9CE05F20F3}">
      <dgm:prSet/>
      <dgm:spPr/>
      <dgm:t>
        <a:bodyPr/>
        <a:lstStyle/>
        <a:p>
          <a:endParaRPr lang="en-US"/>
        </a:p>
      </dgm:t>
    </dgm:pt>
    <dgm:pt modelId="{0359F18C-BE19-4A8A-AA71-E87EC9F8350E}">
      <dgm:prSet/>
      <dgm:spPr/>
      <dgm:t>
        <a:bodyPr/>
        <a:lstStyle/>
        <a:p>
          <a:r>
            <a:rPr lang="de-DE" b="0" i="0" dirty="0"/>
            <a:t>Test des Prototypen					17.01.2022</a:t>
          </a:r>
          <a:endParaRPr lang="en-US" dirty="0"/>
        </a:p>
      </dgm:t>
    </dgm:pt>
    <dgm:pt modelId="{CBD2B24D-1307-4CA5-86F2-0D57F3B3255F}" type="parTrans" cxnId="{3002BC51-6B0D-4760-83C3-505F0132D4A5}">
      <dgm:prSet/>
      <dgm:spPr/>
      <dgm:t>
        <a:bodyPr/>
        <a:lstStyle/>
        <a:p>
          <a:endParaRPr lang="en-US"/>
        </a:p>
      </dgm:t>
    </dgm:pt>
    <dgm:pt modelId="{2BC2107A-FC53-47A7-863A-61CD1DDDFDD9}" type="sibTrans" cxnId="{3002BC51-6B0D-4760-83C3-505F0132D4A5}">
      <dgm:prSet/>
      <dgm:spPr/>
      <dgm:t>
        <a:bodyPr/>
        <a:lstStyle/>
        <a:p>
          <a:endParaRPr lang="en-US"/>
        </a:p>
      </dgm:t>
    </dgm:pt>
    <dgm:pt modelId="{9C3F5256-C284-4D46-8645-B27C52CD3A9B}">
      <dgm:prSet/>
      <dgm:spPr/>
      <dgm:t>
        <a:bodyPr/>
        <a:lstStyle/>
        <a:p>
          <a:r>
            <a:rPr lang="de-DE" b="0" i="0" dirty="0"/>
            <a:t>Implementierung (Realisierung)			14.02.2022</a:t>
          </a:r>
          <a:endParaRPr lang="en-US" dirty="0"/>
        </a:p>
      </dgm:t>
    </dgm:pt>
    <dgm:pt modelId="{6741718C-E170-4E5B-893C-FDB34BAF4EC7}" type="parTrans" cxnId="{631812E3-B558-414D-BFA7-4E75C004BCC6}">
      <dgm:prSet/>
      <dgm:spPr/>
      <dgm:t>
        <a:bodyPr/>
        <a:lstStyle/>
        <a:p>
          <a:endParaRPr lang="en-US"/>
        </a:p>
      </dgm:t>
    </dgm:pt>
    <dgm:pt modelId="{516B514A-33AE-4DE7-9FB8-1637486753BD}" type="sibTrans" cxnId="{631812E3-B558-414D-BFA7-4E75C004BCC6}">
      <dgm:prSet/>
      <dgm:spPr/>
      <dgm:t>
        <a:bodyPr/>
        <a:lstStyle/>
        <a:p>
          <a:endParaRPr lang="en-US"/>
        </a:p>
      </dgm:t>
    </dgm:pt>
    <dgm:pt modelId="{9D1222DD-A3C9-49C8-AD7E-75097E5F85E3}">
      <dgm:prSet/>
      <dgm:spPr/>
      <dgm:t>
        <a:bodyPr/>
        <a:lstStyle/>
        <a:p>
          <a:r>
            <a:rPr lang="de-DE" b="0" i="0" dirty="0"/>
            <a:t>Einführung der App (Präsentation)			01.03.2022</a:t>
          </a:r>
          <a:endParaRPr lang="en-US" dirty="0"/>
        </a:p>
      </dgm:t>
    </dgm:pt>
    <dgm:pt modelId="{234BF40B-C48E-45BF-A453-44B588BB5834}" type="parTrans" cxnId="{853B03C3-DDFC-4753-96C2-552FA2DE57AC}">
      <dgm:prSet/>
      <dgm:spPr/>
      <dgm:t>
        <a:bodyPr/>
        <a:lstStyle/>
        <a:p>
          <a:endParaRPr lang="en-US"/>
        </a:p>
      </dgm:t>
    </dgm:pt>
    <dgm:pt modelId="{525131CB-C481-41C3-A576-9C4F1657965D}" type="sibTrans" cxnId="{853B03C3-DDFC-4753-96C2-552FA2DE57AC}">
      <dgm:prSet/>
      <dgm:spPr/>
      <dgm:t>
        <a:bodyPr/>
        <a:lstStyle/>
        <a:p>
          <a:endParaRPr lang="en-US"/>
        </a:p>
      </dgm:t>
    </dgm:pt>
    <dgm:pt modelId="{3456FAD5-D211-4411-98E0-6C4049E9359B}">
      <dgm:prSet/>
      <dgm:spPr/>
      <dgm:t>
        <a:bodyPr/>
        <a:lstStyle/>
        <a:p>
          <a:r>
            <a:rPr lang="de-DE" b="0" i="0" dirty="0"/>
            <a:t>Projektabschluss					31.03.2022</a:t>
          </a:r>
          <a:endParaRPr lang="en-US" dirty="0"/>
        </a:p>
      </dgm:t>
    </dgm:pt>
    <dgm:pt modelId="{2D106006-DB91-42E6-8B6A-71A87238BA98}" type="parTrans" cxnId="{94BACC88-E978-4A14-85EC-5B7F32B984E5}">
      <dgm:prSet/>
      <dgm:spPr/>
      <dgm:t>
        <a:bodyPr/>
        <a:lstStyle/>
        <a:p>
          <a:endParaRPr lang="en-US"/>
        </a:p>
      </dgm:t>
    </dgm:pt>
    <dgm:pt modelId="{E4504283-EE2F-4070-B0B4-E905633E9AE5}" type="sibTrans" cxnId="{94BACC88-E978-4A14-85EC-5B7F32B984E5}">
      <dgm:prSet/>
      <dgm:spPr/>
      <dgm:t>
        <a:bodyPr/>
        <a:lstStyle/>
        <a:p>
          <a:endParaRPr lang="en-US"/>
        </a:p>
      </dgm:t>
    </dgm:pt>
    <dgm:pt modelId="{00A679E4-4268-480C-974B-E67BDA1DC43F}" type="pres">
      <dgm:prSet presAssocID="{57B7CE4B-2024-4D92-AD12-FCC44B717C7E}" presName="vert0" presStyleCnt="0">
        <dgm:presLayoutVars>
          <dgm:dir/>
          <dgm:animOne val="branch"/>
          <dgm:animLvl val="lvl"/>
        </dgm:presLayoutVars>
      </dgm:prSet>
      <dgm:spPr/>
    </dgm:pt>
    <dgm:pt modelId="{6CABFDD9-5FBF-4B1D-9296-CCE091B1DB93}" type="pres">
      <dgm:prSet presAssocID="{0BE1EDF4-6667-40E1-BA46-801B90BC8EBA}" presName="thickLine" presStyleLbl="alignNode1" presStyleIdx="0" presStyleCnt="7"/>
      <dgm:spPr/>
    </dgm:pt>
    <dgm:pt modelId="{C95A7FD7-FF02-4FE7-A523-EBD7F8554733}" type="pres">
      <dgm:prSet presAssocID="{0BE1EDF4-6667-40E1-BA46-801B90BC8EBA}" presName="horz1" presStyleCnt="0"/>
      <dgm:spPr/>
    </dgm:pt>
    <dgm:pt modelId="{6C7F03C8-5954-4041-811A-79AC7A60135B}" type="pres">
      <dgm:prSet presAssocID="{0BE1EDF4-6667-40E1-BA46-801B90BC8EBA}" presName="tx1" presStyleLbl="revTx" presStyleIdx="0" presStyleCnt="7"/>
      <dgm:spPr/>
    </dgm:pt>
    <dgm:pt modelId="{CAEE0A53-3ED0-4B30-BF15-F861AED9F9CC}" type="pres">
      <dgm:prSet presAssocID="{0BE1EDF4-6667-40E1-BA46-801B90BC8EBA}" presName="vert1" presStyleCnt="0"/>
      <dgm:spPr/>
    </dgm:pt>
    <dgm:pt modelId="{1E2370ED-79E0-4D4C-8791-D72751D2DF83}" type="pres">
      <dgm:prSet presAssocID="{0C09AE3B-DA1A-4EED-9C8A-A6FD902D19BE}" presName="thickLine" presStyleLbl="alignNode1" presStyleIdx="1" presStyleCnt="7"/>
      <dgm:spPr/>
    </dgm:pt>
    <dgm:pt modelId="{E9AF1528-63B8-4369-9D0D-61AE2AA8627A}" type="pres">
      <dgm:prSet presAssocID="{0C09AE3B-DA1A-4EED-9C8A-A6FD902D19BE}" presName="horz1" presStyleCnt="0"/>
      <dgm:spPr/>
    </dgm:pt>
    <dgm:pt modelId="{BD1F86AE-CE72-41BC-9E2A-28F0B8588CFB}" type="pres">
      <dgm:prSet presAssocID="{0C09AE3B-DA1A-4EED-9C8A-A6FD902D19BE}" presName="tx1" presStyleLbl="revTx" presStyleIdx="1" presStyleCnt="7"/>
      <dgm:spPr/>
    </dgm:pt>
    <dgm:pt modelId="{C7A079E0-6C5B-4323-A34D-6C56EA932764}" type="pres">
      <dgm:prSet presAssocID="{0C09AE3B-DA1A-4EED-9C8A-A6FD902D19BE}" presName="vert1" presStyleCnt="0"/>
      <dgm:spPr/>
    </dgm:pt>
    <dgm:pt modelId="{12B822EC-8896-421C-BBAD-A5CFDAF18070}" type="pres">
      <dgm:prSet presAssocID="{21ABDCF5-57D7-45A7-8264-0919EEA2A118}" presName="thickLine" presStyleLbl="alignNode1" presStyleIdx="2" presStyleCnt="7"/>
      <dgm:spPr/>
    </dgm:pt>
    <dgm:pt modelId="{1D3209D0-AD45-445B-9ABD-41D26DD56118}" type="pres">
      <dgm:prSet presAssocID="{21ABDCF5-57D7-45A7-8264-0919EEA2A118}" presName="horz1" presStyleCnt="0"/>
      <dgm:spPr/>
    </dgm:pt>
    <dgm:pt modelId="{73724D83-54BF-45D6-A16D-44F7D7831DD3}" type="pres">
      <dgm:prSet presAssocID="{21ABDCF5-57D7-45A7-8264-0919EEA2A118}" presName="tx1" presStyleLbl="revTx" presStyleIdx="2" presStyleCnt="7"/>
      <dgm:spPr/>
    </dgm:pt>
    <dgm:pt modelId="{969489A5-CFED-4008-8186-0C94BA4F0E26}" type="pres">
      <dgm:prSet presAssocID="{21ABDCF5-57D7-45A7-8264-0919EEA2A118}" presName="vert1" presStyleCnt="0"/>
      <dgm:spPr/>
    </dgm:pt>
    <dgm:pt modelId="{6AC83F81-BA85-4B80-9DCA-89DBD6656A46}" type="pres">
      <dgm:prSet presAssocID="{0359F18C-BE19-4A8A-AA71-E87EC9F8350E}" presName="thickLine" presStyleLbl="alignNode1" presStyleIdx="3" presStyleCnt="7"/>
      <dgm:spPr/>
    </dgm:pt>
    <dgm:pt modelId="{177180F2-9B6B-4C08-897D-FC729019BD2C}" type="pres">
      <dgm:prSet presAssocID="{0359F18C-BE19-4A8A-AA71-E87EC9F8350E}" presName="horz1" presStyleCnt="0"/>
      <dgm:spPr/>
    </dgm:pt>
    <dgm:pt modelId="{8D290D40-0BEF-4476-B204-C7A3781C0906}" type="pres">
      <dgm:prSet presAssocID="{0359F18C-BE19-4A8A-AA71-E87EC9F8350E}" presName="tx1" presStyleLbl="revTx" presStyleIdx="3" presStyleCnt="7"/>
      <dgm:spPr/>
    </dgm:pt>
    <dgm:pt modelId="{B58B00B9-4B9A-4392-9649-1CBC32F34E42}" type="pres">
      <dgm:prSet presAssocID="{0359F18C-BE19-4A8A-AA71-E87EC9F8350E}" presName="vert1" presStyleCnt="0"/>
      <dgm:spPr/>
    </dgm:pt>
    <dgm:pt modelId="{661A4286-8513-4059-9C9F-0FCB53A6C31C}" type="pres">
      <dgm:prSet presAssocID="{9C3F5256-C284-4D46-8645-B27C52CD3A9B}" presName="thickLine" presStyleLbl="alignNode1" presStyleIdx="4" presStyleCnt="7"/>
      <dgm:spPr/>
    </dgm:pt>
    <dgm:pt modelId="{12366A6D-F830-44A1-9C55-53F707F7819D}" type="pres">
      <dgm:prSet presAssocID="{9C3F5256-C284-4D46-8645-B27C52CD3A9B}" presName="horz1" presStyleCnt="0"/>
      <dgm:spPr/>
    </dgm:pt>
    <dgm:pt modelId="{8CFF3250-1031-4158-998B-9CD518474EF1}" type="pres">
      <dgm:prSet presAssocID="{9C3F5256-C284-4D46-8645-B27C52CD3A9B}" presName="tx1" presStyleLbl="revTx" presStyleIdx="4" presStyleCnt="7"/>
      <dgm:spPr/>
    </dgm:pt>
    <dgm:pt modelId="{07625AE7-297C-4ACD-9BC0-ADBA5F427F50}" type="pres">
      <dgm:prSet presAssocID="{9C3F5256-C284-4D46-8645-B27C52CD3A9B}" presName="vert1" presStyleCnt="0"/>
      <dgm:spPr/>
    </dgm:pt>
    <dgm:pt modelId="{5B4956AF-91B8-4799-B05E-E06C7AB97884}" type="pres">
      <dgm:prSet presAssocID="{9D1222DD-A3C9-49C8-AD7E-75097E5F85E3}" presName="thickLine" presStyleLbl="alignNode1" presStyleIdx="5" presStyleCnt="7"/>
      <dgm:spPr/>
    </dgm:pt>
    <dgm:pt modelId="{9AC15DE6-1834-4831-A580-D66019FD78AD}" type="pres">
      <dgm:prSet presAssocID="{9D1222DD-A3C9-49C8-AD7E-75097E5F85E3}" presName="horz1" presStyleCnt="0"/>
      <dgm:spPr/>
    </dgm:pt>
    <dgm:pt modelId="{E5375C57-0470-4106-B0C9-9AA57BEB0EF6}" type="pres">
      <dgm:prSet presAssocID="{9D1222DD-A3C9-49C8-AD7E-75097E5F85E3}" presName="tx1" presStyleLbl="revTx" presStyleIdx="5" presStyleCnt="7"/>
      <dgm:spPr/>
    </dgm:pt>
    <dgm:pt modelId="{B3D4F250-3110-4925-88FF-30C819E951B0}" type="pres">
      <dgm:prSet presAssocID="{9D1222DD-A3C9-49C8-AD7E-75097E5F85E3}" presName="vert1" presStyleCnt="0"/>
      <dgm:spPr/>
    </dgm:pt>
    <dgm:pt modelId="{5ADCC34B-678C-4F3B-B5E7-317742405195}" type="pres">
      <dgm:prSet presAssocID="{3456FAD5-D211-4411-98E0-6C4049E9359B}" presName="thickLine" presStyleLbl="alignNode1" presStyleIdx="6" presStyleCnt="7"/>
      <dgm:spPr/>
    </dgm:pt>
    <dgm:pt modelId="{17848233-E456-41B4-90FE-1E31E1AE424D}" type="pres">
      <dgm:prSet presAssocID="{3456FAD5-D211-4411-98E0-6C4049E9359B}" presName="horz1" presStyleCnt="0"/>
      <dgm:spPr/>
    </dgm:pt>
    <dgm:pt modelId="{8215CFEF-3BD0-4C5A-9B07-D7C8500E66D1}" type="pres">
      <dgm:prSet presAssocID="{3456FAD5-D211-4411-98E0-6C4049E9359B}" presName="tx1" presStyleLbl="revTx" presStyleIdx="6" presStyleCnt="7"/>
      <dgm:spPr/>
    </dgm:pt>
    <dgm:pt modelId="{E831A420-D1E6-4950-A900-912CAA795544}" type="pres">
      <dgm:prSet presAssocID="{3456FAD5-D211-4411-98E0-6C4049E9359B}" presName="vert1" presStyleCnt="0"/>
      <dgm:spPr/>
    </dgm:pt>
  </dgm:ptLst>
  <dgm:cxnLst>
    <dgm:cxn modelId="{F67B5000-2CD9-40CF-829E-81AEBA7D969F}" type="presOf" srcId="{3456FAD5-D211-4411-98E0-6C4049E9359B}" destId="{8215CFEF-3BD0-4C5A-9B07-D7C8500E66D1}" srcOrd="0" destOrd="0" presId="urn:microsoft.com/office/officeart/2008/layout/LinedList"/>
    <dgm:cxn modelId="{2AD74405-160B-4C89-8114-7123835275D3}" type="presOf" srcId="{9C3F5256-C284-4D46-8645-B27C52CD3A9B}" destId="{8CFF3250-1031-4158-998B-9CD518474EF1}" srcOrd="0" destOrd="0" presId="urn:microsoft.com/office/officeart/2008/layout/LinedList"/>
    <dgm:cxn modelId="{A6828B13-7C9B-452C-AC89-B47F205D3C60}" srcId="{57B7CE4B-2024-4D92-AD12-FCC44B717C7E}" destId="{0C09AE3B-DA1A-4EED-9C8A-A6FD902D19BE}" srcOrd="1" destOrd="0" parTransId="{9B78B007-77CB-4FF5-8B99-4E7F49748B2D}" sibTransId="{3EF7EB2F-2790-4A65-887B-F6DBB1E24294}"/>
    <dgm:cxn modelId="{F8EE0A1E-F05D-41BB-95B5-37416D0146F3}" type="presOf" srcId="{0C09AE3B-DA1A-4EED-9C8A-A6FD902D19BE}" destId="{BD1F86AE-CE72-41BC-9E2A-28F0B8588CFB}" srcOrd="0" destOrd="0" presId="urn:microsoft.com/office/officeart/2008/layout/LinedList"/>
    <dgm:cxn modelId="{5E4BB72B-9F83-43A5-9A04-152E27442E03}" type="presOf" srcId="{0359F18C-BE19-4A8A-AA71-E87EC9F8350E}" destId="{8D290D40-0BEF-4476-B204-C7A3781C0906}" srcOrd="0" destOrd="0" presId="urn:microsoft.com/office/officeart/2008/layout/LinedList"/>
    <dgm:cxn modelId="{3002BC51-6B0D-4760-83C3-505F0132D4A5}" srcId="{57B7CE4B-2024-4D92-AD12-FCC44B717C7E}" destId="{0359F18C-BE19-4A8A-AA71-E87EC9F8350E}" srcOrd="3" destOrd="0" parTransId="{CBD2B24D-1307-4CA5-86F2-0D57F3B3255F}" sibTransId="{2BC2107A-FC53-47A7-863A-61CD1DDDFDD9}"/>
    <dgm:cxn modelId="{79772573-D741-4CB0-B685-6A5B29E03000}" type="presOf" srcId="{9D1222DD-A3C9-49C8-AD7E-75097E5F85E3}" destId="{E5375C57-0470-4106-B0C9-9AA57BEB0EF6}" srcOrd="0" destOrd="0" presId="urn:microsoft.com/office/officeart/2008/layout/LinedList"/>
    <dgm:cxn modelId="{94BACC88-E978-4A14-85EC-5B7F32B984E5}" srcId="{57B7CE4B-2024-4D92-AD12-FCC44B717C7E}" destId="{3456FAD5-D211-4411-98E0-6C4049E9359B}" srcOrd="6" destOrd="0" parTransId="{2D106006-DB91-42E6-8B6A-71A87238BA98}" sibTransId="{E4504283-EE2F-4070-B0B4-E905633E9AE5}"/>
    <dgm:cxn modelId="{CE05BF8C-D1F5-4AE6-931C-03B1DF0866E5}" type="presOf" srcId="{21ABDCF5-57D7-45A7-8264-0919EEA2A118}" destId="{73724D83-54BF-45D6-A16D-44F7D7831DD3}" srcOrd="0" destOrd="0" presId="urn:microsoft.com/office/officeart/2008/layout/LinedList"/>
    <dgm:cxn modelId="{F756C293-670D-4480-A60B-ACD240C9F0E9}" srcId="{57B7CE4B-2024-4D92-AD12-FCC44B717C7E}" destId="{0BE1EDF4-6667-40E1-BA46-801B90BC8EBA}" srcOrd="0" destOrd="0" parTransId="{B25F78AF-AB8F-4256-B6E3-17DEED4E993E}" sibTransId="{68817F65-1152-4F36-91F5-4D70AFCB0CF9}"/>
    <dgm:cxn modelId="{853B03C3-DDFC-4753-96C2-552FA2DE57AC}" srcId="{57B7CE4B-2024-4D92-AD12-FCC44B717C7E}" destId="{9D1222DD-A3C9-49C8-AD7E-75097E5F85E3}" srcOrd="5" destOrd="0" parTransId="{234BF40B-C48E-45BF-A453-44B588BB5834}" sibTransId="{525131CB-C481-41C3-A576-9C4F1657965D}"/>
    <dgm:cxn modelId="{C12127E1-F539-4240-AA66-5D9CE05F20F3}" srcId="{57B7CE4B-2024-4D92-AD12-FCC44B717C7E}" destId="{21ABDCF5-57D7-45A7-8264-0919EEA2A118}" srcOrd="2" destOrd="0" parTransId="{E1497DA1-BEEE-4CA6-B6F6-3E049DE39363}" sibTransId="{BDA5FA92-F730-4E74-8B9D-210CBAEB2DA2}"/>
    <dgm:cxn modelId="{631812E3-B558-414D-BFA7-4E75C004BCC6}" srcId="{57B7CE4B-2024-4D92-AD12-FCC44B717C7E}" destId="{9C3F5256-C284-4D46-8645-B27C52CD3A9B}" srcOrd="4" destOrd="0" parTransId="{6741718C-E170-4E5B-893C-FDB34BAF4EC7}" sibTransId="{516B514A-33AE-4DE7-9FB8-1637486753BD}"/>
    <dgm:cxn modelId="{6C01B1EC-9DB1-4411-A323-40A138791A25}" type="presOf" srcId="{0BE1EDF4-6667-40E1-BA46-801B90BC8EBA}" destId="{6C7F03C8-5954-4041-811A-79AC7A60135B}" srcOrd="0" destOrd="0" presId="urn:microsoft.com/office/officeart/2008/layout/LinedList"/>
    <dgm:cxn modelId="{1199E2FE-6F93-4D47-B4D0-1B6C50B0A27C}" type="presOf" srcId="{57B7CE4B-2024-4D92-AD12-FCC44B717C7E}" destId="{00A679E4-4268-480C-974B-E67BDA1DC43F}" srcOrd="0" destOrd="0" presId="urn:microsoft.com/office/officeart/2008/layout/LinedList"/>
    <dgm:cxn modelId="{ED6B2875-2218-48A6-B499-1B628AE53FEA}" type="presParOf" srcId="{00A679E4-4268-480C-974B-E67BDA1DC43F}" destId="{6CABFDD9-5FBF-4B1D-9296-CCE091B1DB93}" srcOrd="0" destOrd="0" presId="urn:microsoft.com/office/officeart/2008/layout/LinedList"/>
    <dgm:cxn modelId="{DB9A34EE-87A7-4EAC-B3E3-27694C5D8AAF}" type="presParOf" srcId="{00A679E4-4268-480C-974B-E67BDA1DC43F}" destId="{C95A7FD7-FF02-4FE7-A523-EBD7F8554733}" srcOrd="1" destOrd="0" presId="urn:microsoft.com/office/officeart/2008/layout/LinedList"/>
    <dgm:cxn modelId="{CC65DFB1-45E2-4405-BBCB-06C57A4A8E5D}" type="presParOf" srcId="{C95A7FD7-FF02-4FE7-A523-EBD7F8554733}" destId="{6C7F03C8-5954-4041-811A-79AC7A60135B}" srcOrd="0" destOrd="0" presId="urn:microsoft.com/office/officeart/2008/layout/LinedList"/>
    <dgm:cxn modelId="{330646D2-A27D-43E8-8623-28C4081622B9}" type="presParOf" srcId="{C95A7FD7-FF02-4FE7-A523-EBD7F8554733}" destId="{CAEE0A53-3ED0-4B30-BF15-F861AED9F9CC}" srcOrd="1" destOrd="0" presId="urn:microsoft.com/office/officeart/2008/layout/LinedList"/>
    <dgm:cxn modelId="{39EA7930-D3B0-40A2-93BB-B59DE0EC5E76}" type="presParOf" srcId="{00A679E4-4268-480C-974B-E67BDA1DC43F}" destId="{1E2370ED-79E0-4D4C-8791-D72751D2DF83}" srcOrd="2" destOrd="0" presId="urn:microsoft.com/office/officeart/2008/layout/LinedList"/>
    <dgm:cxn modelId="{F5AB9C0B-D7EE-4B9C-AD5B-74A7991DFBD6}" type="presParOf" srcId="{00A679E4-4268-480C-974B-E67BDA1DC43F}" destId="{E9AF1528-63B8-4369-9D0D-61AE2AA8627A}" srcOrd="3" destOrd="0" presId="urn:microsoft.com/office/officeart/2008/layout/LinedList"/>
    <dgm:cxn modelId="{6901B47B-DF75-4532-8907-4FCF1A67D956}" type="presParOf" srcId="{E9AF1528-63B8-4369-9D0D-61AE2AA8627A}" destId="{BD1F86AE-CE72-41BC-9E2A-28F0B8588CFB}" srcOrd="0" destOrd="0" presId="urn:microsoft.com/office/officeart/2008/layout/LinedList"/>
    <dgm:cxn modelId="{96E0E04F-6FB6-44D7-AB71-FB4082E4C90F}" type="presParOf" srcId="{E9AF1528-63B8-4369-9D0D-61AE2AA8627A}" destId="{C7A079E0-6C5B-4323-A34D-6C56EA932764}" srcOrd="1" destOrd="0" presId="urn:microsoft.com/office/officeart/2008/layout/LinedList"/>
    <dgm:cxn modelId="{584C5947-F128-4A8E-833E-612FF2808D62}" type="presParOf" srcId="{00A679E4-4268-480C-974B-E67BDA1DC43F}" destId="{12B822EC-8896-421C-BBAD-A5CFDAF18070}" srcOrd="4" destOrd="0" presId="urn:microsoft.com/office/officeart/2008/layout/LinedList"/>
    <dgm:cxn modelId="{06D7DADC-34E7-4381-9379-21BA24AD3D18}" type="presParOf" srcId="{00A679E4-4268-480C-974B-E67BDA1DC43F}" destId="{1D3209D0-AD45-445B-9ABD-41D26DD56118}" srcOrd="5" destOrd="0" presId="urn:microsoft.com/office/officeart/2008/layout/LinedList"/>
    <dgm:cxn modelId="{874F3869-1349-4012-92B0-534B90F8A900}" type="presParOf" srcId="{1D3209D0-AD45-445B-9ABD-41D26DD56118}" destId="{73724D83-54BF-45D6-A16D-44F7D7831DD3}" srcOrd="0" destOrd="0" presId="urn:microsoft.com/office/officeart/2008/layout/LinedList"/>
    <dgm:cxn modelId="{E00171D3-F5F1-4682-9499-120A89AAF322}" type="presParOf" srcId="{1D3209D0-AD45-445B-9ABD-41D26DD56118}" destId="{969489A5-CFED-4008-8186-0C94BA4F0E26}" srcOrd="1" destOrd="0" presId="urn:microsoft.com/office/officeart/2008/layout/LinedList"/>
    <dgm:cxn modelId="{EC12CAA4-A4E4-42D8-96CF-C2AD2BDF1CC8}" type="presParOf" srcId="{00A679E4-4268-480C-974B-E67BDA1DC43F}" destId="{6AC83F81-BA85-4B80-9DCA-89DBD6656A46}" srcOrd="6" destOrd="0" presId="urn:microsoft.com/office/officeart/2008/layout/LinedList"/>
    <dgm:cxn modelId="{2DD30FA3-4AC4-49D9-AAD9-712C2BE24B5A}" type="presParOf" srcId="{00A679E4-4268-480C-974B-E67BDA1DC43F}" destId="{177180F2-9B6B-4C08-897D-FC729019BD2C}" srcOrd="7" destOrd="0" presId="urn:microsoft.com/office/officeart/2008/layout/LinedList"/>
    <dgm:cxn modelId="{E2CE0746-AB78-41C5-B806-69F94EDCF0CF}" type="presParOf" srcId="{177180F2-9B6B-4C08-897D-FC729019BD2C}" destId="{8D290D40-0BEF-4476-B204-C7A3781C0906}" srcOrd="0" destOrd="0" presId="urn:microsoft.com/office/officeart/2008/layout/LinedList"/>
    <dgm:cxn modelId="{92D01AFD-8D8A-42DB-9F14-A55A3FD28CC5}" type="presParOf" srcId="{177180F2-9B6B-4C08-897D-FC729019BD2C}" destId="{B58B00B9-4B9A-4392-9649-1CBC32F34E42}" srcOrd="1" destOrd="0" presId="urn:microsoft.com/office/officeart/2008/layout/LinedList"/>
    <dgm:cxn modelId="{C608D5E1-5F83-411A-9678-03959C4D3D10}" type="presParOf" srcId="{00A679E4-4268-480C-974B-E67BDA1DC43F}" destId="{661A4286-8513-4059-9C9F-0FCB53A6C31C}" srcOrd="8" destOrd="0" presId="urn:microsoft.com/office/officeart/2008/layout/LinedList"/>
    <dgm:cxn modelId="{BAD5F600-E9E7-434B-B30E-1318BFC39D80}" type="presParOf" srcId="{00A679E4-4268-480C-974B-E67BDA1DC43F}" destId="{12366A6D-F830-44A1-9C55-53F707F7819D}" srcOrd="9" destOrd="0" presId="urn:microsoft.com/office/officeart/2008/layout/LinedList"/>
    <dgm:cxn modelId="{C70DC031-EE87-4F21-A3A5-639405A217C6}" type="presParOf" srcId="{12366A6D-F830-44A1-9C55-53F707F7819D}" destId="{8CFF3250-1031-4158-998B-9CD518474EF1}" srcOrd="0" destOrd="0" presId="urn:microsoft.com/office/officeart/2008/layout/LinedList"/>
    <dgm:cxn modelId="{97503C50-FA16-4DFA-9861-486795F3ECB6}" type="presParOf" srcId="{12366A6D-F830-44A1-9C55-53F707F7819D}" destId="{07625AE7-297C-4ACD-9BC0-ADBA5F427F50}" srcOrd="1" destOrd="0" presId="urn:microsoft.com/office/officeart/2008/layout/LinedList"/>
    <dgm:cxn modelId="{6293B5B9-8E32-47B5-A175-26CADA668201}" type="presParOf" srcId="{00A679E4-4268-480C-974B-E67BDA1DC43F}" destId="{5B4956AF-91B8-4799-B05E-E06C7AB97884}" srcOrd="10" destOrd="0" presId="urn:microsoft.com/office/officeart/2008/layout/LinedList"/>
    <dgm:cxn modelId="{94008118-524B-4DFC-B43D-423B68773D50}" type="presParOf" srcId="{00A679E4-4268-480C-974B-E67BDA1DC43F}" destId="{9AC15DE6-1834-4831-A580-D66019FD78AD}" srcOrd="11" destOrd="0" presId="urn:microsoft.com/office/officeart/2008/layout/LinedList"/>
    <dgm:cxn modelId="{D0668598-1846-4603-AF7E-6DF37A980771}" type="presParOf" srcId="{9AC15DE6-1834-4831-A580-D66019FD78AD}" destId="{E5375C57-0470-4106-B0C9-9AA57BEB0EF6}" srcOrd="0" destOrd="0" presId="urn:microsoft.com/office/officeart/2008/layout/LinedList"/>
    <dgm:cxn modelId="{4485E392-01F0-4458-98C8-81C9D7D9C84C}" type="presParOf" srcId="{9AC15DE6-1834-4831-A580-D66019FD78AD}" destId="{B3D4F250-3110-4925-88FF-30C819E951B0}" srcOrd="1" destOrd="0" presId="urn:microsoft.com/office/officeart/2008/layout/LinedList"/>
    <dgm:cxn modelId="{A3A45837-4AD5-41F9-B6F2-DB8D1E1707F6}" type="presParOf" srcId="{00A679E4-4268-480C-974B-E67BDA1DC43F}" destId="{5ADCC34B-678C-4F3B-B5E7-317742405195}" srcOrd="12" destOrd="0" presId="urn:microsoft.com/office/officeart/2008/layout/LinedList"/>
    <dgm:cxn modelId="{E38AE130-91A4-47E1-B9E4-92D50DBAFE44}" type="presParOf" srcId="{00A679E4-4268-480C-974B-E67BDA1DC43F}" destId="{17848233-E456-41B4-90FE-1E31E1AE424D}" srcOrd="13" destOrd="0" presId="urn:microsoft.com/office/officeart/2008/layout/LinedList"/>
    <dgm:cxn modelId="{4E9F7156-496F-4DE9-831A-94D60347CC87}" type="presParOf" srcId="{17848233-E456-41B4-90FE-1E31E1AE424D}" destId="{8215CFEF-3BD0-4C5A-9B07-D7C8500E66D1}" srcOrd="0" destOrd="0" presId="urn:microsoft.com/office/officeart/2008/layout/LinedList"/>
    <dgm:cxn modelId="{2616CD7A-09A5-4A31-804F-8AC79A90B26D}" type="presParOf" srcId="{17848233-E456-41B4-90FE-1E31E1AE424D}" destId="{E831A420-D1E6-4950-A900-912CAA7955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800468-CE09-48EC-9E24-C5B59F99EF9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879A2B60-CADC-4D84-8F6E-91640C60AEB5}">
      <dgm:prSet/>
      <dgm:spPr/>
      <dgm:t>
        <a:bodyPr/>
        <a:lstStyle/>
        <a:p>
          <a:pPr>
            <a:defRPr cap="all"/>
          </a:pPr>
          <a:r>
            <a:rPr lang="de-DE" b="0" i="0" dirty="0"/>
            <a:t>WEB Applikation</a:t>
          </a:r>
        </a:p>
        <a:p>
          <a:pPr>
            <a:defRPr cap="all"/>
          </a:pPr>
          <a:r>
            <a:rPr lang="en-US" dirty="0"/>
            <a:t>Angular</a:t>
          </a:r>
        </a:p>
      </dgm:t>
    </dgm:pt>
    <dgm:pt modelId="{02F75443-2DF5-4BBC-8916-EF8C8AA47D50}" type="parTrans" cxnId="{E5B265B2-EABD-4876-A10D-6A92C48E4FA7}">
      <dgm:prSet/>
      <dgm:spPr/>
      <dgm:t>
        <a:bodyPr/>
        <a:lstStyle/>
        <a:p>
          <a:endParaRPr lang="en-US"/>
        </a:p>
      </dgm:t>
    </dgm:pt>
    <dgm:pt modelId="{55FB653F-EDA7-42D6-B0FF-1762D9A7363F}" type="sibTrans" cxnId="{E5B265B2-EABD-4876-A10D-6A92C48E4FA7}">
      <dgm:prSet/>
      <dgm:spPr/>
      <dgm:t>
        <a:bodyPr/>
        <a:lstStyle/>
        <a:p>
          <a:endParaRPr lang="en-US"/>
        </a:p>
      </dgm:t>
    </dgm:pt>
    <dgm:pt modelId="{4280CF6D-A4E9-4F37-A393-203F5C6E2105}">
      <dgm:prSet/>
      <dgm:spPr/>
      <dgm:t>
        <a:bodyPr/>
        <a:lstStyle/>
        <a:p>
          <a:pPr>
            <a:defRPr cap="all"/>
          </a:pPr>
          <a:r>
            <a:rPr lang="de-DE" b="0" i="0" dirty="0"/>
            <a:t>Backend Programm</a:t>
          </a:r>
        </a:p>
        <a:p>
          <a:pPr>
            <a:defRPr cap="all"/>
          </a:pPr>
          <a:r>
            <a:rPr lang="de-DE" dirty="0"/>
            <a:t>C# .NET </a:t>
          </a:r>
          <a:endParaRPr lang="en-US" dirty="0"/>
        </a:p>
      </dgm:t>
    </dgm:pt>
    <dgm:pt modelId="{B65BB697-C5C1-4BA9-B93F-27DD1B260429}" type="parTrans" cxnId="{DB237B50-84FB-4B12-9655-030017B1FA0A}">
      <dgm:prSet/>
      <dgm:spPr/>
      <dgm:t>
        <a:bodyPr/>
        <a:lstStyle/>
        <a:p>
          <a:endParaRPr lang="en-US"/>
        </a:p>
      </dgm:t>
    </dgm:pt>
    <dgm:pt modelId="{F4C9EA6D-B60B-46AE-A851-6DFA5742165F}" type="sibTrans" cxnId="{DB237B50-84FB-4B12-9655-030017B1FA0A}">
      <dgm:prSet/>
      <dgm:spPr/>
      <dgm:t>
        <a:bodyPr/>
        <a:lstStyle/>
        <a:p>
          <a:endParaRPr lang="en-US"/>
        </a:p>
      </dgm:t>
    </dgm:pt>
    <dgm:pt modelId="{7A3826FB-FF3A-493B-850F-44C793CACFA4}">
      <dgm:prSet/>
      <dgm:spPr/>
      <dgm:t>
        <a:bodyPr/>
        <a:lstStyle/>
        <a:p>
          <a:pPr>
            <a:defRPr cap="all"/>
          </a:pPr>
          <a:r>
            <a:rPr lang="de-DE" b="0" i="0" dirty="0"/>
            <a:t>Data Base</a:t>
          </a:r>
        </a:p>
        <a:p>
          <a:pPr>
            <a:defRPr cap="all"/>
          </a:pPr>
          <a:r>
            <a:rPr lang="de-DE" b="0" i="0" dirty="0"/>
            <a:t>Oracle</a:t>
          </a:r>
          <a:endParaRPr lang="en-US" dirty="0"/>
        </a:p>
      </dgm:t>
    </dgm:pt>
    <dgm:pt modelId="{F2DCBB4D-49AC-43A4-953B-86ECB64CA268}" type="parTrans" cxnId="{424E8231-F9A4-472E-8674-ED3E15447F9F}">
      <dgm:prSet/>
      <dgm:spPr/>
      <dgm:t>
        <a:bodyPr/>
        <a:lstStyle/>
        <a:p>
          <a:endParaRPr lang="en-US"/>
        </a:p>
      </dgm:t>
    </dgm:pt>
    <dgm:pt modelId="{129D3673-938A-453D-AD26-DB718C767485}" type="sibTrans" cxnId="{424E8231-F9A4-472E-8674-ED3E15447F9F}">
      <dgm:prSet/>
      <dgm:spPr/>
      <dgm:t>
        <a:bodyPr/>
        <a:lstStyle/>
        <a:p>
          <a:endParaRPr lang="en-US"/>
        </a:p>
      </dgm:t>
    </dgm:pt>
    <dgm:pt modelId="{6FD10D58-C41D-43FE-8409-C7A60C8A3ED6}">
      <dgm:prSet/>
      <dgm:spPr/>
      <dgm:t>
        <a:bodyPr/>
        <a:lstStyle/>
        <a:p>
          <a:pPr>
            <a:defRPr cap="all"/>
          </a:pPr>
          <a:r>
            <a:rPr lang="de-DE" b="0" i="0" dirty="0"/>
            <a:t>Web-Page</a:t>
          </a:r>
        </a:p>
        <a:p>
          <a:pPr>
            <a:defRPr cap="all"/>
          </a:pPr>
          <a:r>
            <a:rPr lang="de-DE" b="0" i="0" dirty="0"/>
            <a:t>HTML/CSS/JS</a:t>
          </a:r>
          <a:endParaRPr lang="en-US" dirty="0"/>
        </a:p>
      </dgm:t>
    </dgm:pt>
    <dgm:pt modelId="{2B825EC8-02F7-4860-A224-5E1A8AE69314}" type="parTrans" cxnId="{FDDABF75-0FCD-43C7-BF53-D7CE5DE4BAF0}">
      <dgm:prSet/>
      <dgm:spPr/>
      <dgm:t>
        <a:bodyPr/>
        <a:lstStyle/>
        <a:p>
          <a:endParaRPr lang="en-US"/>
        </a:p>
      </dgm:t>
    </dgm:pt>
    <dgm:pt modelId="{8DC1FB8C-3629-477C-AFD4-3B2F43FC4B8B}" type="sibTrans" cxnId="{FDDABF75-0FCD-43C7-BF53-D7CE5DE4BAF0}">
      <dgm:prSet/>
      <dgm:spPr/>
      <dgm:t>
        <a:bodyPr/>
        <a:lstStyle/>
        <a:p>
          <a:endParaRPr lang="en-US"/>
        </a:p>
      </dgm:t>
    </dgm:pt>
    <dgm:pt modelId="{8AC44D6A-FB64-45B0-81C8-30D66F22F1C7}">
      <dgm:prSet/>
      <dgm:spPr/>
      <dgm:t>
        <a:bodyPr/>
        <a:lstStyle/>
        <a:p>
          <a:pPr>
            <a:defRPr cap="all"/>
          </a:pPr>
          <a:r>
            <a:rPr lang="de-DE" b="0" i="0" dirty="0"/>
            <a:t>Hosting</a:t>
          </a:r>
        </a:p>
        <a:p>
          <a:pPr>
            <a:defRPr cap="all"/>
          </a:pPr>
          <a:r>
            <a:rPr lang="de-DE" b="0" i="0" dirty="0"/>
            <a:t>MS AZURE</a:t>
          </a:r>
          <a:endParaRPr lang="en-US" dirty="0"/>
        </a:p>
      </dgm:t>
    </dgm:pt>
    <dgm:pt modelId="{9B47B37D-7D2B-468F-83F5-FE1DEE671C2A}" type="parTrans" cxnId="{ED9738A7-A048-4257-A347-CE05F8E1698B}">
      <dgm:prSet/>
      <dgm:spPr/>
      <dgm:t>
        <a:bodyPr/>
        <a:lstStyle/>
        <a:p>
          <a:endParaRPr lang="en-US"/>
        </a:p>
      </dgm:t>
    </dgm:pt>
    <dgm:pt modelId="{DB445C4B-D123-493F-A73D-B09863E0763F}" type="sibTrans" cxnId="{ED9738A7-A048-4257-A347-CE05F8E1698B}">
      <dgm:prSet/>
      <dgm:spPr/>
      <dgm:t>
        <a:bodyPr/>
        <a:lstStyle/>
        <a:p>
          <a:endParaRPr lang="en-US"/>
        </a:p>
      </dgm:t>
    </dgm:pt>
    <dgm:pt modelId="{0195B9DD-B537-4CBF-9E6F-7E6469F421F3}" type="pres">
      <dgm:prSet presAssocID="{E0800468-CE09-48EC-9E24-C5B59F99EF9F}" presName="root" presStyleCnt="0">
        <dgm:presLayoutVars>
          <dgm:dir/>
          <dgm:resizeHandles val="exact"/>
        </dgm:presLayoutVars>
      </dgm:prSet>
      <dgm:spPr/>
    </dgm:pt>
    <dgm:pt modelId="{F50D4A72-84F6-4956-A65C-00B6D6735E40}" type="pres">
      <dgm:prSet presAssocID="{879A2B60-CADC-4D84-8F6E-91640C60AEB5}" presName="compNode" presStyleCnt="0"/>
      <dgm:spPr/>
    </dgm:pt>
    <dgm:pt modelId="{BF47D2CD-1549-49BB-AA3C-CB204128B819}" type="pres">
      <dgm:prSet presAssocID="{879A2B60-CADC-4D84-8F6E-91640C60AEB5}" presName="iconBgRect" presStyleLbl="bgShp" presStyleIdx="0" presStyleCnt="5"/>
      <dgm:spPr/>
    </dgm:pt>
    <dgm:pt modelId="{0B75CEBB-C07A-40F6-9FFB-346CF1708540}" type="pres">
      <dgm:prSet presAssocID="{879A2B60-CADC-4D84-8F6E-91640C60AEB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0F6CDBF-4003-4FD8-98CC-996D231285AB}" type="pres">
      <dgm:prSet presAssocID="{879A2B60-CADC-4D84-8F6E-91640C60AEB5}" presName="spaceRect" presStyleCnt="0"/>
      <dgm:spPr/>
    </dgm:pt>
    <dgm:pt modelId="{233A9F3F-40E0-4ACD-BA1D-ABA721E49C9D}" type="pres">
      <dgm:prSet presAssocID="{879A2B60-CADC-4D84-8F6E-91640C60AEB5}" presName="textRect" presStyleLbl="revTx" presStyleIdx="0" presStyleCnt="5">
        <dgm:presLayoutVars>
          <dgm:chMax val="1"/>
          <dgm:chPref val="1"/>
        </dgm:presLayoutVars>
      </dgm:prSet>
      <dgm:spPr/>
    </dgm:pt>
    <dgm:pt modelId="{18D8B756-31C3-4D22-A2F8-E26882F5B08A}" type="pres">
      <dgm:prSet presAssocID="{55FB653F-EDA7-42D6-B0FF-1762D9A7363F}" presName="sibTrans" presStyleCnt="0"/>
      <dgm:spPr/>
    </dgm:pt>
    <dgm:pt modelId="{D48DEF7B-E9D0-46E9-8255-0557155D38C5}" type="pres">
      <dgm:prSet presAssocID="{4280CF6D-A4E9-4F37-A393-203F5C6E2105}" presName="compNode" presStyleCnt="0"/>
      <dgm:spPr/>
    </dgm:pt>
    <dgm:pt modelId="{3D422982-48BB-41F9-92D4-CD08ABF3E259}" type="pres">
      <dgm:prSet presAssocID="{4280CF6D-A4E9-4F37-A393-203F5C6E2105}" presName="iconBgRect" presStyleLbl="bgShp" presStyleIdx="1" presStyleCnt="5"/>
      <dgm:spPr/>
    </dgm:pt>
    <dgm:pt modelId="{B9AC9CB5-7E7D-4BFF-BDD8-CF5616AB7354}" type="pres">
      <dgm:prSet presAssocID="{4280CF6D-A4E9-4F37-A393-203F5C6E210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923E825C-BE8E-4E2D-B945-D1DCFFBCAEE4}" type="pres">
      <dgm:prSet presAssocID="{4280CF6D-A4E9-4F37-A393-203F5C6E2105}" presName="spaceRect" presStyleCnt="0"/>
      <dgm:spPr/>
    </dgm:pt>
    <dgm:pt modelId="{B4CAA992-340B-46A1-A36A-79204BD7881E}" type="pres">
      <dgm:prSet presAssocID="{4280CF6D-A4E9-4F37-A393-203F5C6E2105}" presName="textRect" presStyleLbl="revTx" presStyleIdx="1" presStyleCnt="5">
        <dgm:presLayoutVars>
          <dgm:chMax val="1"/>
          <dgm:chPref val="1"/>
        </dgm:presLayoutVars>
      </dgm:prSet>
      <dgm:spPr/>
    </dgm:pt>
    <dgm:pt modelId="{DEBFDB01-DCD1-442A-82EF-051DC7613B31}" type="pres">
      <dgm:prSet presAssocID="{F4C9EA6D-B60B-46AE-A851-6DFA5742165F}" presName="sibTrans" presStyleCnt="0"/>
      <dgm:spPr/>
    </dgm:pt>
    <dgm:pt modelId="{A49EAAB1-18DC-452D-9E40-92FBC619E165}" type="pres">
      <dgm:prSet presAssocID="{7A3826FB-FF3A-493B-850F-44C793CACFA4}" presName="compNode" presStyleCnt="0"/>
      <dgm:spPr/>
    </dgm:pt>
    <dgm:pt modelId="{4C5E6D10-5B62-4522-A23C-39A1AC8B2B73}" type="pres">
      <dgm:prSet presAssocID="{7A3826FB-FF3A-493B-850F-44C793CACFA4}" presName="iconBgRect" presStyleLbl="bgShp" presStyleIdx="2" presStyleCnt="5"/>
      <dgm:spPr/>
    </dgm:pt>
    <dgm:pt modelId="{859D1762-5E9B-4303-AF72-88568680FF53}" type="pres">
      <dgm:prSet presAssocID="{7A3826FB-FF3A-493B-850F-44C793CACFA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512BC254-CF3A-40FC-8689-6D43B39CBC25}" type="pres">
      <dgm:prSet presAssocID="{7A3826FB-FF3A-493B-850F-44C793CACFA4}" presName="spaceRect" presStyleCnt="0"/>
      <dgm:spPr/>
    </dgm:pt>
    <dgm:pt modelId="{8B416D4B-4056-4C24-ABD1-061D616A3AF2}" type="pres">
      <dgm:prSet presAssocID="{7A3826FB-FF3A-493B-850F-44C793CACFA4}" presName="textRect" presStyleLbl="revTx" presStyleIdx="2" presStyleCnt="5">
        <dgm:presLayoutVars>
          <dgm:chMax val="1"/>
          <dgm:chPref val="1"/>
        </dgm:presLayoutVars>
      </dgm:prSet>
      <dgm:spPr/>
    </dgm:pt>
    <dgm:pt modelId="{43E4CD3C-7B22-4E1A-B025-74982EE3FFDA}" type="pres">
      <dgm:prSet presAssocID="{129D3673-938A-453D-AD26-DB718C767485}" presName="sibTrans" presStyleCnt="0"/>
      <dgm:spPr/>
    </dgm:pt>
    <dgm:pt modelId="{81893EEF-9B90-473D-810C-B870DB7414E1}" type="pres">
      <dgm:prSet presAssocID="{6FD10D58-C41D-43FE-8409-C7A60C8A3ED6}" presName="compNode" presStyleCnt="0"/>
      <dgm:spPr/>
    </dgm:pt>
    <dgm:pt modelId="{E9277E86-4DCE-4E79-9633-24F7FBDEE8F5}" type="pres">
      <dgm:prSet presAssocID="{6FD10D58-C41D-43FE-8409-C7A60C8A3ED6}" presName="iconBgRect" presStyleLbl="bgShp" presStyleIdx="3" presStyleCnt="5"/>
      <dgm:spPr/>
    </dgm:pt>
    <dgm:pt modelId="{7204951D-4759-4749-BB4F-78ABC6DCCBCE}" type="pres">
      <dgm:prSet presAssocID="{6FD10D58-C41D-43FE-8409-C7A60C8A3ED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4E79793-465C-40C9-82F8-24B669E602E0}" type="pres">
      <dgm:prSet presAssocID="{6FD10D58-C41D-43FE-8409-C7A60C8A3ED6}" presName="spaceRect" presStyleCnt="0"/>
      <dgm:spPr/>
    </dgm:pt>
    <dgm:pt modelId="{4EB2C3DC-EF89-48F8-82AB-9B245A0EC9FD}" type="pres">
      <dgm:prSet presAssocID="{6FD10D58-C41D-43FE-8409-C7A60C8A3ED6}" presName="textRect" presStyleLbl="revTx" presStyleIdx="3" presStyleCnt="5">
        <dgm:presLayoutVars>
          <dgm:chMax val="1"/>
          <dgm:chPref val="1"/>
        </dgm:presLayoutVars>
      </dgm:prSet>
      <dgm:spPr/>
    </dgm:pt>
    <dgm:pt modelId="{11ECBF7A-A6DC-41C9-BFB9-A518BB6A99EE}" type="pres">
      <dgm:prSet presAssocID="{8DC1FB8C-3629-477C-AFD4-3B2F43FC4B8B}" presName="sibTrans" presStyleCnt="0"/>
      <dgm:spPr/>
    </dgm:pt>
    <dgm:pt modelId="{9EE423E3-59A2-4E46-97B3-A76E0643A8F3}" type="pres">
      <dgm:prSet presAssocID="{8AC44D6A-FB64-45B0-81C8-30D66F22F1C7}" presName="compNode" presStyleCnt="0"/>
      <dgm:spPr/>
    </dgm:pt>
    <dgm:pt modelId="{9A62A658-0C90-40EA-B79D-8C176A6E6595}" type="pres">
      <dgm:prSet presAssocID="{8AC44D6A-FB64-45B0-81C8-30D66F22F1C7}" presName="iconBgRect" presStyleLbl="bgShp" presStyleIdx="4" presStyleCnt="5"/>
      <dgm:spPr/>
    </dgm:pt>
    <dgm:pt modelId="{39062DD8-E568-4ECD-B78C-72F3A0EA959F}" type="pres">
      <dgm:prSet presAssocID="{8AC44D6A-FB64-45B0-81C8-30D66F22F1C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5AF2A1F2-19D6-41E7-9496-727F91A15136}" type="pres">
      <dgm:prSet presAssocID="{8AC44D6A-FB64-45B0-81C8-30D66F22F1C7}" presName="spaceRect" presStyleCnt="0"/>
      <dgm:spPr/>
    </dgm:pt>
    <dgm:pt modelId="{53B1847B-E5D7-419D-82E1-EB44D89956C5}" type="pres">
      <dgm:prSet presAssocID="{8AC44D6A-FB64-45B0-81C8-30D66F22F1C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8FCB203-2675-4E8F-8C5D-794D300EB0F7}" type="presOf" srcId="{7A3826FB-FF3A-493B-850F-44C793CACFA4}" destId="{8B416D4B-4056-4C24-ABD1-061D616A3AF2}" srcOrd="0" destOrd="0" presId="urn:microsoft.com/office/officeart/2018/5/layout/IconCircleLabelList"/>
    <dgm:cxn modelId="{424E8231-F9A4-472E-8674-ED3E15447F9F}" srcId="{E0800468-CE09-48EC-9E24-C5B59F99EF9F}" destId="{7A3826FB-FF3A-493B-850F-44C793CACFA4}" srcOrd="2" destOrd="0" parTransId="{F2DCBB4D-49AC-43A4-953B-86ECB64CA268}" sibTransId="{129D3673-938A-453D-AD26-DB718C767485}"/>
    <dgm:cxn modelId="{37D0B937-D3DD-40AF-8BE0-C0878271EB73}" type="presOf" srcId="{879A2B60-CADC-4D84-8F6E-91640C60AEB5}" destId="{233A9F3F-40E0-4ACD-BA1D-ABA721E49C9D}" srcOrd="0" destOrd="0" presId="urn:microsoft.com/office/officeart/2018/5/layout/IconCircleLabelList"/>
    <dgm:cxn modelId="{50E3F043-F9C1-4B84-9B03-EC01BB1A2C76}" type="presOf" srcId="{6FD10D58-C41D-43FE-8409-C7A60C8A3ED6}" destId="{4EB2C3DC-EF89-48F8-82AB-9B245A0EC9FD}" srcOrd="0" destOrd="0" presId="urn:microsoft.com/office/officeart/2018/5/layout/IconCircleLabelList"/>
    <dgm:cxn modelId="{DB237B50-84FB-4B12-9655-030017B1FA0A}" srcId="{E0800468-CE09-48EC-9E24-C5B59F99EF9F}" destId="{4280CF6D-A4E9-4F37-A393-203F5C6E2105}" srcOrd="1" destOrd="0" parTransId="{B65BB697-C5C1-4BA9-B93F-27DD1B260429}" sibTransId="{F4C9EA6D-B60B-46AE-A851-6DFA5742165F}"/>
    <dgm:cxn modelId="{FDDABF75-0FCD-43C7-BF53-D7CE5DE4BAF0}" srcId="{E0800468-CE09-48EC-9E24-C5B59F99EF9F}" destId="{6FD10D58-C41D-43FE-8409-C7A60C8A3ED6}" srcOrd="3" destOrd="0" parTransId="{2B825EC8-02F7-4860-A224-5E1A8AE69314}" sibTransId="{8DC1FB8C-3629-477C-AFD4-3B2F43FC4B8B}"/>
    <dgm:cxn modelId="{ED9738A7-A048-4257-A347-CE05F8E1698B}" srcId="{E0800468-CE09-48EC-9E24-C5B59F99EF9F}" destId="{8AC44D6A-FB64-45B0-81C8-30D66F22F1C7}" srcOrd="4" destOrd="0" parTransId="{9B47B37D-7D2B-468F-83F5-FE1DEE671C2A}" sibTransId="{DB445C4B-D123-493F-A73D-B09863E0763F}"/>
    <dgm:cxn modelId="{E5B265B2-EABD-4876-A10D-6A92C48E4FA7}" srcId="{E0800468-CE09-48EC-9E24-C5B59F99EF9F}" destId="{879A2B60-CADC-4D84-8F6E-91640C60AEB5}" srcOrd="0" destOrd="0" parTransId="{02F75443-2DF5-4BBC-8916-EF8C8AA47D50}" sibTransId="{55FB653F-EDA7-42D6-B0FF-1762D9A7363F}"/>
    <dgm:cxn modelId="{27E134E5-0684-4455-AC3C-8A2C1E2F3515}" type="presOf" srcId="{4280CF6D-A4E9-4F37-A393-203F5C6E2105}" destId="{B4CAA992-340B-46A1-A36A-79204BD7881E}" srcOrd="0" destOrd="0" presId="urn:microsoft.com/office/officeart/2018/5/layout/IconCircleLabelList"/>
    <dgm:cxn modelId="{C37968EC-A93A-43BC-8923-CA986D877287}" type="presOf" srcId="{8AC44D6A-FB64-45B0-81C8-30D66F22F1C7}" destId="{53B1847B-E5D7-419D-82E1-EB44D89956C5}" srcOrd="0" destOrd="0" presId="urn:microsoft.com/office/officeart/2018/5/layout/IconCircleLabelList"/>
    <dgm:cxn modelId="{B27A22F1-2FDB-4B2F-B58B-2DEF0DC03AAC}" type="presOf" srcId="{E0800468-CE09-48EC-9E24-C5B59F99EF9F}" destId="{0195B9DD-B537-4CBF-9E6F-7E6469F421F3}" srcOrd="0" destOrd="0" presId="urn:microsoft.com/office/officeart/2018/5/layout/IconCircleLabelList"/>
    <dgm:cxn modelId="{581D019F-BE1F-4C4E-9BA8-AD333D8228D0}" type="presParOf" srcId="{0195B9DD-B537-4CBF-9E6F-7E6469F421F3}" destId="{F50D4A72-84F6-4956-A65C-00B6D6735E40}" srcOrd="0" destOrd="0" presId="urn:microsoft.com/office/officeart/2018/5/layout/IconCircleLabelList"/>
    <dgm:cxn modelId="{8ABD05D7-3618-4533-B7F8-221D5A61B1C0}" type="presParOf" srcId="{F50D4A72-84F6-4956-A65C-00B6D6735E40}" destId="{BF47D2CD-1549-49BB-AA3C-CB204128B819}" srcOrd="0" destOrd="0" presId="urn:microsoft.com/office/officeart/2018/5/layout/IconCircleLabelList"/>
    <dgm:cxn modelId="{D8464C9C-2BBD-42F6-B793-11D198878C7E}" type="presParOf" srcId="{F50D4A72-84F6-4956-A65C-00B6D6735E40}" destId="{0B75CEBB-C07A-40F6-9FFB-346CF1708540}" srcOrd="1" destOrd="0" presId="urn:microsoft.com/office/officeart/2018/5/layout/IconCircleLabelList"/>
    <dgm:cxn modelId="{CF4A3A07-4385-4D7F-801F-DD6D90636337}" type="presParOf" srcId="{F50D4A72-84F6-4956-A65C-00B6D6735E40}" destId="{A0F6CDBF-4003-4FD8-98CC-996D231285AB}" srcOrd="2" destOrd="0" presId="urn:microsoft.com/office/officeart/2018/5/layout/IconCircleLabelList"/>
    <dgm:cxn modelId="{7E68AF16-C37F-4924-B860-E4CE32E25C5E}" type="presParOf" srcId="{F50D4A72-84F6-4956-A65C-00B6D6735E40}" destId="{233A9F3F-40E0-4ACD-BA1D-ABA721E49C9D}" srcOrd="3" destOrd="0" presId="urn:microsoft.com/office/officeart/2018/5/layout/IconCircleLabelList"/>
    <dgm:cxn modelId="{25510B16-868B-4C4C-B3C6-486BE3FDEEFC}" type="presParOf" srcId="{0195B9DD-B537-4CBF-9E6F-7E6469F421F3}" destId="{18D8B756-31C3-4D22-A2F8-E26882F5B08A}" srcOrd="1" destOrd="0" presId="urn:microsoft.com/office/officeart/2018/5/layout/IconCircleLabelList"/>
    <dgm:cxn modelId="{CC32245F-289B-4684-B0A1-2380A5D15E35}" type="presParOf" srcId="{0195B9DD-B537-4CBF-9E6F-7E6469F421F3}" destId="{D48DEF7B-E9D0-46E9-8255-0557155D38C5}" srcOrd="2" destOrd="0" presId="urn:microsoft.com/office/officeart/2018/5/layout/IconCircleLabelList"/>
    <dgm:cxn modelId="{D22D11E8-439C-47CE-A804-F761E5DD7776}" type="presParOf" srcId="{D48DEF7B-E9D0-46E9-8255-0557155D38C5}" destId="{3D422982-48BB-41F9-92D4-CD08ABF3E259}" srcOrd="0" destOrd="0" presId="urn:microsoft.com/office/officeart/2018/5/layout/IconCircleLabelList"/>
    <dgm:cxn modelId="{8BA50627-2F4C-4C3C-AF63-E6C19873A0EE}" type="presParOf" srcId="{D48DEF7B-E9D0-46E9-8255-0557155D38C5}" destId="{B9AC9CB5-7E7D-4BFF-BDD8-CF5616AB7354}" srcOrd="1" destOrd="0" presId="urn:microsoft.com/office/officeart/2018/5/layout/IconCircleLabelList"/>
    <dgm:cxn modelId="{DA018A1A-7FC0-449B-A9FC-792156B1EEC1}" type="presParOf" srcId="{D48DEF7B-E9D0-46E9-8255-0557155D38C5}" destId="{923E825C-BE8E-4E2D-B945-D1DCFFBCAEE4}" srcOrd="2" destOrd="0" presId="urn:microsoft.com/office/officeart/2018/5/layout/IconCircleLabelList"/>
    <dgm:cxn modelId="{DFD4A9EA-8DD7-4E6F-AFDB-779F29E5F132}" type="presParOf" srcId="{D48DEF7B-E9D0-46E9-8255-0557155D38C5}" destId="{B4CAA992-340B-46A1-A36A-79204BD7881E}" srcOrd="3" destOrd="0" presId="urn:microsoft.com/office/officeart/2018/5/layout/IconCircleLabelList"/>
    <dgm:cxn modelId="{B899FA7D-8298-4A11-A106-9EDD41AFD186}" type="presParOf" srcId="{0195B9DD-B537-4CBF-9E6F-7E6469F421F3}" destId="{DEBFDB01-DCD1-442A-82EF-051DC7613B31}" srcOrd="3" destOrd="0" presId="urn:microsoft.com/office/officeart/2018/5/layout/IconCircleLabelList"/>
    <dgm:cxn modelId="{2F2558D4-3550-4265-8020-731A0ACE5C4F}" type="presParOf" srcId="{0195B9DD-B537-4CBF-9E6F-7E6469F421F3}" destId="{A49EAAB1-18DC-452D-9E40-92FBC619E165}" srcOrd="4" destOrd="0" presId="urn:microsoft.com/office/officeart/2018/5/layout/IconCircleLabelList"/>
    <dgm:cxn modelId="{206FFA36-F73C-4D04-B20E-14E9AB2E8E9B}" type="presParOf" srcId="{A49EAAB1-18DC-452D-9E40-92FBC619E165}" destId="{4C5E6D10-5B62-4522-A23C-39A1AC8B2B73}" srcOrd="0" destOrd="0" presId="urn:microsoft.com/office/officeart/2018/5/layout/IconCircleLabelList"/>
    <dgm:cxn modelId="{E4CF9B80-4B8D-49A4-8FBE-A6B865344158}" type="presParOf" srcId="{A49EAAB1-18DC-452D-9E40-92FBC619E165}" destId="{859D1762-5E9B-4303-AF72-88568680FF53}" srcOrd="1" destOrd="0" presId="urn:microsoft.com/office/officeart/2018/5/layout/IconCircleLabelList"/>
    <dgm:cxn modelId="{71995369-9CE8-4FFF-849E-D0C741BDF45B}" type="presParOf" srcId="{A49EAAB1-18DC-452D-9E40-92FBC619E165}" destId="{512BC254-CF3A-40FC-8689-6D43B39CBC25}" srcOrd="2" destOrd="0" presId="urn:microsoft.com/office/officeart/2018/5/layout/IconCircleLabelList"/>
    <dgm:cxn modelId="{A5E9B467-125B-479D-AFE1-4EF12B194720}" type="presParOf" srcId="{A49EAAB1-18DC-452D-9E40-92FBC619E165}" destId="{8B416D4B-4056-4C24-ABD1-061D616A3AF2}" srcOrd="3" destOrd="0" presId="urn:microsoft.com/office/officeart/2018/5/layout/IconCircleLabelList"/>
    <dgm:cxn modelId="{78F4CC30-D08C-4C43-826B-73CDBB92BFE2}" type="presParOf" srcId="{0195B9DD-B537-4CBF-9E6F-7E6469F421F3}" destId="{43E4CD3C-7B22-4E1A-B025-74982EE3FFDA}" srcOrd="5" destOrd="0" presId="urn:microsoft.com/office/officeart/2018/5/layout/IconCircleLabelList"/>
    <dgm:cxn modelId="{34772507-DF25-4B73-A3D0-7B73B8576D1A}" type="presParOf" srcId="{0195B9DD-B537-4CBF-9E6F-7E6469F421F3}" destId="{81893EEF-9B90-473D-810C-B870DB7414E1}" srcOrd="6" destOrd="0" presId="urn:microsoft.com/office/officeart/2018/5/layout/IconCircleLabelList"/>
    <dgm:cxn modelId="{4C0377E6-05AB-4A66-8B8B-37EF5CFDE4D7}" type="presParOf" srcId="{81893EEF-9B90-473D-810C-B870DB7414E1}" destId="{E9277E86-4DCE-4E79-9633-24F7FBDEE8F5}" srcOrd="0" destOrd="0" presId="urn:microsoft.com/office/officeart/2018/5/layout/IconCircleLabelList"/>
    <dgm:cxn modelId="{81509BA3-4FE4-4902-B3C4-524E07A44AB8}" type="presParOf" srcId="{81893EEF-9B90-473D-810C-B870DB7414E1}" destId="{7204951D-4759-4749-BB4F-78ABC6DCCBCE}" srcOrd="1" destOrd="0" presId="urn:microsoft.com/office/officeart/2018/5/layout/IconCircleLabelList"/>
    <dgm:cxn modelId="{F61EB60D-1124-4C86-91D5-F60C79DF447C}" type="presParOf" srcId="{81893EEF-9B90-473D-810C-B870DB7414E1}" destId="{04E79793-465C-40C9-82F8-24B669E602E0}" srcOrd="2" destOrd="0" presId="urn:microsoft.com/office/officeart/2018/5/layout/IconCircleLabelList"/>
    <dgm:cxn modelId="{818E1653-0950-4FBB-B6B5-8166A9859A57}" type="presParOf" srcId="{81893EEF-9B90-473D-810C-B870DB7414E1}" destId="{4EB2C3DC-EF89-48F8-82AB-9B245A0EC9FD}" srcOrd="3" destOrd="0" presId="urn:microsoft.com/office/officeart/2018/5/layout/IconCircleLabelList"/>
    <dgm:cxn modelId="{21211D54-59AE-4F6D-BCEF-39128D9EC4F1}" type="presParOf" srcId="{0195B9DD-B537-4CBF-9E6F-7E6469F421F3}" destId="{11ECBF7A-A6DC-41C9-BFB9-A518BB6A99EE}" srcOrd="7" destOrd="0" presId="urn:microsoft.com/office/officeart/2018/5/layout/IconCircleLabelList"/>
    <dgm:cxn modelId="{39602731-0242-49F8-A2B4-3D1D826CF83C}" type="presParOf" srcId="{0195B9DD-B537-4CBF-9E6F-7E6469F421F3}" destId="{9EE423E3-59A2-4E46-97B3-A76E0643A8F3}" srcOrd="8" destOrd="0" presId="urn:microsoft.com/office/officeart/2018/5/layout/IconCircleLabelList"/>
    <dgm:cxn modelId="{FF814505-0938-4865-B3A1-56478497EF7E}" type="presParOf" srcId="{9EE423E3-59A2-4E46-97B3-A76E0643A8F3}" destId="{9A62A658-0C90-40EA-B79D-8C176A6E6595}" srcOrd="0" destOrd="0" presId="urn:microsoft.com/office/officeart/2018/5/layout/IconCircleLabelList"/>
    <dgm:cxn modelId="{93D35493-715D-4524-897A-B9EC3D78C56A}" type="presParOf" srcId="{9EE423E3-59A2-4E46-97B3-A76E0643A8F3}" destId="{39062DD8-E568-4ECD-B78C-72F3A0EA959F}" srcOrd="1" destOrd="0" presId="urn:microsoft.com/office/officeart/2018/5/layout/IconCircleLabelList"/>
    <dgm:cxn modelId="{0EF12E18-03A1-4853-94C4-5CB176BAD93D}" type="presParOf" srcId="{9EE423E3-59A2-4E46-97B3-A76E0643A8F3}" destId="{5AF2A1F2-19D6-41E7-9496-727F91A15136}" srcOrd="2" destOrd="0" presId="urn:microsoft.com/office/officeart/2018/5/layout/IconCircleLabelList"/>
    <dgm:cxn modelId="{CD18989A-278B-4307-9D2B-D4498A243120}" type="presParOf" srcId="{9EE423E3-59A2-4E46-97B3-A76E0643A8F3}" destId="{53B1847B-E5D7-419D-82E1-EB44D89956C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BD85F02-2721-455E-9AC3-A3DB9D412C5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5F5CAD9-CA98-4F67-BE12-D3D60929DA05}">
      <dgm:prSet/>
      <dgm:spPr/>
      <dgm:t>
        <a:bodyPr/>
        <a:lstStyle/>
        <a:p>
          <a:r>
            <a:rPr lang="de-DE" b="0" i="0"/>
            <a:t>Einfachheit</a:t>
          </a:r>
          <a:endParaRPr lang="en-US"/>
        </a:p>
      </dgm:t>
    </dgm:pt>
    <dgm:pt modelId="{6FE3707B-2F31-4869-B0F1-EBE9A98129E3}" type="parTrans" cxnId="{90F2D5FE-2DB0-425A-8986-BE6545CAFFD3}">
      <dgm:prSet/>
      <dgm:spPr/>
      <dgm:t>
        <a:bodyPr/>
        <a:lstStyle/>
        <a:p>
          <a:endParaRPr lang="en-US"/>
        </a:p>
      </dgm:t>
    </dgm:pt>
    <dgm:pt modelId="{381A1236-118C-4B2F-B7B7-60F0379F83F4}" type="sibTrans" cxnId="{90F2D5FE-2DB0-425A-8986-BE6545CAFFD3}">
      <dgm:prSet/>
      <dgm:spPr/>
      <dgm:t>
        <a:bodyPr/>
        <a:lstStyle/>
        <a:p>
          <a:endParaRPr lang="en-US"/>
        </a:p>
      </dgm:t>
    </dgm:pt>
    <dgm:pt modelId="{1F1DCF69-051E-496F-87AD-AA8B21FF0CB3}">
      <dgm:prSet/>
      <dgm:spPr/>
      <dgm:t>
        <a:bodyPr/>
        <a:lstStyle/>
        <a:p>
          <a:r>
            <a:rPr lang="de-DE" b="0" i="0"/>
            <a:t>Geschwindigkeit</a:t>
          </a:r>
          <a:endParaRPr lang="en-US"/>
        </a:p>
      </dgm:t>
    </dgm:pt>
    <dgm:pt modelId="{A2AE3723-510C-4F21-BB0D-96ABE776E712}" type="parTrans" cxnId="{2EBE68DC-ECE1-44E3-9987-A1589B1DE693}">
      <dgm:prSet/>
      <dgm:spPr/>
      <dgm:t>
        <a:bodyPr/>
        <a:lstStyle/>
        <a:p>
          <a:endParaRPr lang="en-US"/>
        </a:p>
      </dgm:t>
    </dgm:pt>
    <dgm:pt modelId="{EC2176FF-F2CD-48ED-996E-BBE7230A9070}" type="sibTrans" cxnId="{2EBE68DC-ECE1-44E3-9987-A1589B1DE693}">
      <dgm:prSet/>
      <dgm:spPr/>
      <dgm:t>
        <a:bodyPr/>
        <a:lstStyle/>
        <a:p>
          <a:endParaRPr lang="en-US"/>
        </a:p>
      </dgm:t>
    </dgm:pt>
    <dgm:pt modelId="{7BEF5CD7-2C88-466B-BA60-7B7760E0232E}">
      <dgm:prSet/>
      <dgm:spPr/>
      <dgm:t>
        <a:bodyPr/>
        <a:lstStyle/>
        <a:p>
          <a:r>
            <a:rPr lang="de-DE" b="0" i="0"/>
            <a:t>Gute Bildauflösung</a:t>
          </a:r>
          <a:endParaRPr lang="en-US"/>
        </a:p>
      </dgm:t>
    </dgm:pt>
    <dgm:pt modelId="{506BD5F9-8AE4-4D10-A61F-512D681EC7A2}" type="parTrans" cxnId="{03C8C73E-21F1-46E4-B414-66B0160A8775}">
      <dgm:prSet/>
      <dgm:spPr/>
      <dgm:t>
        <a:bodyPr/>
        <a:lstStyle/>
        <a:p>
          <a:endParaRPr lang="en-US"/>
        </a:p>
      </dgm:t>
    </dgm:pt>
    <dgm:pt modelId="{AB822F51-3899-426F-8F1C-411704AEB2EB}" type="sibTrans" cxnId="{03C8C73E-21F1-46E4-B414-66B0160A8775}">
      <dgm:prSet/>
      <dgm:spPr/>
      <dgm:t>
        <a:bodyPr/>
        <a:lstStyle/>
        <a:p>
          <a:endParaRPr lang="en-US"/>
        </a:p>
      </dgm:t>
    </dgm:pt>
    <dgm:pt modelId="{A5307569-A898-4D6E-85AB-76AF95189B74}">
      <dgm:prSet/>
      <dgm:spPr/>
      <dgm:t>
        <a:bodyPr/>
        <a:lstStyle/>
        <a:p>
          <a:r>
            <a:rPr lang="de-DE" b="0" i="0"/>
            <a:t>Flexibilität</a:t>
          </a:r>
          <a:endParaRPr lang="en-US"/>
        </a:p>
      </dgm:t>
    </dgm:pt>
    <dgm:pt modelId="{CF6B10D7-23AD-4106-9955-F313F2293842}" type="parTrans" cxnId="{910339CF-879F-4C83-8130-F057CC7A85CD}">
      <dgm:prSet/>
      <dgm:spPr/>
      <dgm:t>
        <a:bodyPr/>
        <a:lstStyle/>
        <a:p>
          <a:endParaRPr lang="en-US"/>
        </a:p>
      </dgm:t>
    </dgm:pt>
    <dgm:pt modelId="{D841CE4B-2E5E-466C-B629-4A959DCEE8D4}" type="sibTrans" cxnId="{910339CF-879F-4C83-8130-F057CC7A85CD}">
      <dgm:prSet/>
      <dgm:spPr/>
      <dgm:t>
        <a:bodyPr/>
        <a:lstStyle/>
        <a:p>
          <a:endParaRPr lang="en-US"/>
        </a:p>
      </dgm:t>
    </dgm:pt>
    <dgm:pt modelId="{40C7BCFE-435B-4A34-8B70-B30A63202495}">
      <dgm:prSet/>
      <dgm:spPr/>
      <dgm:t>
        <a:bodyPr/>
        <a:lstStyle/>
        <a:p>
          <a:r>
            <a:rPr lang="de-DE" b="0" i="0"/>
            <a:t>Sicherheit</a:t>
          </a:r>
          <a:endParaRPr lang="en-US"/>
        </a:p>
      </dgm:t>
    </dgm:pt>
    <dgm:pt modelId="{E51A7E98-7F29-4E97-9DCA-731C95528454}" type="parTrans" cxnId="{A9579C40-F4DC-47E2-8247-C15BD338089E}">
      <dgm:prSet/>
      <dgm:spPr/>
      <dgm:t>
        <a:bodyPr/>
        <a:lstStyle/>
        <a:p>
          <a:endParaRPr lang="en-US"/>
        </a:p>
      </dgm:t>
    </dgm:pt>
    <dgm:pt modelId="{A507E277-735E-4BE0-AF17-F701BCB4D311}" type="sibTrans" cxnId="{A9579C40-F4DC-47E2-8247-C15BD338089E}">
      <dgm:prSet/>
      <dgm:spPr/>
      <dgm:t>
        <a:bodyPr/>
        <a:lstStyle/>
        <a:p>
          <a:endParaRPr lang="en-US"/>
        </a:p>
      </dgm:t>
    </dgm:pt>
    <dgm:pt modelId="{188CA877-34F1-40B5-AFBB-B9A7B529A6DD}">
      <dgm:prSet/>
      <dgm:spPr/>
      <dgm:t>
        <a:bodyPr/>
        <a:lstStyle/>
        <a:p>
          <a:r>
            <a:rPr lang="de-DE" b="0" i="0"/>
            <a:t>Suchoptionen</a:t>
          </a:r>
          <a:endParaRPr lang="en-US"/>
        </a:p>
      </dgm:t>
    </dgm:pt>
    <dgm:pt modelId="{B91857C9-CB53-4F04-A429-ABD497B70746}" type="parTrans" cxnId="{10D74A0E-6477-4C77-903E-374D9ADB648A}">
      <dgm:prSet/>
      <dgm:spPr/>
      <dgm:t>
        <a:bodyPr/>
        <a:lstStyle/>
        <a:p>
          <a:endParaRPr lang="en-US"/>
        </a:p>
      </dgm:t>
    </dgm:pt>
    <dgm:pt modelId="{FCA67955-89EF-43FC-B4D1-37B746B51B42}" type="sibTrans" cxnId="{10D74A0E-6477-4C77-903E-374D9ADB648A}">
      <dgm:prSet/>
      <dgm:spPr/>
      <dgm:t>
        <a:bodyPr/>
        <a:lstStyle/>
        <a:p>
          <a:endParaRPr lang="en-US"/>
        </a:p>
      </dgm:t>
    </dgm:pt>
    <dgm:pt modelId="{F06C4D14-4B98-4FBF-82EC-D0B146C8255A}">
      <dgm:prSet/>
      <dgm:spPr/>
      <dgm:t>
        <a:bodyPr/>
        <a:lstStyle/>
        <a:p>
          <a:r>
            <a:rPr lang="de-DE" b="0" i="0"/>
            <a:t>Helle und kräftige Farbschemata</a:t>
          </a:r>
          <a:endParaRPr lang="en-US"/>
        </a:p>
      </dgm:t>
    </dgm:pt>
    <dgm:pt modelId="{C111EE0F-BD0F-46D2-8ACF-3EEE61A12ED2}" type="parTrans" cxnId="{D93BCD1B-B0D4-40FD-A845-BEBC84283F16}">
      <dgm:prSet/>
      <dgm:spPr/>
      <dgm:t>
        <a:bodyPr/>
        <a:lstStyle/>
        <a:p>
          <a:endParaRPr lang="en-US"/>
        </a:p>
      </dgm:t>
    </dgm:pt>
    <dgm:pt modelId="{2820DCDF-BC20-494E-9CF2-4F32E0471370}" type="sibTrans" cxnId="{D93BCD1B-B0D4-40FD-A845-BEBC84283F16}">
      <dgm:prSet/>
      <dgm:spPr/>
      <dgm:t>
        <a:bodyPr/>
        <a:lstStyle/>
        <a:p>
          <a:endParaRPr lang="en-US"/>
        </a:p>
      </dgm:t>
    </dgm:pt>
    <dgm:pt modelId="{F5BEE39B-4704-450D-8A3D-3668B69CF71D}">
      <dgm:prSet/>
      <dgm:spPr/>
      <dgm:t>
        <a:bodyPr/>
        <a:lstStyle/>
        <a:p>
          <a:r>
            <a:rPr lang="de-DE" b="0" i="0"/>
            <a:t>Mitteilungen</a:t>
          </a:r>
          <a:endParaRPr lang="en-US"/>
        </a:p>
      </dgm:t>
    </dgm:pt>
    <dgm:pt modelId="{C254DFEE-BDF5-4F6B-A4CD-548859856BBD}" type="parTrans" cxnId="{618C7CED-A22F-4F4A-BDBF-3E5090A237F6}">
      <dgm:prSet/>
      <dgm:spPr/>
      <dgm:t>
        <a:bodyPr/>
        <a:lstStyle/>
        <a:p>
          <a:endParaRPr lang="en-US"/>
        </a:p>
      </dgm:t>
    </dgm:pt>
    <dgm:pt modelId="{D4A9A2D7-F6DA-464F-A048-C691E1D0BAAC}" type="sibTrans" cxnId="{618C7CED-A22F-4F4A-BDBF-3E5090A237F6}">
      <dgm:prSet/>
      <dgm:spPr/>
      <dgm:t>
        <a:bodyPr/>
        <a:lstStyle/>
        <a:p>
          <a:endParaRPr lang="en-US"/>
        </a:p>
      </dgm:t>
    </dgm:pt>
    <dgm:pt modelId="{648A360D-0BB6-409C-A289-6B8E7D007159}">
      <dgm:prSet/>
      <dgm:spPr/>
      <dgm:t>
        <a:bodyPr/>
        <a:lstStyle/>
        <a:p>
          <a:r>
            <a:rPr lang="de-DE" b="0" i="0"/>
            <a:t>Benutzer-Feedback</a:t>
          </a:r>
          <a:endParaRPr lang="en-US"/>
        </a:p>
      </dgm:t>
    </dgm:pt>
    <dgm:pt modelId="{976AA2E4-F5C8-4A54-9112-B82DCF552200}" type="parTrans" cxnId="{E9400EB1-E14B-4252-AB18-F56685CC439E}">
      <dgm:prSet/>
      <dgm:spPr/>
      <dgm:t>
        <a:bodyPr/>
        <a:lstStyle/>
        <a:p>
          <a:endParaRPr lang="en-US"/>
        </a:p>
      </dgm:t>
    </dgm:pt>
    <dgm:pt modelId="{9D3AF492-9EEF-4C78-AC3B-614B1B67CBB7}" type="sibTrans" cxnId="{E9400EB1-E14B-4252-AB18-F56685CC439E}">
      <dgm:prSet/>
      <dgm:spPr/>
      <dgm:t>
        <a:bodyPr/>
        <a:lstStyle/>
        <a:p>
          <a:endParaRPr lang="en-US"/>
        </a:p>
      </dgm:t>
    </dgm:pt>
    <dgm:pt modelId="{8A9A6C84-79EC-4801-A84B-D9CE71D275EB}">
      <dgm:prSet/>
      <dgm:spPr/>
      <dgm:t>
        <a:bodyPr/>
        <a:lstStyle/>
        <a:p>
          <a:r>
            <a:rPr lang="de-DE" b="0" i="0"/>
            <a:t>Aktualisierung</a:t>
          </a:r>
          <a:endParaRPr lang="en-US"/>
        </a:p>
      </dgm:t>
    </dgm:pt>
    <dgm:pt modelId="{A95EEF9C-2079-4675-87F7-9F268D8416EA}" type="parTrans" cxnId="{04516F72-E28F-4367-82F4-5FE459CEE313}">
      <dgm:prSet/>
      <dgm:spPr/>
      <dgm:t>
        <a:bodyPr/>
        <a:lstStyle/>
        <a:p>
          <a:endParaRPr lang="en-US"/>
        </a:p>
      </dgm:t>
    </dgm:pt>
    <dgm:pt modelId="{258ABA3C-5008-4697-945F-6EE634684C7A}" type="sibTrans" cxnId="{04516F72-E28F-4367-82F4-5FE459CEE313}">
      <dgm:prSet/>
      <dgm:spPr/>
      <dgm:t>
        <a:bodyPr/>
        <a:lstStyle/>
        <a:p>
          <a:endParaRPr lang="en-US"/>
        </a:p>
      </dgm:t>
    </dgm:pt>
    <dgm:pt modelId="{BE7AB09D-F824-42FC-B8BC-98C4941A2CE7}" type="pres">
      <dgm:prSet presAssocID="{9BD85F02-2721-455E-9AC3-A3DB9D412C56}" presName="vert0" presStyleCnt="0">
        <dgm:presLayoutVars>
          <dgm:dir/>
          <dgm:animOne val="branch"/>
          <dgm:animLvl val="lvl"/>
        </dgm:presLayoutVars>
      </dgm:prSet>
      <dgm:spPr/>
    </dgm:pt>
    <dgm:pt modelId="{3A95E4D1-275A-4933-B3DE-5DC0FE163207}" type="pres">
      <dgm:prSet presAssocID="{C5F5CAD9-CA98-4F67-BE12-D3D60929DA05}" presName="thickLine" presStyleLbl="alignNode1" presStyleIdx="0" presStyleCnt="10"/>
      <dgm:spPr/>
    </dgm:pt>
    <dgm:pt modelId="{C7012DD1-4C83-4C17-9768-9769E8CF45A3}" type="pres">
      <dgm:prSet presAssocID="{C5F5CAD9-CA98-4F67-BE12-D3D60929DA05}" presName="horz1" presStyleCnt="0"/>
      <dgm:spPr/>
    </dgm:pt>
    <dgm:pt modelId="{BC73C6F6-AE31-4E33-B793-732090D36766}" type="pres">
      <dgm:prSet presAssocID="{C5F5CAD9-CA98-4F67-BE12-D3D60929DA05}" presName="tx1" presStyleLbl="revTx" presStyleIdx="0" presStyleCnt="10"/>
      <dgm:spPr/>
    </dgm:pt>
    <dgm:pt modelId="{1D443BE1-BD22-417E-8FF8-72B86E9BF8CD}" type="pres">
      <dgm:prSet presAssocID="{C5F5CAD9-CA98-4F67-BE12-D3D60929DA05}" presName="vert1" presStyleCnt="0"/>
      <dgm:spPr/>
    </dgm:pt>
    <dgm:pt modelId="{796DB705-97B1-4CC4-840A-5C87FA8C0A7F}" type="pres">
      <dgm:prSet presAssocID="{1F1DCF69-051E-496F-87AD-AA8B21FF0CB3}" presName="thickLine" presStyleLbl="alignNode1" presStyleIdx="1" presStyleCnt="10"/>
      <dgm:spPr/>
    </dgm:pt>
    <dgm:pt modelId="{EFADA274-7845-40B3-ACC3-B8CB463E954C}" type="pres">
      <dgm:prSet presAssocID="{1F1DCF69-051E-496F-87AD-AA8B21FF0CB3}" presName="horz1" presStyleCnt="0"/>
      <dgm:spPr/>
    </dgm:pt>
    <dgm:pt modelId="{5A544C91-F6D5-4E68-BDA6-B3D1A00E9827}" type="pres">
      <dgm:prSet presAssocID="{1F1DCF69-051E-496F-87AD-AA8B21FF0CB3}" presName="tx1" presStyleLbl="revTx" presStyleIdx="1" presStyleCnt="10"/>
      <dgm:spPr/>
    </dgm:pt>
    <dgm:pt modelId="{D0D7CCAE-C7E1-4A75-84CB-70D9B7674B25}" type="pres">
      <dgm:prSet presAssocID="{1F1DCF69-051E-496F-87AD-AA8B21FF0CB3}" presName="vert1" presStyleCnt="0"/>
      <dgm:spPr/>
    </dgm:pt>
    <dgm:pt modelId="{F0BEAB7F-028A-4A6E-88A8-F45E51660388}" type="pres">
      <dgm:prSet presAssocID="{7BEF5CD7-2C88-466B-BA60-7B7760E0232E}" presName="thickLine" presStyleLbl="alignNode1" presStyleIdx="2" presStyleCnt="10"/>
      <dgm:spPr/>
    </dgm:pt>
    <dgm:pt modelId="{48F21EF4-F56C-488D-B5CA-F6C8EC90D2C5}" type="pres">
      <dgm:prSet presAssocID="{7BEF5CD7-2C88-466B-BA60-7B7760E0232E}" presName="horz1" presStyleCnt="0"/>
      <dgm:spPr/>
    </dgm:pt>
    <dgm:pt modelId="{40E00E8F-1854-4F46-BAFD-0C99F63CAFAB}" type="pres">
      <dgm:prSet presAssocID="{7BEF5CD7-2C88-466B-BA60-7B7760E0232E}" presName="tx1" presStyleLbl="revTx" presStyleIdx="2" presStyleCnt="10"/>
      <dgm:spPr/>
    </dgm:pt>
    <dgm:pt modelId="{540E06CC-AD1A-460B-B4DB-247814F47ABC}" type="pres">
      <dgm:prSet presAssocID="{7BEF5CD7-2C88-466B-BA60-7B7760E0232E}" presName="vert1" presStyleCnt="0"/>
      <dgm:spPr/>
    </dgm:pt>
    <dgm:pt modelId="{16E09075-CCC0-4D80-B776-5C289C6B3D5B}" type="pres">
      <dgm:prSet presAssocID="{A5307569-A898-4D6E-85AB-76AF95189B74}" presName="thickLine" presStyleLbl="alignNode1" presStyleIdx="3" presStyleCnt="10"/>
      <dgm:spPr/>
    </dgm:pt>
    <dgm:pt modelId="{BD6A56EF-DB01-444D-9623-843FD9BD4AC7}" type="pres">
      <dgm:prSet presAssocID="{A5307569-A898-4D6E-85AB-76AF95189B74}" presName="horz1" presStyleCnt="0"/>
      <dgm:spPr/>
    </dgm:pt>
    <dgm:pt modelId="{5F9DEA5B-0DC2-409F-ACC2-17B3CAAD427C}" type="pres">
      <dgm:prSet presAssocID="{A5307569-A898-4D6E-85AB-76AF95189B74}" presName="tx1" presStyleLbl="revTx" presStyleIdx="3" presStyleCnt="10"/>
      <dgm:spPr/>
    </dgm:pt>
    <dgm:pt modelId="{0521696B-2334-4B9B-9F7B-312810F9AB52}" type="pres">
      <dgm:prSet presAssocID="{A5307569-A898-4D6E-85AB-76AF95189B74}" presName="vert1" presStyleCnt="0"/>
      <dgm:spPr/>
    </dgm:pt>
    <dgm:pt modelId="{74A2E5F4-7A8A-462C-8D72-E90CE26CD2A7}" type="pres">
      <dgm:prSet presAssocID="{40C7BCFE-435B-4A34-8B70-B30A63202495}" presName="thickLine" presStyleLbl="alignNode1" presStyleIdx="4" presStyleCnt="10"/>
      <dgm:spPr/>
    </dgm:pt>
    <dgm:pt modelId="{E80491DB-A3E5-42B5-BD00-553C8380A9FE}" type="pres">
      <dgm:prSet presAssocID="{40C7BCFE-435B-4A34-8B70-B30A63202495}" presName="horz1" presStyleCnt="0"/>
      <dgm:spPr/>
    </dgm:pt>
    <dgm:pt modelId="{DEDECE97-8F94-46C4-A1F8-C03790961CC3}" type="pres">
      <dgm:prSet presAssocID="{40C7BCFE-435B-4A34-8B70-B30A63202495}" presName="tx1" presStyleLbl="revTx" presStyleIdx="4" presStyleCnt="10"/>
      <dgm:spPr/>
    </dgm:pt>
    <dgm:pt modelId="{14B14525-7850-49FA-A818-FDD61AFDBFE4}" type="pres">
      <dgm:prSet presAssocID="{40C7BCFE-435B-4A34-8B70-B30A63202495}" presName="vert1" presStyleCnt="0"/>
      <dgm:spPr/>
    </dgm:pt>
    <dgm:pt modelId="{88CD98A1-7CED-4290-90EF-035DAB4206DB}" type="pres">
      <dgm:prSet presAssocID="{188CA877-34F1-40B5-AFBB-B9A7B529A6DD}" presName="thickLine" presStyleLbl="alignNode1" presStyleIdx="5" presStyleCnt="10"/>
      <dgm:spPr/>
    </dgm:pt>
    <dgm:pt modelId="{8A231756-949C-4C16-80FC-4903B70F8FDF}" type="pres">
      <dgm:prSet presAssocID="{188CA877-34F1-40B5-AFBB-B9A7B529A6DD}" presName="horz1" presStyleCnt="0"/>
      <dgm:spPr/>
    </dgm:pt>
    <dgm:pt modelId="{7EC28D42-FF6C-464B-90FD-5163E8E1D020}" type="pres">
      <dgm:prSet presAssocID="{188CA877-34F1-40B5-AFBB-B9A7B529A6DD}" presName="tx1" presStyleLbl="revTx" presStyleIdx="5" presStyleCnt="10"/>
      <dgm:spPr/>
    </dgm:pt>
    <dgm:pt modelId="{9E87DF1E-B73C-4961-8EF6-A7B0766E6625}" type="pres">
      <dgm:prSet presAssocID="{188CA877-34F1-40B5-AFBB-B9A7B529A6DD}" presName="vert1" presStyleCnt="0"/>
      <dgm:spPr/>
    </dgm:pt>
    <dgm:pt modelId="{7F6D3793-61EC-4161-A199-1D3F98EB8E78}" type="pres">
      <dgm:prSet presAssocID="{F06C4D14-4B98-4FBF-82EC-D0B146C8255A}" presName="thickLine" presStyleLbl="alignNode1" presStyleIdx="6" presStyleCnt="10"/>
      <dgm:spPr/>
    </dgm:pt>
    <dgm:pt modelId="{792704EC-D4BF-44F4-8464-BA186777D90A}" type="pres">
      <dgm:prSet presAssocID="{F06C4D14-4B98-4FBF-82EC-D0B146C8255A}" presName="horz1" presStyleCnt="0"/>
      <dgm:spPr/>
    </dgm:pt>
    <dgm:pt modelId="{593E92FF-E3C6-42F0-A17A-4743AC9518B9}" type="pres">
      <dgm:prSet presAssocID="{F06C4D14-4B98-4FBF-82EC-D0B146C8255A}" presName="tx1" presStyleLbl="revTx" presStyleIdx="6" presStyleCnt="10"/>
      <dgm:spPr/>
    </dgm:pt>
    <dgm:pt modelId="{F496197A-B862-4053-8ECC-9BACDC941596}" type="pres">
      <dgm:prSet presAssocID="{F06C4D14-4B98-4FBF-82EC-D0B146C8255A}" presName="vert1" presStyleCnt="0"/>
      <dgm:spPr/>
    </dgm:pt>
    <dgm:pt modelId="{B63E0BE9-CE5D-4B0F-A6F1-337C885614D7}" type="pres">
      <dgm:prSet presAssocID="{F5BEE39B-4704-450D-8A3D-3668B69CF71D}" presName="thickLine" presStyleLbl="alignNode1" presStyleIdx="7" presStyleCnt="10"/>
      <dgm:spPr/>
    </dgm:pt>
    <dgm:pt modelId="{13CC43E9-AEF0-46C2-868B-55C94223DC10}" type="pres">
      <dgm:prSet presAssocID="{F5BEE39B-4704-450D-8A3D-3668B69CF71D}" presName="horz1" presStyleCnt="0"/>
      <dgm:spPr/>
    </dgm:pt>
    <dgm:pt modelId="{D6D106C1-39E9-4F11-BD64-3AD988C8288F}" type="pres">
      <dgm:prSet presAssocID="{F5BEE39B-4704-450D-8A3D-3668B69CF71D}" presName="tx1" presStyleLbl="revTx" presStyleIdx="7" presStyleCnt="10"/>
      <dgm:spPr/>
    </dgm:pt>
    <dgm:pt modelId="{E03B9BA2-0E15-4169-A25A-A2F053AA04B5}" type="pres">
      <dgm:prSet presAssocID="{F5BEE39B-4704-450D-8A3D-3668B69CF71D}" presName="vert1" presStyleCnt="0"/>
      <dgm:spPr/>
    </dgm:pt>
    <dgm:pt modelId="{35A7ADC0-F6C9-43C1-992B-25D63DA7DD8C}" type="pres">
      <dgm:prSet presAssocID="{648A360D-0BB6-409C-A289-6B8E7D007159}" presName="thickLine" presStyleLbl="alignNode1" presStyleIdx="8" presStyleCnt="10"/>
      <dgm:spPr/>
    </dgm:pt>
    <dgm:pt modelId="{B4DC2997-C145-4A02-9A9D-062069111430}" type="pres">
      <dgm:prSet presAssocID="{648A360D-0BB6-409C-A289-6B8E7D007159}" presName="horz1" presStyleCnt="0"/>
      <dgm:spPr/>
    </dgm:pt>
    <dgm:pt modelId="{7C7A6CAB-FFAB-42B2-94CE-8BD5669AC1D6}" type="pres">
      <dgm:prSet presAssocID="{648A360D-0BB6-409C-A289-6B8E7D007159}" presName="tx1" presStyleLbl="revTx" presStyleIdx="8" presStyleCnt="10"/>
      <dgm:spPr/>
    </dgm:pt>
    <dgm:pt modelId="{CCDA189B-CDB8-4DB5-9BDF-A75AD8D1B825}" type="pres">
      <dgm:prSet presAssocID="{648A360D-0BB6-409C-A289-6B8E7D007159}" presName="vert1" presStyleCnt="0"/>
      <dgm:spPr/>
    </dgm:pt>
    <dgm:pt modelId="{54B9021D-70DA-4599-B000-81EB0776DEA8}" type="pres">
      <dgm:prSet presAssocID="{8A9A6C84-79EC-4801-A84B-D9CE71D275EB}" presName="thickLine" presStyleLbl="alignNode1" presStyleIdx="9" presStyleCnt="10"/>
      <dgm:spPr/>
    </dgm:pt>
    <dgm:pt modelId="{9E46C04C-009E-48C6-AEFE-BAFEDB5B551C}" type="pres">
      <dgm:prSet presAssocID="{8A9A6C84-79EC-4801-A84B-D9CE71D275EB}" presName="horz1" presStyleCnt="0"/>
      <dgm:spPr/>
    </dgm:pt>
    <dgm:pt modelId="{471D0492-37DF-44E2-A1CD-C483D8E94BBD}" type="pres">
      <dgm:prSet presAssocID="{8A9A6C84-79EC-4801-A84B-D9CE71D275EB}" presName="tx1" presStyleLbl="revTx" presStyleIdx="9" presStyleCnt="10"/>
      <dgm:spPr/>
    </dgm:pt>
    <dgm:pt modelId="{AEFFE375-B423-4B93-A67C-FAA2F76F2383}" type="pres">
      <dgm:prSet presAssocID="{8A9A6C84-79EC-4801-A84B-D9CE71D275EB}" presName="vert1" presStyleCnt="0"/>
      <dgm:spPr/>
    </dgm:pt>
  </dgm:ptLst>
  <dgm:cxnLst>
    <dgm:cxn modelId="{10D74A0E-6477-4C77-903E-374D9ADB648A}" srcId="{9BD85F02-2721-455E-9AC3-A3DB9D412C56}" destId="{188CA877-34F1-40B5-AFBB-B9A7B529A6DD}" srcOrd="5" destOrd="0" parTransId="{B91857C9-CB53-4F04-A429-ABD497B70746}" sibTransId="{FCA67955-89EF-43FC-B4D1-37B746B51B42}"/>
    <dgm:cxn modelId="{723BA818-610D-4064-BEC9-F10A625BE1C6}" type="presOf" srcId="{188CA877-34F1-40B5-AFBB-B9A7B529A6DD}" destId="{7EC28D42-FF6C-464B-90FD-5163E8E1D020}" srcOrd="0" destOrd="0" presId="urn:microsoft.com/office/officeart/2008/layout/LinedList"/>
    <dgm:cxn modelId="{D93BCD1B-B0D4-40FD-A845-BEBC84283F16}" srcId="{9BD85F02-2721-455E-9AC3-A3DB9D412C56}" destId="{F06C4D14-4B98-4FBF-82EC-D0B146C8255A}" srcOrd="6" destOrd="0" parTransId="{C111EE0F-BD0F-46D2-8ACF-3EEE61A12ED2}" sibTransId="{2820DCDF-BC20-494E-9CF2-4F32E0471370}"/>
    <dgm:cxn modelId="{10CC323D-297B-4936-8E68-4C38F40E408F}" type="presOf" srcId="{F5BEE39B-4704-450D-8A3D-3668B69CF71D}" destId="{D6D106C1-39E9-4F11-BD64-3AD988C8288F}" srcOrd="0" destOrd="0" presId="urn:microsoft.com/office/officeart/2008/layout/LinedList"/>
    <dgm:cxn modelId="{03C8C73E-21F1-46E4-B414-66B0160A8775}" srcId="{9BD85F02-2721-455E-9AC3-A3DB9D412C56}" destId="{7BEF5CD7-2C88-466B-BA60-7B7760E0232E}" srcOrd="2" destOrd="0" parTransId="{506BD5F9-8AE4-4D10-A61F-512D681EC7A2}" sibTransId="{AB822F51-3899-426F-8F1C-411704AEB2EB}"/>
    <dgm:cxn modelId="{A9579C40-F4DC-47E2-8247-C15BD338089E}" srcId="{9BD85F02-2721-455E-9AC3-A3DB9D412C56}" destId="{40C7BCFE-435B-4A34-8B70-B30A63202495}" srcOrd="4" destOrd="0" parTransId="{E51A7E98-7F29-4E97-9DCA-731C95528454}" sibTransId="{A507E277-735E-4BE0-AF17-F701BCB4D311}"/>
    <dgm:cxn modelId="{7A6EA150-34F2-49C2-8D67-BED9DD3DE256}" type="presOf" srcId="{A5307569-A898-4D6E-85AB-76AF95189B74}" destId="{5F9DEA5B-0DC2-409F-ACC2-17B3CAAD427C}" srcOrd="0" destOrd="0" presId="urn:microsoft.com/office/officeart/2008/layout/LinedList"/>
    <dgm:cxn modelId="{4E6E2772-A117-4B4F-863B-CCEC63F0F214}" type="presOf" srcId="{9BD85F02-2721-455E-9AC3-A3DB9D412C56}" destId="{BE7AB09D-F824-42FC-B8BC-98C4941A2CE7}" srcOrd="0" destOrd="0" presId="urn:microsoft.com/office/officeart/2008/layout/LinedList"/>
    <dgm:cxn modelId="{04516F72-E28F-4367-82F4-5FE459CEE313}" srcId="{9BD85F02-2721-455E-9AC3-A3DB9D412C56}" destId="{8A9A6C84-79EC-4801-A84B-D9CE71D275EB}" srcOrd="9" destOrd="0" parTransId="{A95EEF9C-2079-4675-87F7-9F268D8416EA}" sibTransId="{258ABA3C-5008-4697-945F-6EE634684C7A}"/>
    <dgm:cxn modelId="{A1E4EE52-41BA-4CCB-A491-AB20FB2D6046}" type="presOf" srcId="{F06C4D14-4B98-4FBF-82EC-D0B146C8255A}" destId="{593E92FF-E3C6-42F0-A17A-4743AC9518B9}" srcOrd="0" destOrd="0" presId="urn:microsoft.com/office/officeart/2008/layout/LinedList"/>
    <dgm:cxn modelId="{FD4EBC81-F206-4BD7-B815-9C88CCEA71A9}" type="presOf" srcId="{648A360D-0BB6-409C-A289-6B8E7D007159}" destId="{7C7A6CAB-FFAB-42B2-94CE-8BD5669AC1D6}" srcOrd="0" destOrd="0" presId="urn:microsoft.com/office/officeart/2008/layout/LinedList"/>
    <dgm:cxn modelId="{13A58785-EB3E-4D78-AA20-77A38B76B289}" type="presOf" srcId="{40C7BCFE-435B-4A34-8B70-B30A63202495}" destId="{DEDECE97-8F94-46C4-A1F8-C03790961CC3}" srcOrd="0" destOrd="0" presId="urn:microsoft.com/office/officeart/2008/layout/LinedList"/>
    <dgm:cxn modelId="{4A8C1B9D-BC2E-483A-B407-A5CF0842937C}" type="presOf" srcId="{8A9A6C84-79EC-4801-A84B-D9CE71D275EB}" destId="{471D0492-37DF-44E2-A1CD-C483D8E94BBD}" srcOrd="0" destOrd="0" presId="urn:microsoft.com/office/officeart/2008/layout/LinedList"/>
    <dgm:cxn modelId="{E9400EB1-E14B-4252-AB18-F56685CC439E}" srcId="{9BD85F02-2721-455E-9AC3-A3DB9D412C56}" destId="{648A360D-0BB6-409C-A289-6B8E7D007159}" srcOrd="8" destOrd="0" parTransId="{976AA2E4-F5C8-4A54-9112-B82DCF552200}" sibTransId="{9D3AF492-9EEF-4C78-AC3B-614B1B67CBB7}"/>
    <dgm:cxn modelId="{0405B1CA-5600-49C9-8C1B-FF3EC9DF2DF3}" type="presOf" srcId="{7BEF5CD7-2C88-466B-BA60-7B7760E0232E}" destId="{40E00E8F-1854-4F46-BAFD-0C99F63CAFAB}" srcOrd="0" destOrd="0" presId="urn:microsoft.com/office/officeart/2008/layout/LinedList"/>
    <dgm:cxn modelId="{910339CF-879F-4C83-8130-F057CC7A85CD}" srcId="{9BD85F02-2721-455E-9AC3-A3DB9D412C56}" destId="{A5307569-A898-4D6E-85AB-76AF95189B74}" srcOrd="3" destOrd="0" parTransId="{CF6B10D7-23AD-4106-9955-F313F2293842}" sibTransId="{D841CE4B-2E5E-466C-B629-4A959DCEE8D4}"/>
    <dgm:cxn modelId="{2EBE68DC-ECE1-44E3-9987-A1589B1DE693}" srcId="{9BD85F02-2721-455E-9AC3-A3DB9D412C56}" destId="{1F1DCF69-051E-496F-87AD-AA8B21FF0CB3}" srcOrd="1" destOrd="0" parTransId="{A2AE3723-510C-4F21-BB0D-96ABE776E712}" sibTransId="{EC2176FF-F2CD-48ED-996E-BBE7230A9070}"/>
    <dgm:cxn modelId="{169B82E9-02B9-48A1-A3AE-0A903FFE503E}" type="presOf" srcId="{C5F5CAD9-CA98-4F67-BE12-D3D60929DA05}" destId="{BC73C6F6-AE31-4E33-B793-732090D36766}" srcOrd="0" destOrd="0" presId="urn:microsoft.com/office/officeart/2008/layout/LinedList"/>
    <dgm:cxn modelId="{35F6B1EB-157B-4A5A-8159-0D169E5AB175}" type="presOf" srcId="{1F1DCF69-051E-496F-87AD-AA8B21FF0CB3}" destId="{5A544C91-F6D5-4E68-BDA6-B3D1A00E9827}" srcOrd="0" destOrd="0" presId="urn:microsoft.com/office/officeart/2008/layout/LinedList"/>
    <dgm:cxn modelId="{618C7CED-A22F-4F4A-BDBF-3E5090A237F6}" srcId="{9BD85F02-2721-455E-9AC3-A3DB9D412C56}" destId="{F5BEE39B-4704-450D-8A3D-3668B69CF71D}" srcOrd="7" destOrd="0" parTransId="{C254DFEE-BDF5-4F6B-A4CD-548859856BBD}" sibTransId="{D4A9A2D7-F6DA-464F-A048-C691E1D0BAAC}"/>
    <dgm:cxn modelId="{90F2D5FE-2DB0-425A-8986-BE6545CAFFD3}" srcId="{9BD85F02-2721-455E-9AC3-A3DB9D412C56}" destId="{C5F5CAD9-CA98-4F67-BE12-D3D60929DA05}" srcOrd="0" destOrd="0" parTransId="{6FE3707B-2F31-4869-B0F1-EBE9A98129E3}" sibTransId="{381A1236-118C-4B2F-B7B7-60F0379F83F4}"/>
    <dgm:cxn modelId="{AD66EF41-087A-401E-AEC4-3AE1106D798E}" type="presParOf" srcId="{BE7AB09D-F824-42FC-B8BC-98C4941A2CE7}" destId="{3A95E4D1-275A-4933-B3DE-5DC0FE163207}" srcOrd="0" destOrd="0" presId="urn:microsoft.com/office/officeart/2008/layout/LinedList"/>
    <dgm:cxn modelId="{36BFB1D3-0721-4F1A-A093-917B91715162}" type="presParOf" srcId="{BE7AB09D-F824-42FC-B8BC-98C4941A2CE7}" destId="{C7012DD1-4C83-4C17-9768-9769E8CF45A3}" srcOrd="1" destOrd="0" presId="urn:microsoft.com/office/officeart/2008/layout/LinedList"/>
    <dgm:cxn modelId="{8BBA74FB-632A-4771-AE15-59256E185950}" type="presParOf" srcId="{C7012DD1-4C83-4C17-9768-9769E8CF45A3}" destId="{BC73C6F6-AE31-4E33-B793-732090D36766}" srcOrd="0" destOrd="0" presId="urn:microsoft.com/office/officeart/2008/layout/LinedList"/>
    <dgm:cxn modelId="{126C9C6A-2034-456A-8ECC-28F02835D1DC}" type="presParOf" srcId="{C7012DD1-4C83-4C17-9768-9769E8CF45A3}" destId="{1D443BE1-BD22-417E-8FF8-72B86E9BF8CD}" srcOrd="1" destOrd="0" presId="urn:microsoft.com/office/officeart/2008/layout/LinedList"/>
    <dgm:cxn modelId="{976A0D43-91C4-4145-801A-A5B984C46C8C}" type="presParOf" srcId="{BE7AB09D-F824-42FC-B8BC-98C4941A2CE7}" destId="{796DB705-97B1-4CC4-840A-5C87FA8C0A7F}" srcOrd="2" destOrd="0" presId="urn:microsoft.com/office/officeart/2008/layout/LinedList"/>
    <dgm:cxn modelId="{54594237-F0FE-459A-AB2F-504705FE8B26}" type="presParOf" srcId="{BE7AB09D-F824-42FC-B8BC-98C4941A2CE7}" destId="{EFADA274-7845-40B3-ACC3-B8CB463E954C}" srcOrd="3" destOrd="0" presId="urn:microsoft.com/office/officeart/2008/layout/LinedList"/>
    <dgm:cxn modelId="{95405669-62BB-4849-9AA5-7D0E2B628E3B}" type="presParOf" srcId="{EFADA274-7845-40B3-ACC3-B8CB463E954C}" destId="{5A544C91-F6D5-4E68-BDA6-B3D1A00E9827}" srcOrd="0" destOrd="0" presId="urn:microsoft.com/office/officeart/2008/layout/LinedList"/>
    <dgm:cxn modelId="{5D25D4C7-7AC0-4510-B7D2-0008AC19331C}" type="presParOf" srcId="{EFADA274-7845-40B3-ACC3-B8CB463E954C}" destId="{D0D7CCAE-C7E1-4A75-84CB-70D9B7674B25}" srcOrd="1" destOrd="0" presId="urn:microsoft.com/office/officeart/2008/layout/LinedList"/>
    <dgm:cxn modelId="{B53356B9-0A4A-41E2-B9F9-94F6673D1137}" type="presParOf" srcId="{BE7AB09D-F824-42FC-B8BC-98C4941A2CE7}" destId="{F0BEAB7F-028A-4A6E-88A8-F45E51660388}" srcOrd="4" destOrd="0" presId="urn:microsoft.com/office/officeart/2008/layout/LinedList"/>
    <dgm:cxn modelId="{9E6EFCD4-C4DA-46BF-A135-A92493457769}" type="presParOf" srcId="{BE7AB09D-F824-42FC-B8BC-98C4941A2CE7}" destId="{48F21EF4-F56C-488D-B5CA-F6C8EC90D2C5}" srcOrd="5" destOrd="0" presId="urn:microsoft.com/office/officeart/2008/layout/LinedList"/>
    <dgm:cxn modelId="{CF24ADAC-78DE-4E4A-ACEF-9BA06A2024EA}" type="presParOf" srcId="{48F21EF4-F56C-488D-B5CA-F6C8EC90D2C5}" destId="{40E00E8F-1854-4F46-BAFD-0C99F63CAFAB}" srcOrd="0" destOrd="0" presId="urn:microsoft.com/office/officeart/2008/layout/LinedList"/>
    <dgm:cxn modelId="{D9EE9C7E-9B19-448E-B484-D001417B493C}" type="presParOf" srcId="{48F21EF4-F56C-488D-B5CA-F6C8EC90D2C5}" destId="{540E06CC-AD1A-460B-B4DB-247814F47ABC}" srcOrd="1" destOrd="0" presId="urn:microsoft.com/office/officeart/2008/layout/LinedList"/>
    <dgm:cxn modelId="{4FFCEA3E-1713-4B60-B0CE-661B8987EBD9}" type="presParOf" srcId="{BE7AB09D-F824-42FC-B8BC-98C4941A2CE7}" destId="{16E09075-CCC0-4D80-B776-5C289C6B3D5B}" srcOrd="6" destOrd="0" presId="urn:microsoft.com/office/officeart/2008/layout/LinedList"/>
    <dgm:cxn modelId="{DD41C730-BA37-459A-B45D-13C7C95075E5}" type="presParOf" srcId="{BE7AB09D-F824-42FC-B8BC-98C4941A2CE7}" destId="{BD6A56EF-DB01-444D-9623-843FD9BD4AC7}" srcOrd="7" destOrd="0" presId="urn:microsoft.com/office/officeart/2008/layout/LinedList"/>
    <dgm:cxn modelId="{442925AD-FC67-42F3-95D9-0FFA03775EB9}" type="presParOf" srcId="{BD6A56EF-DB01-444D-9623-843FD9BD4AC7}" destId="{5F9DEA5B-0DC2-409F-ACC2-17B3CAAD427C}" srcOrd="0" destOrd="0" presId="urn:microsoft.com/office/officeart/2008/layout/LinedList"/>
    <dgm:cxn modelId="{CFC66365-0E0E-4D84-90D7-A0E36DC839C0}" type="presParOf" srcId="{BD6A56EF-DB01-444D-9623-843FD9BD4AC7}" destId="{0521696B-2334-4B9B-9F7B-312810F9AB52}" srcOrd="1" destOrd="0" presId="urn:microsoft.com/office/officeart/2008/layout/LinedList"/>
    <dgm:cxn modelId="{ABE53AC9-B8F4-4332-B9BB-638A008D6C9B}" type="presParOf" srcId="{BE7AB09D-F824-42FC-B8BC-98C4941A2CE7}" destId="{74A2E5F4-7A8A-462C-8D72-E90CE26CD2A7}" srcOrd="8" destOrd="0" presId="urn:microsoft.com/office/officeart/2008/layout/LinedList"/>
    <dgm:cxn modelId="{D0B8F2C6-9360-43EF-943C-2F7EA616B0C4}" type="presParOf" srcId="{BE7AB09D-F824-42FC-B8BC-98C4941A2CE7}" destId="{E80491DB-A3E5-42B5-BD00-553C8380A9FE}" srcOrd="9" destOrd="0" presId="urn:microsoft.com/office/officeart/2008/layout/LinedList"/>
    <dgm:cxn modelId="{51A7EE85-3B08-49F9-AE7C-014412872634}" type="presParOf" srcId="{E80491DB-A3E5-42B5-BD00-553C8380A9FE}" destId="{DEDECE97-8F94-46C4-A1F8-C03790961CC3}" srcOrd="0" destOrd="0" presId="urn:microsoft.com/office/officeart/2008/layout/LinedList"/>
    <dgm:cxn modelId="{7D67516A-24A9-4CF1-AE78-0E42803E9B68}" type="presParOf" srcId="{E80491DB-A3E5-42B5-BD00-553C8380A9FE}" destId="{14B14525-7850-49FA-A818-FDD61AFDBFE4}" srcOrd="1" destOrd="0" presId="urn:microsoft.com/office/officeart/2008/layout/LinedList"/>
    <dgm:cxn modelId="{585F55B9-FF6D-41D7-81C8-ADCFCCA1B296}" type="presParOf" srcId="{BE7AB09D-F824-42FC-B8BC-98C4941A2CE7}" destId="{88CD98A1-7CED-4290-90EF-035DAB4206DB}" srcOrd="10" destOrd="0" presId="urn:microsoft.com/office/officeart/2008/layout/LinedList"/>
    <dgm:cxn modelId="{468FD824-4982-4019-823C-6CB9744049D7}" type="presParOf" srcId="{BE7AB09D-F824-42FC-B8BC-98C4941A2CE7}" destId="{8A231756-949C-4C16-80FC-4903B70F8FDF}" srcOrd="11" destOrd="0" presId="urn:microsoft.com/office/officeart/2008/layout/LinedList"/>
    <dgm:cxn modelId="{17316642-038C-4AF2-98FC-D837AD4AE571}" type="presParOf" srcId="{8A231756-949C-4C16-80FC-4903B70F8FDF}" destId="{7EC28D42-FF6C-464B-90FD-5163E8E1D020}" srcOrd="0" destOrd="0" presId="urn:microsoft.com/office/officeart/2008/layout/LinedList"/>
    <dgm:cxn modelId="{1DF14E9B-541A-4442-B440-8694BF9409CF}" type="presParOf" srcId="{8A231756-949C-4C16-80FC-4903B70F8FDF}" destId="{9E87DF1E-B73C-4961-8EF6-A7B0766E6625}" srcOrd="1" destOrd="0" presId="urn:microsoft.com/office/officeart/2008/layout/LinedList"/>
    <dgm:cxn modelId="{BB2D8396-0773-4304-8B78-A52CB605D273}" type="presParOf" srcId="{BE7AB09D-F824-42FC-B8BC-98C4941A2CE7}" destId="{7F6D3793-61EC-4161-A199-1D3F98EB8E78}" srcOrd="12" destOrd="0" presId="urn:microsoft.com/office/officeart/2008/layout/LinedList"/>
    <dgm:cxn modelId="{35AF567F-6E5C-44DF-BB3E-FE53F399682C}" type="presParOf" srcId="{BE7AB09D-F824-42FC-B8BC-98C4941A2CE7}" destId="{792704EC-D4BF-44F4-8464-BA186777D90A}" srcOrd="13" destOrd="0" presId="urn:microsoft.com/office/officeart/2008/layout/LinedList"/>
    <dgm:cxn modelId="{6BCA1398-2088-4384-99E0-13DA8DCB4F10}" type="presParOf" srcId="{792704EC-D4BF-44F4-8464-BA186777D90A}" destId="{593E92FF-E3C6-42F0-A17A-4743AC9518B9}" srcOrd="0" destOrd="0" presId="urn:microsoft.com/office/officeart/2008/layout/LinedList"/>
    <dgm:cxn modelId="{33D1D999-CB6C-4D3C-91CD-41BA73204386}" type="presParOf" srcId="{792704EC-D4BF-44F4-8464-BA186777D90A}" destId="{F496197A-B862-4053-8ECC-9BACDC941596}" srcOrd="1" destOrd="0" presId="urn:microsoft.com/office/officeart/2008/layout/LinedList"/>
    <dgm:cxn modelId="{E7BE7DE8-5DD3-4D9B-B21D-E88BCC1797EF}" type="presParOf" srcId="{BE7AB09D-F824-42FC-B8BC-98C4941A2CE7}" destId="{B63E0BE9-CE5D-4B0F-A6F1-337C885614D7}" srcOrd="14" destOrd="0" presId="urn:microsoft.com/office/officeart/2008/layout/LinedList"/>
    <dgm:cxn modelId="{56B7FF77-DD58-42AD-B094-DB96468D4212}" type="presParOf" srcId="{BE7AB09D-F824-42FC-B8BC-98C4941A2CE7}" destId="{13CC43E9-AEF0-46C2-868B-55C94223DC10}" srcOrd="15" destOrd="0" presId="urn:microsoft.com/office/officeart/2008/layout/LinedList"/>
    <dgm:cxn modelId="{EF3B420A-663D-4126-9CF5-99073407C528}" type="presParOf" srcId="{13CC43E9-AEF0-46C2-868B-55C94223DC10}" destId="{D6D106C1-39E9-4F11-BD64-3AD988C8288F}" srcOrd="0" destOrd="0" presId="urn:microsoft.com/office/officeart/2008/layout/LinedList"/>
    <dgm:cxn modelId="{36CE3ECF-C7CC-4AC8-B6C4-B18C1CFD63ED}" type="presParOf" srcId="{13CC43E9-AEF0-46C2-868B-55C94223DC10}" destId="{E03B9BA2-0E15-4169-A25A-A2F053AA04B5}" srcOrd="1" destOrd="0" presId="urn:microsoft.com/office/officeart/2008/layout/LinedList"/>
    <dgm:cxn modelId="{9CF58CD0-FEA8-4543-A11D-FA2D74F249C2}" type="presParOf" srcId="{BE7AB09D-F824-42FC-B8BC-98C4941A2CE7}" destId="{35A7ADC0-F6C9-43C1-992B-25D63DA7DD8C}" srcOrd="16" destOrd="0" presId="urn:microsoft.com/office/officeart/2008/layout/LinedList"/>
    <dgm:cxn modelId="{EC033793-CCCB-4D39-A097-08C245B4EA2C}" type="presParOf" srcId="{BE7AB09D-F824-42FC-B8BC-98C4941A2CE7}" destId="{B4DC2997-C145-4A02-9A9D-062069111430}" srcOrd="17" destOrd="0" presId="urn:microsoft.com/office/officeart/2008/layout/LinedList"/>
    <dgm:cxn modelId="{DCADEA91-48E8-4C4F-975A-D447FD68DAA0}" type="presParOf" srcId="{B4DC2997-C145-4A02-9A9D-062069111430}" destId="{7C7A6CAB-FFAB-42B2-94CE-8BD5669AC1D6}" srcOrd="0" destOrd="0" presId="urn:microsoft.com/office/officeart/2008/layout/LinedList"/>
    <dgm:cxn modelId="{3ECDFA92-E261-4EF8-9DED-D7E21024A8CC}" type="presParOf" srcId="{B4DC2997-C145-4A02-9A9D-062069111430}" destId="{CCDA189B-CDB8-4DB5-9BDF-A75AD8D1B825}" srcOrd="1" destOrd="0" presId="urn:microsoft.com/office/officeart/2008/layout/LinedList"/>
    <dgm:cxn modelId="{F5D3D955-51E3-49A1-9419-6C7530B9025E}" type="presParOf" srcId="{BE7AB09D-F824-42FC-B8BC-98C4941A2CE7}" destId="{54B9021D-70DA-4599-B000-81EB0776DEA8}" srcOrd="18" destOrd="0" presId="urn:microsoft.com/office/officeart/2008/layout/LinedList"/>
    <dgm:cxn modelId="{B84B615D-FB1F-496D-8976-618D632AD3A1}" type="presParOf" srcId="{BE7AB09D-F824-42FC-B8BC-98C4941A2CE7}" destId="{9E46C04C-009E-48C6-AEFE-BAFEDB5B551C}" srcOrd="19" destOrd="0" presId="urn:microsoft.com/office/officeart/2008/layout/LinedList"/>
    <dgm:cxn modelId="{289B9A56-D094-4277-AFB0-0A0684DCDE3D}" type="presParOf" srcId="{9E46C04C-009E-48C6-AEFE-BAFEDB5B551C}" destId="{471D0492-37DF-44E2-A1CD-C483D8E94BBD}" srcOrd="0" destOrd="0" presId="urn:microsoft.com/office/officeart/2008/layout/LinedList"/>
    <dgm:cxn modelId="{ED5144D7-BE8A-4CF5-AF6B-F378B806A241}" type="presParOf" srcId="{9E46C04C-009E-48C6-AEFE-BAFEDB5B551C}" destId="{AEFFE375-B423-4B93-A67C-FAA2F76F238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86E7E4-C625-4E37-973F-4B92616C8BC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8F0C7D8-BD28-4140-B8A3-65DCCEE82621}">
      <dgm:prSet/>
      <dgm:spPr/>
      <dgm:t>
        <a:bodyPr/>
        <a:lstStyle/>
        <a:p>
          <a:pPr>
            <a:defRPr cap="all"/>
          </a:pPr>
          <a:r>
            <a:rPr lang="de-DE" b="0" i="0"/>
            <a:t>Eine neue Perspektive</a:t>
          </a:r>
          <a:endParaRPr lang="en-US"/>
        </a:p>
      </dgm:t>
    </dgm:pt>
    <dgm:pt modelId="{56612F65-016B-42D4-A58F-351E19F9B010}" type="parTrans" cxnId="{6275B732-F379-4EBA-BBC5-49D4212B6817}">
      <dgm:prSet/>
      <dgm:spPr/>
      <dgm:t>
        <a:bodyPr/>
        <a:lstStyle/>
        <a:p>
          <a:endParaRPr lang="en-US"/>
        </a:p>
      </dgm:t>
    </dgm:pt>
    <dgm:pt modelId="{92303515-A027-46D8-B061-63541D2B2555}" type="sibTrans" cxnId="{6275B732-F379-4EBA-BBC5-49D4212B6817}">
      <dgm:prSet/>
      <dgm:spPr/>
      <dgm:t>
        <a:bodyPr/>
        <a:lstStyle/>
        <a:p>
          <a:endParaRPr lang="en-US"/>
        </a:p>
      </dgm:t>
    </dgm:pt>
    <dgm:pt modelId="{4A939891-CE0C-420D-AF23-57FF5E738503}">
      <dgm:prSet/>
      <dgm:spPr/>
      <dgm:t>
        <a:bodyPr/>
        <a:lstStyle/>
        <a:p>
          <a:pPr>
            <a:defRPr cap="all"/>
          </a:pPr>
          <a:r>
            <a:rPr lang="de-DE" b="0" i="0"/>
            <a:t>Eine neue Lösung</a:t>
          </a:r>
          <a:endParaRPr lang="en-US"/>
        </a:p>
      </dgm:t>
    </dgm:pt>
    <dgm:pt modelId="{D4AFE6CA-8ACC-4556-9AB7-175009A23296}" type="parTrans" cxnId="{58C4D4F9-A1DB-460F-B29B-6C409E203332}">
      <dgm:prSet/>
      <dgm:spPr/>
      <dgm:t>
        <a:bodyPr/>
        <a:lstStyle/>
        <a:p>
          <a:endParaRPr lang="en-US"/>
        </a:p>
      </dgm:t>
    </dgm:pt>
    <dgm:pt modelId="{0BD5E20A-09AE-4338-97A7-7D77E243DC74}" type="sibTrans" cxnId="{58C4D4F9-A1DB-460F-B29B-6C409E203332}">
      <dgm:prSet/>
      <dgm:spPr/>
      <dgm:t>
        <a:bodyPr/>
        <a:lstStyle/>
        <a:p>
          <a:endParaRPr lang="en-US"/>
        </a:p>
      </dgm:t>
    </dgm:pt>
    <dgm:pt modelId="{EDCFFAE6-C37A-44BB-8E56-0EEC77D29523}" type="pres">
      <dgm:prSet presAssocID="{4386E7E4-C625-4E37-973F-4B92616C8BC1}" presName="root" presStyleCnt="0">
        <dgm:presLayoutVars>
          <dgm:dir/>
          <dgm:resizeHandles val="exact"/>
        </dgm:presLayoutVars>
      </dgm:prSet>
      <dgm:spPr/>
    </dgm:pt>
    <dgm:pt modelId="{B1B72359-BB31-4E8A-BEFF-138D21162AF9}" type="pres">
      <dgm:prSet presAssocID="{F8F0C7D8-BD28-4140-B8A3-65DCCEE82621}" presName="compNode" presStyleCnt="0"/>
      <dgm:spPr/>
    </dgm:pt>
    <dgm:pt modelId="{BD53067B-C45F-4852-9D24-967D1B13650B}" type="pres">
      <dgm:prSet presAssocID="{F8F0C7D8-BD28-4140-B8A3-65DCCEE82621}" presName="iconBgRect" presStyleLbl="bgShp" presStyleIdx="0" presStyleCnt="2"/>
      <dgm:spPr/>
    </dgm:pt>
    <dgm:pt modelId="{1756202D-8855-4633-AEA4-789D251DC114}" type="pres">
      <dgm:prSet presAssocID="{F8F0C7D8-BD28-4140-B8A3-65DCCEE8262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056A1F34-E667-437B-AC7C-E144C9128B96}" type="pres">
      <dgm:prSet presAssocID="{F8F0C7D8-BD28-4140-B8A3-65DCCEE82621}" presName="spaceRect" presStyleCnt="0"/>
      <dgm:spPr/>
    </dgm:pt>
    <dgm:pt modelId="{6AE54F8E-BE9D-4527-BE41-EC6B8CC4D6C3}" type="pres">
      <dgm:prSet presAssocID="{F8F0C7D8-BD28-4140-B8A3-65DCCEE82621}" presName="textRect" presStyleLbl="revTx" presStyleIdx="0" presStyleCnt="2">
        <dgm:presLayoutVars>
          <dgm:chMax val="1"/>
          <dgm:chPref val="1"/>
        </dgm:presLayoutVars>
      </dgm:prSet>
      <dgm:spPr/>
    </dgm:pt>
    <dgm:pt modelId="{79EA028D-386A-4F9E-AD56-FFB23BDB7B5C}" type="pres">
      <dgm:prSet presAssocID="{92303515-A027-46D8-B061-63541D2B2555}" presName="sibTrans" presStyleCnt="0"/>
      <dgm:spPr/>
    </dgm:pt>
    <dgm:pt modelId="{FC7E2083-F99F-4C9C-A2BA-A9F1A194233E}" type="pres">
      <dgm:prSet presAssocID="{4A939891-CE0C-420D-AF23-57FF5E738503}" presName="compNode" presStyleCnt="0"/>
      <dgm:spPr/>
    </dgm:pt>
    <dgm:pt modelId="{D75903D3-777C-4347-AABA-43C4FFB6A3D9}" type="pres">
      <dgm:prSet presAssocID="{4A939891-CE0C-420D-AF23-57FF5E738503}" presName="iconBgRect" presStyleLbl="bgShp" presStyleIdx="1" presStyleCnt="2"/>
      <dgm:spPr/>
    </dgm:pt>
    <dgm:pt modelId="{AC8C3457-400C-4E16-A255-9A118CE6EACD}" type="pres">
      <dgm:prSet presAssocID="{4A939891-CE0C-420D-AF23-57FF5E73850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ühlampe"/>
        </a:ext>
      </dgm:extLst>
    </dgm:pt>
    <dgm:pt modelId="{7325C054-6B24-4A3F-A256-F8E9B89D9891}" type="pres">
      <dgm:prSet presAssocID="{4A939891-CE0C-420D-AF23-57FF5E738503}" presName="spaceRect" presStyleCnt="0"/>
      <dgm:spPr/>
    </dgm:pt>
    <dgm:pt modelId="{31F791BC-A461-46B1-A80E-AF70E04CFE8C}" type="pres">
      <dgm:prSet presAssocID="{4A939891-CE0C-420D-AF23-57FF5E73850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275B732-F379-4EBA-BBC5-49D4212B6817}" srcId="{4386E7E4-C625-4E37-973F-4B92616C8BC1}" destId="{F8F0C7D8-BD28-4140-B8A3-65DCCEE82621}" srcOrd="0" destOrd="0" parTransId="{56612F65-016B-42D4-A58F-351E19F9B010}" sibTransId="{92303515-A027-46D8-B061-63541D2B2555}"/>
    <dgm:cxn modelId="{CB76EE4B-F54B-4EA4-B2CC-FCE40A9CE219}" type="presOf" srcId="{F8F0C7D8-BD28-4140-B8A3-65DCCEE82621}" destId="{6AE54F8E-BE9D-4527-BE41-EC6B8CC4D6C3}" srcOrd="0" destOrd="0" presId="urn:microsoft.com/office/officeart/2018/5/layout/IconCircleLabelList"/>
    <dgm:cxn modelId="{4D9478D2-1656-48B2-9AFF-8D8C3DFA3841}" type="presOf" srcId="{4386E7E4-C625-4E37-973F-4B92616C8BC1}" destId="{EDCFFAE6-C37A-44BB-8E56-0EEC77D29523}" srcOrd="0" destOrd="0" presId="urn:microsoft.com/office/officeart/2018/5/layout/IconCircleLabelList"/>
    <dgm:cxn modelId="{DCAAE0EA-8637-48CB-A7BD-540AE0F470EA}" type="presOf" srcId="{4A939891-CE0C-420D-AF23-57FF5E738503}" destId="{31F791BC-A461-46B1-A80E-AF70E04CFE8C}" srcOrd="0" destOrd="0" presId="urn:microsoft.com/office/officeart/2018/5/layout/IconCircleLabelList"/>
    <dgm:cxn modelId="{58C4D4F9-A1DB-460F-B29B-6C409E203332}" srcId="{4386E7E4-C625-4E37-973F-4B92616C8BC1}" destId="{4A939891-CE0C-420D-AF23-57FF5E738503}" srcOrd="1" destOrd="0" parTransId="{D4AFE6CA-8ACC-4556-9AB7-175009A23296}" sibTransId="{0BD5E20A-09AE-4338-97A7-7D77E243DC74}"/>
    <dgm:cxn modelId="{923D1A5F-58C6-481A-81A6-079278206ED0}" type="presParOf" srcId="{EDCFFAE6-C37A-44BB-8E56-0EEC77D29523}" destId="{B1B72359-BB31-4E8A-BEFF-138D21162AF9}" srcOrd="0" destOrd="0" presId="urn:microsoft.com/office/officeart/2018/5/layout/IconCircleLabelList"/>
    <dgm:cxn modelId="{350EE6B7-3500-446B-AEA9-459ED337AAA9}" type="presParOf" srcId="{B1B72359-BB31-4E8A-BEFF-138D21162AF9}" destId="{BD53067B-C45F-4852-9D24-967D1B13650B}" srcOrd="0" destOrd="0" presId="urn:microsoft.com/office/officeart/2018/5/layout/IconCircleLabelList"/>
    <dgm:cxn modelId="{40573D36-E5FB-45C8-8C4D-9EB291BD8C4F}" type="presParOf" srcId="{B1B72359-BB31-4E8A-BEFF-138D21162AF9}" destId="{1756202D-8855-4633-AEA4-789D251DC114}" srcOrd="1" destOrd="0" presId="urn:microsoft.com/office/officeart/2018/5/layout/IconCircleLabelList"/>
    <dgm:cxn modelId="{F2F9D249-0679-43D2-A2B3-F8767633E197}" type="presParOf" srcId="{B1B72359-BB31-4E8A-BEFF-138D21162AF9}" destId="{056A1F34-E667-437B-AC7C-E144C9128B96}" srcOrd="2" destOrd="0" presId="urn:microsoft.com/office/officeart/2018/5/layout/IconCircleLabelList"/>
    <dgm:cxn modelId="{FE2454F8-A874-4417-838A-DCB436905AAC}" type="presParOf" srcId="{B1B72359-BB31-4E8A-BEFF-138D21162AF9}" destId="{6AE54F8E-BE9D-4527-BE41-EC6B8CC4D6C3}" srcOrd="3" destOrd="0" presId="urn:microsoft.com/office/officeart/2018/5/layout/IconCircleLabelList"/>
    <dgm:cxn modelId="{3C5F3C39-B2D4-4427-8525-29824FCBD766}" type="presParOf" srcId="{EDCFFAE6-C37A-44BB-8E56-0EEC77D29523}" destId="{79EA028D-386A-4F9E-AD56-FFB23BDB7B5C}" srcOrd="1" destOrd="0" presId="urn:microsoft.com/office/officeart/2018/5/layout/IconCircleLabelList"/>
    <dgm:cxn modelId="{FA4BF110-AB75-40AF-85EA-4473076A05B7}" type="presParOf" srcId="{EDCFFAE6-C37A-44BB-8E56-0EEC77D29523}" destId="{FC7E2083-F99F-4C9C-A2BA-A9F1A194233E}" srcOrd="2" destOrd="0" presId="urn:microsoft.com/office/officeart/2018/5/layout/IconCircleLabelList"/>
    <dgm:cxn modelId="{88E6099B-88AD-44A1-8124-7C10215B437B}" type="presParOf" srcId="{FC7E2083-F99F-4C9C-A2BA-A9F1A194233E}" destId="{D75903D3-777C-4347-AABA-43C4FFB6A3D9}" srcOrd="0" destOrd="0" presId="urn:microsoft.com/office/officeart/2018/5/layout/IconCircleLabelList"/>
    <dgm:cxn modelId="{69C41961-4C64-4F8A-8932-3A5C81165B01}" type="presParOf" srcId="{FC7E2083-F99F-4C9C-A2BA-A9F1A194233E}" destId="{AC8C3457-400C-4E16-A255-9A118CE6EACD}" srcOrd="1" destOrd="0" presId="urn:microsoft.com/office/officeart/2018/5/layout/IconCircleLabelList"/>
    <dgm:cxn modelId="{75A3D8EE-C132-41E1-A9CD-96CD375DAE50}" type="presParOf" srcId="{FC7E2083-F99F-4C9C-A2BA-A9F1A194233E}" destId="{7325C054-6B24-4A3F-A256-F8E9B89D9891}" srcOrd="2" destOrd="0" presId="urn:microsoft.com/office/officeart/2018/5/layout/IconCircleLabelList"/>
    <dgm:cxn modelId="{C780AF0A-47D3-4187-8A59-3B1994A87F2C}" type="presParOf" srcId="{FC7E2083-F99F-4C9C-A2BA-A9F1A194233E}" destId="{31F791BC-A461-46B1-A80E-AF70E04CFE8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52582-52CD-4A2A-93C2-98AC6A811144}">
      <dsp:nvSpPr>
        <dsp:cNvPr id="0" name=""/>
        <dsp:cNvSpPr/>
      </dsp:nvSpPr>
      <dsp:spPr>
        <a:xfrm>
          <a:off x="550892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12AC2-5402-41DC-A2B3-AB440234AE61}">
      <dsp:nvSpPr>
        <dsp:cNvPr id="0" name=""/>
        <dsp:cNvSpPr/>
      </dsp:nvSpPr>
      <dsp:spPr>
        <a:xfrm>
          <a:off x="858792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00E64-1669-42AB-83E1-4024F9C2BF69}">
      <dsp:nvSpPr>
        <dsp:cNvPr id="0" name=""/>
        <dsp:cNvSpPr/>
      </dsp:nvSpPr>
      <dsp:spPr>
        <a:xfrm>
          <a:off x="89042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200" b="0" i="0" kern="1200"/>
            <a:t>Team</a:t>
          </a:r>
          <a:endParaRPr lang="en-US" sz="2200" kern="1200"/>
        </a:p>
      </dsp:txBody>
      <dsp:txXfrm>
        <a:off x="89042" y="2289522"/>
        <a:ext cx="2368460" cy="720000"/>
      </dsp:txXfrm>
    </dsp:sp>
    <dsp:sp modelId="{56BCE324-1580-43B9-A432-3FEC3B357DDA}">
      <dsp:nvSpPr>
        <dsp:cNvPr id="0" name=""/>
        <dsp:cNvSpPr/>
      </dsp:nvSpPr>
      <dsp:spPr>
        <a:xfrm>
          <a:off x="3333833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1B3F88-98A8-46AE-9F8C-4250BAC563BE}">
      <dsp:nvSpPr>
        <dsp:cNvPr id="0" name=""/>
        <dsp:cNvSpPr/>
      </dsp:nvSpPr>
      <dsp:spPr>
        <a:xfrm>
          <a:off x="3641733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4E02C-B4C4-4541-9CB4-63E23BF98B53}">
      <dsp:nvSpPr>
        <dsp:cNvPr id="0" name=""/>
        <dsp:cNvSpPr/>
      </dsp:nvSpPr>
      <dsp:spPr>
        <a:xfrm>
          <a:off x="2871984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200" b="0" i="0" kern="1200"/>
            <a:t>Ausgangslage &amp; Zielsetzung</a:t>
          </a:r>
          <a:endParaRPr lang="en-US" sz="2200" kern="1200"/>
        </a:p>
      </dsp:txBody>
      <dsp:txXfrm>
        <a:off x="2871984" y="2289522"/>
        <a:ext cx="2368460" cy="720000"/>
      </dsp:txXfrm>
    </dsp:sp>
    <dsp:sp modelId="{9EB2BCE8-60E4-4C6F-9900-B6D226A6B203}">
      <dsp:nvSpPr>
        <dsp:cNvPr id="0" name=""/>
        <dsp:cNvSpPr/>
      </dsp:nvSpPr>
      <dsp:spPr>
        <a:xfrm>
          <a:off x="6116775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84FA3-12ED-47BB-8D64-EB8BCC33A70D}">
      <dsp:nvSpPr>
        <dsp:cNvPr id="0" name=""/>
        <dsp:cNvSpPr/>
      </dsp:nvSpPr>
      <dsp:spPr>
        <a:xfrm>
          <a:off x="6424675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D46A0-97A4-4CBC-9302-4EEB3F4D55EB}">
      <dsp:nvSpPr>
        <dsp:cNvPr id="0" name=""/>
        <dsp:cNvSpPr/>
      </dsp:nvSpPr>
      <dsp:spPr>
        <a:xfrm>
          <a:off x="5654925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200" b="0" i="0" kern="1200"/>
            <a:t>Meilensteine</a:t>
          </a:r>
          <a:endParaRPr lang="en-US" sz="2200" kern="1200"/>
        </a:p>
      </dsp:txBody>
      <dsp:txXfrm>
        <a:off x="5654925" y="2289522"/>
        <a:ext cx="2368460" cy="720000"/>
      </dsp:txXfrm>
    </dsp:sp>
    <dsp:sp modelId="{0E8574F0-D42F-47CE-9282-2F394EB9E7C5}">
      <dsp:nvSpPr>
        <dsp:cNvPr id="0" name=""/>
        <dsp:cNvSpPr/>
      </dsp:nvSpPr>
      <dsp:spPr>
        <a:xfrm>
          <a:off x="8899716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4CF66-9A34-4448-894A-79F1035A56D4}">
      <dsp:nvSpPr>
        <dsp:cNvPr id="0" name=""/>
        <dsp:cNvSpPr/>
      </dsp:nvSpPr>
      <dsp:spPr>
        <a:xfrm>
          <a:off x="9207616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E1EF1-1370-43C9-943C-987693D33BCA}">
      <dsp:nvSpPr>
        <dsp:cNvPr id="0" name=""/>
        <dsp:cNvSpPr/>
      </dsp:nvSpPr>
      <dsp:spPr>
        <a:xfrm>
          <a:off x="8437866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200" b="0" i="0" kern="1200"/>
            <a:t>Geplantes Ergebnis</a:t>
          </a:r>
          <a:endParaRPr lang="en-US" sz="2200" kern="1200"/>
        </a:p>
      </dsp:txBody>
      <dsp:txXfrm>
        <a:off x="8437866" y="2289522"/>
        <a:ext cx="236846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7625F-616F-49E7-AEF3-79C72A90FC1A}">
      <dsp:nvSpPr>
        <dsp:cNvPr id="0" name=""/>
        <dsp:cNvSpPr/>
      </dsp:nvSpPr>
      <dsp:spPr>
        <a:xfrm>
          <a:off x="0" y="209526"/>
          <a:ext cx="5614987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0" i="0" kern="1200"/>
            <a:t>Ausgangslage</a:t>
          </a:r>
          <a:endParaRPr lang="en-US" sz="2100" kern="1200"/>
        </a:p>
      </dsp:txBody>
      <dsp:txXfrm>
        <a:off x="24588" y="234114"/>
        <a:ext cx="5565811" cy="454509"/>
      </dsp:txXfrm>
    </dsp:sp>
    <dsp:sp modelId="{C6D5D888-83B9-4AF6-8313-4DB3358BB7FD}">
      <dsp:nvSpPr>
        <dsp:cNvPr id="0" name=""/>
        <dsp:cNvSpPr/>
      </dsp:nvSpPr>
      <dsp:spPr>
        <a:xfrm>
          <a:off x="0" y="713211"/>
          <a:ext cx="5614987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7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b="0" i="0" kern="1200"/>
            <a:t>Mangel an Lernmotivation?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b="0" i="0" kern="1200"/>
            <a:t>Schlechte Noten?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b="0" i="0" kern="1200"/>
            <a:t>Verständnisprobleme?</a:t>
          </a:r>
          <a:endParaRPr lang="en-US" sz="1600" kern="1200"/>
        </a:p>
      </dsp:txBody>
      <dsp:txXfrm>
        <a:off x="0" y="713211"/>
        <a:ext cx="5614987" cy="825930"/>
      </dsp:txXfrm>
    </dsp:sp>
    <dsp:sp modelId="{178C432F-4DEB-4613-BA5E-7E817494EA00}">
      <dsp:nvSpPr>
        <dsp:cNvPr id="0" name=""/>
        <dsp:cNvSpPr/>
      </dsp:nvSpPr>
      <dsp:spPr>
        <a:xfrm>
          <a:off x="0" y="1539141"/>
          <a:ext cx="5614987" cy="503685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0" i="0" kern="1200"/>
            <a:t>Zielsetzung</a:t>
          </a:r>
          <a:endParaRPr lang="en-US" sz="2100" kern="1200"/>
        </a:p>
      </dsp:txBody>
      <dsp:txXfrm>
        <a:off x="24588" y="1563729"/>
        <a:ext cx="5565811" cy="454509"/>
      </dsp:txXfrm>
    </dsp:sp>
    <dsp:sp modelId="{4A6EDD2C-3B04-4DE9-80D2-4C91910748C8}">
      <dsp:nvSpPr>
        <dsp:cNvPr id="0" name=""/>
        <dsp:cNvSpPr/>
      </dsp:nvSpPr>
      <dsp:spPr>
        <a:xfrm>
          <a:off x="0" y="2042826"/>
          <a:ext cx="5614987" cy="2521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7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b="0" i="0" kern="1200"/>
            <a:t>Entwicklung einer Feedback-App, um die Anforderungen für ein umfassendes transparentes Beschwerdemanagement in Schulen zu erfüllen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b="0" i="0" kern="1200"/>
            <a:t>Stärkung der Bildung durch Sicherung oder Verbesserung der Qualität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b="0" i="0" kern="1200"/>
            <a:t>Reduktion negativer Erfahrungen/Kommentare von Schülern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b="0" i="0" kern="1200"/>
            <a:t>Dieses innovative Feedback-System verspricht eine WinWin-Situation für Beteiligten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b="0" i="0" kern="1200"/>
            <a:t>Lösung von Missverständnissen und Konflikten</a:t>
          </a:r>
          <a:endParaRPr lang="en-US" sz="1600" kern="1200"/>
        </a:p>
      </dsp:txBody>
      <dsp:txXfrm>
        <a:off x="0" y="2042826"/>
        <a:ext cx="5614987" cy="25212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953B4-C82F-420A-A391-89DEA903CF7C}">
      <dsp:nvSpPr>
        <dsp:cNvPr id="0" name=""/>
        <dsp:cNvSpPr/>
      </dsp:nvSpPr>
      <dsp:spPr>
        <a:xfrm>
          <a:off x="195832" y="502237"/>
          <a:ext cx="910537" cy="9105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F890E-084C-4F7D-BFEF-CFF11F5CE6B3}">
      <dsp:nvSpPr>
        <dsp:cNvPr id="0" name=""/>
        <dsp:cNvSpPr/>
      </dsp:nvSpPr>
      <dsp:spPr>
        <a:xfrm>
          <a:off x="387045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9D898-E716-4CD6-9613-19000ACEBFBE}">
      <dsp:nvSpPr>
        <dsp:cNvPr id="0" name=""/>
        <dsp:cNvSpPr/>
      </dsp:nvSpPr>
      <dsp:spPr>
        <a:xfrm>
          <a:off x="1301485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Min. 70% Schülern werden Feedback-App benutzen</a:t>
          </a:r>
          <a:endParaRPr lang="en-US" sz="1400" kern="1200"/>
        </a:p>
      </dsp:txBody>
      <dsp:txXfrm>
        <a:off x="1301485" y="502237"/>
        <a:ext cx="2146268" cy="910537"/>
      </dsp:txXfrm>
    </dsp:sp>
    <dsp:sp modelId="{CEB08A28-BF8C-43A6-A89D-07DE83BD8D2C}">
      <dsp:nvSpPr>
        <dsp:cNvPr id="0" name=""/>
        <dsp:cNvSpPr/>
      </dsp:nvSpPr>
      <dsp:spPr>
        <a:xfrm>
          <a:off x="3821724" y="502237"/>
          <a:ext cx="910537" cy="9105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AAB279-D325-48E6-956A-BF4B033E7C48}">
      <dsp:nvSpPr>
        <dsp:cNvPr id="0" name=""/>
        <dsp:cNvSpPr/>
      </dsp:nvSpPr>
      <dsp:spPr>
        <a:xfrm>
          <a:off x="4012937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A1E6A-71C7-4CB2-AE1F-E49CB9CC5417}">
      <dsp:nvSpPr>
        <dsp:cNvPr id="0" name=""/>
        <dsp:cNvSpPr/>
      </dsp:nvSpPr>
      <dsp:spPr>
        <a:xfrm>
          <a:off x="4927377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Sichtbare Verbesserung der Unterrichtsgestaltung</a:t>
          </a:r>
          <a:endParaRPr lang="en-US" sz="1400" kern="1200"/>
        </a:p>
      </dsp:txBody>
      <dsp:txXfrm>
        <a:off x="4927377" y="502237"/>
        <a:ext cx="2146268" cy="910537"/>
      </dsp:txXfrm>
    </dsp:sp>
    <dsp:sp modelId="{9ADD3186-5D8A-4E85-8711-ADBD8016EBCC}">
      <dsp:nvSpPr>
        <dsp:cNvPr id="0" name=""/>
        <dsp:cNvSpPr/>
      </dsp:nvSpPr>
      <dsp:spPr>
        <a:xfrm>
          <a:off x="7447616" y="502237"/>
          <a:ext cx="910537" cy="9105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C5556-161E-45E2-9C31-C782B5F011AB}">
      <dsp:nvSpPr>
        <dsp:cNvPr id="0" name=""/>
        <dsp:cNvSpPr/>
      </dsp:nvSpPr>
      <dsp:spPr>
        <a:xfrm>
          <a:off x="7638829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D86E2-4C30-49EA-8283-A476587569CD}">
      <dsp:nvSpPr>
        <dsp:cNvPr id="0" name=""/>
        <dsp:cNvSpPr/>
      </dsp:nvSpPr>
      <dsp:spPr>
        <a:xfrm>
          <a:off x="8553269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Steigerung des Lernerfolgs und Motivation</a:t>
          </a:r>
          <a:endParaRPr lang="en-US" sz="1400" kern="1200"/>
        </a:p>
      </dsp:txBody>
      <dsp:txXfrm>
        <a:off x="8553269" y="502237"/>
        <a:ext cx="2146268" cy="910537"/>
      </dsp:txXfrm>
    </dsp:sp>
    <dsp:sp modelId="{BCE93E1D-A26A-42F0-8CD4-6D1DC4E2FB70}">
      <dsp:nvSpPr>
        <dsp:cNvPr id="0" name=""/>
        <dsp:cNvSpPr/>
      </dsp:nvSpPr>
      <dsp:spPr>
        <a:xfrm>
          <a:off x="195832" y="1991502"/>
          <a:ext cx="910537" cy="9105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D731C-A455-424D-90E5-5F997F6A27DE}">
      <dsp:nvSpPr>
        <dsp:cNvPr id="0" name=""/>
        <dsp:cNvSpPr/>
      </dsp:nvSpPr>
      <dsp:spPr>
        <a:xfrm>
          <a:off x="387045" y="2182715"/>
          <a:ext cx="528112" cy="5281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9E78E-BC9B-4FC8-AA06-8BC2C2B74CD5}">
      <dsp:nvSpPr>
        <dsp:cNvPr id="0" name=""/>
        <dsp:cNvSpPr/>
      </dsp:nvSpPr>
      <dsp:spPr>
        <a:xfrm>
          <a:off x="1301485" y="1991502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Verbesserung der Schüler-Lehrer-Beziehung</a:t>
          </a:r>
          <a:endParaRPr lang="en-US" sz="1400" kern="1200"/>
        </a:p>
      </dsp:txBody>
      <dsp:txXfrm>
        <a:off x="1301485" y="1991502"/>
        <a:ext cx="2146268" cy="910537"/>
      </dsp:txXfrm>
    </dsp:sp>
    <dsp:sp modelId="{AB2D7075-45D5-487A-A23B-3245E185A999}">
      <dsp:nvSpPr>
        <dsp:cNvPr id="0" name=""/>
        <dsp:cNvSpPr/>
      </dsp:nvSpPr>
      <dsp:spPr>
        <a:xfrm>
          <a:off x="3821724" y="1991502"/>
          <a:ext cx="910537" cy="9105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49B73-DF9B-4198-875B-6892788B06DD}">
      <dsp:nvSpPr>
        <dsp:cNvPr id="0" name=""/>
        <dsp:cNvSpPr/>
      </dsp:nvSpPr>
      <dsp:spPr>
        <a:xfrm>
          <a:off x="4012937" y="2182715"/>
          <a:ext cx="528112" cy="5281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27D03-F6AF-46E2-A832-006C35871212}">
      <dsp:nvSpPr>
        <dsp:cNvPr id="0" name=""/>
        <dsp:cNvSpPr/>
      </dsp:nvSpPr>
      <dsp:spPr>
        <a:xfrm>
          <a:off x="4927377" y="1991502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Weniger Missverständnisse und Konflikte zwischen Lehrer und Schüler</a:t>
          </a:r>
          <a:endParaRPr lang="en-US" sz="1400" kern="1200"/>
        </a:p>
      </dsp:txBody>
      <dsp:txXfrm>
        <a:off x="4927377" y="1991502"/>
        <a:ext cx="2146268" cy="9105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BFDD9-5FBF-4B1D-9296-CCE091B1DB93}">
      <dsp:nvSpPr>
        <dsp:cNvPr id="0" name=""/>
        <dsp:cNvSpPr/>
      </dsp:nvSpPr>
      <dsp:spPr>
        <a:xfrm>
          <a:off x="0" y="446"/>
          <a:ext cx="715427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F03C8-5954-4041-811A-79AC7A60135B}">
      <dsp:nvSpPr>
        <dsp:cNvPr id="0" name=""/>
        <dsp:cNvSpPr/>
      </dsp:nvSpPr>
      <dsp:spPr>
        <a:xfrm>
          <a:off x="0" y="446"/>
          <a:ext cx="7154279" cy="522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i="0" kern="1200" dirty="0"/>
            <a:t>Projektstart (Anforderungs-Definition)		22.04.2021	</a:t>
          </a:r>
          <a:endParaRPr lang="en-US" sz="1700" kern="1200" dirty="0"/>
        </a:p>
      </dsp:txBody>
      <dsp:txXfrm>
        <a:off x="0" y="446"/>
        <a:ext cx="7154279" cy="522542"/>
      </dsp:txXfrm>
    </dsp:sp>
    <dsp:sp modelId="{1E2370ED-79E0-4D4C-8791-D72751D2DF83}">
      <dsp:nvSpPr>
        <dsp:cNvPr id="0" name=""/>
        <dsp:cNvSpPr/>
      </dsp:nvSpPr>
      <dsp:spPr>
        <a:xfrm>
          <a:off x="0" y="522988"/>
          <a:ext cx="715427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F86AE-CE72-41BC-9E2A-28F0B8588CFB}">
      <dsp:nvSpPr>
        <dsp:cNvPr id="0" name=""/>
        <dsp:cNvSpPr/>
      </dsp:nvSpPr>
      <dsp:spPr>
        <a:xfrm>
          <a:off x="0" y="522988"/>
          <a:ext cx="7154279" cy="522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i="0" kern="1200" dirty="0"/>
            <a:t>Konzeption						28.06.2021</a:t>
          </a:r>
          <a:endParaRPr lang="en-US" sz="1700" kern="1200" dirty="0"/>
        </a:p>
      </dsp:txBody>
      <dsp:txXfrm>
        <a:off x="0" y="522988"/>
        <a:ext cx="7154279" cy="522542"/>
      </dsp:txXfrm>
    </dsp:sp>
    <dsp:sp modelId="{12B822EC-8896-421C-BBAD-A5CFDAF18070}">
      <dsp:nvSpPr>
        <dsp:cNvPr id="0" name=""/>
        <dsp:cNvSpPr/>
      </dsp:nvSpPr>
      <dsp:spPr>
        <a:xfrm>
          <a:off x="0" y="1045531"/>
          <a:ext cx="715427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24D83-54BF-45D6-A16D-44F7D7831DD3}">
      <dsp:nvSpPr>
        <dsp:cNvPr id="0" name=""/>
        <dsp:cNvSpPr/>
      </dsp:nvSpPr>
      <dsp:spPr>
        <a:xfrm>
          <a:off x="0" y="1045531"/>
          <a:ext cx="7154279" cy="522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i="0" kern="1200" dirty="0"/>
            <a:t>Entwicklung						20.12.2021</a:t>
          </a:r>
          <a:endParaRPr lang="en-US" sz="1700" kern="1200" dirty="0"/>
        </a:p>
      </dsp:txBody>
      <dsp:txXfrm>
        <a:off x="0" y="1045531"/>
        <a:ext cx="7154279" cy="522542"/>
      </dsp:txXfrm>
    </dsp:sp>
    <dsp:sp modelId="{6AC83F81-BA85-4B80-9DCA-89DBD6656A46}">
      <dsp:nvSpPr>
        <dsp:cNvPr id="0" name=""/>
        <dsp:cNvSpPr/>
      </dsp:nvSpPr>
      <dsp:spPr>
        <a:xfrm>
          <a:off x="0" y="1568073"/>
          <a:ext cx="715427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90D40-0BEF-4476-B204-C7A3781C0906}">
      <dsp:nvSpPr>
        <dsp:cNvPr id="0" name=""/>
        <dsp:cNvSpPr/>
      </dsp:nvSpPr>
      <dsp:spPr>
        <a:xfrm>
          <a:off x="0" y="1568073"/>
          <a:ext cx="7154279" cy="522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i="0" kern="1200" dirty="0"/>
            <a:t>Test des Prototypen					17.01.2022</a:t>
          </a:r>
          <a:endParaRPr lang="en-US" sz="1700" kern="1200" dirty="0"/>
        </a:p>
      </dsp:txBody>
      <dsp:txXfrm>
        <a:off x="0" y="1568073"/>
        <a:ext cx="7154279" cy="522542"/>
      </dsp:txXfrm>
    </dsp:sp>
    <dsp:sp modelId="{661A4286-8513-4059-9C9F-0FCB53A6C31C}">
      <dsp:nvSpPr>
        <dsp:cNvPr id="0" name=""/>
        <dsp:cNvSpPr/>
      </dsp:nvSpPr>
      <dsp:spPr>
        <a:xfrm>
          <a:off x="0" y="2090615"/>
          <a:ext cx="715427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F3250-1031-4158-998B-9CD518474EF1}">
      <dsp:nvSpPr>
        <dsp:cNvPr id="0" name=""/>
        <dsp:cNvSpPr/>
      </dsp:nvSpPr>
      <dsp:spPr>
        <a:xfrm>
          <a:off x="0" y="2090615"/>
          <a:ext cx="7154279" cy="522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i="0" kern="1200" dirty="0"/>
            <a:t>Implementierung (Realisierung)			14.02.2022</a:t>
          </a:r>
          <a:endParaRPr lang="en-US" sz="1700" kern="1200" dirty="0"/>
        </a:p>
      </dsp:txBody>
      <dsp:txXfrm>
        <a:off x="0" y="2090615"/>
        <a:ext cx="7154279" cy="522542"/>
      </dsp:txXfrm>
    </dsp:sp>
    <dsp:sp modelId="{5B4956AF-91B8-4799-B05E-E06C7AB97884}">
      <dsp:nvSpPr>
        <dsp:cNvPr id="0" name=""/>
        <dsp:cNvSpPr/>
      </dsp:nvSpPr>
      <dsp:spPr>
        <a:xfrm>
          <a:off x="0" y="2613157"/>
          <a:ext cx="715427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75C57-0470-4106-B0C9-9AA57BEB0EF6}">
      <dsp:nvSpPr>
        <dsp:cNvPr id="0" name=""/>
        <dsp:cNvSpPr/>
      </dsp:nvSpPr>
      <dsp:spPr>
        <a:xfrm>
          <a:off x="0" y="2613157"/>
          <a:ext cx="7154279" cy="522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i="0" kern="1200" dirty="0"/>
            <a:t>Einführung der App (Präsentation)			01.03.2022</a:t>
          </a:r>
          <a:endParaRPr lang="en-US" sz="1700" kern="1200" dirty="0"/>
        </a:p>
      </dsp:txBody>
      <dsp:txXfrm>
        <a:off x="0" y="2613157"/>
        <a:ext cx="7154279" cy="522542"/>
      </dsp:txXfrm>
    </dsp:sp>
    <dsp:sp modelId="{5ADCC34B-678C-4F3B-B5E7-317742405195}">
      <dsp:nvSpPr>
        <dsp:cNvPr id="0" name=""/>
        <dsp:cNvSpPr/>
      </dsp:nvSpPr>
      <dsp:spPr>
        <a:xfrm>
          <a:off x="0" y="3135700"/>
          <a:ext cx="715427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5CFEF-3BD0-4C5A-9B07-D7C8500E66D1}">
      <dsp:nvSpPr>
        <dsp:cNvPr id="0" name=""/>
        <dsp:cNvSpPr/>
      </dsp:nvSpPr>
      <dsp:spPr>
        <a:xfrm>
          <a:off x="0" y="3135700"/>
          <a:ext cx="7154279" cy="522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i="0" kern="1200" dirty="0"/>
            <a:t>Projektabschluss					31.03.2022</a:t>
          </a:r>
          <a:endParaRPr lang="en-US" sz="1700" kern="1200" dirty="0"/>
        </a:p>
      </dsp:txBody>
      <dsp:txXfrm>
        <a:off x="0" y="3135700"/>
        <a:ext cx="7154279" cy="5225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7D2CD-1549-49BB-AA3C-CB204128B819}">
      <dsp:nvSpPr>
        <dsp:cNvPr id="0" name=""/>
        <dsp:cNvSpPr/>
      </dsp:nvSpPr>
      <dsp:spPr>
        <a:xfrm>
          <a:off x="668684" y="62213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5CEBB-C07A-40F6-9FFB-346CF1708540}">
      <dsp:nvSpPr>
        <dsp:cNvPr id="0" name=""/>
        <dsp:cNvSpPr/>
      </dsp:nvSpPr>
      <dsp:spPr>
        <a:xfrm>
          <a:off x="90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A9F3F-40E0-4ACD-BA1D-ABA721E49C9D}">
      <dsp:nvSpPr>
        <dsp:cNvPr id="0" name=""/>
        <dsp:cNvSpPr/>
      </dsp:nvSpPr>
      <dsp:spPr>
        <a:xfrm>
          <a:off x="317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b="0" i="0" kern="1200" dirty="0"/>
            <a:t>WEB Applikation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Angular</a:t>
          </a:r>
        </a:p>
      </dsp:txBody>
      <dsp:txXfrm>
        <a:off x="317684" y="2062138"/>
        <a:ext cx="1800000" cy="720000"/>
      </dsp:txXfrm>
    </dsp:sp>
    <dsp:sp modelId="{3D422982-48BB-41F9-92D4-CD08ABF3E259}">
      <dsp:nvSpPr>
        <dsp:cNvPr id="0" name=""/>
        <dsp:cNvSpPr/>
      </dsp:nvSpPr>
      <dsp:spPr>
        <a:xfrm>
          <a:off x="2783684" y="62213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C9CB5-7E7D-4BFF-BDD8-CF5616AB7354}">
      <dsp:nvSpPr>
        <dsp:cNvPr id="0" name=""/>
        <dsp:cNvSpPr/>
      </dsp:nvSpPr>
      <dsp:spPr>
        <a:xfrm>
          <a:off x="3017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AA992-340B-46A1-A36A-79204BD7881E}">
      <dsp:nvSpPr>
        <dsp:cNvPr id="0" name=""/>
        <dsp:cNvSpPr/>
      </dsp:nvSpPr>
      <dsp:spPr>
        <a:xfrm>
          <a:off x="2432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b="0" i="0" kern="1200" dirty="0"/>
            <a:t>Backend Programm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kern="1200" dirty="0"/>
            <a:t>C# .NET </a:t>
          </a:r>
          <a:endParaRPr lang="en-US" sz="1500" kern="1200" dirty="0"/>
        </a:p>
      </dsp:txBody>
      <dsp:txXfrm>
        <a:off x="2432684" y="2062138"/>
        <a:ext cx="1800000" cy="720000"/>
      </dsp:txXfrm>
    </dsp:sp>
    <dsp:sp modelId="{4C5E6D10-5B62-4522-A23C-39A1AC8B2B73}">
      <dsp:nvSpPr>
        <dsp:cNvPr id="0" name=""/>
        <dsp:cNvSpPr/>
      </dsp:nvSpPr>
      <dsp:spPr>
        <a:xfrm>
          <a:off x="4898684" y="62213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D1762-5E9B-4303-AF72-88568680FF53}">
      <dsp:nvSpPr>
        <dsp:cNvPr id="0" name=""/>
        <dsp:cNvSpPr/>
      </dsp:nvSpPr>
      <dsp:spPr>
        <a:xfrm>
          <a:off x="513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16D4B-4056-4C24-ABD1-061D616A3AF2}">
      <dsp:nvSpPr>
        <dsp:cNvPr id="0" name=""/>
        <dsp:cNvSpPr/>
      </dsp:nvSpPr>
      <dsp:spPr>
        <a:xfrm>
          <a:off x="4547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b="0" i="0" kern="1200" dirty="0"/>
            <a:t>Data Base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b="0" i="0" kern="1200" dirty="0"/>
            <a:t>Oracle</a:t>
          </a:r>
          <a:endParaRPr lang="en-US" sz="1500" kern="1200" dirty="0"/>
        </a:p>
      </dsp:txBody>
      <dsp:txXfrm>
        <a:off x="4547684" y="2062138"/>
        <a:ext cx="1800000" cy="720000"/>
      </dsp:txXfrm>
    </dsp:sp>
    <dsp:sp modelId="{E9277E86-4DCE-4E79-9633-24F7FBDEE8F5}">
      <dsp:nvSpPr>
        <dsp:cNvPr id="0" name=""/>
        <dsp:cNvSpPr/>
      </dsp:nvSpPr>
      <dsp:spPr>
        <a:xfrm>
          <a:off x="7013685" y="62213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4951D-4759-4749-BB4F-78ABC6DCCBCE}">
      <dsp:nvSpPr>
        <dsp:cNvPr id="0" name=""/>
        <dsp:cNvSpPr/>
      </dsp:nvSpPr>
      <dsp:spPr>
        <a:xfrm>
          <a:off x="7247685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2C3DC-EF89-48F8-82AB-9B245A0EC9FD}">
      <dsp:nvSpPr>
        <dsp:cNvPr id="0" name=""/>
        <dsp:cNvSpPr/>
      </dsp:nvSpPr>
      <dsp:spPr>
        <a:xfrm>
          <a:off x="6662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b="0" i="0" kern="1200" dirty="0"/>
            <a:t>Web-Page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b="0" i="0" kern="1200" dirty="0"/>
            <a:t>HTML/CSS/JS</a:t>
          </a:r>
          <a:endParaRPr lang="en-US" sz="1500" kern="1200" dirty="0"/>
        </a:p>
      </dsp:txBody>
      <dsp:txXfrm>
        <a:off x="6662684" y="2062138"/>
        <a:ext cx="1800000" cy="720000"/>
      </dsp:txXfrm>
    </dsp:sp>
    <dsp:sp modelId="{9A62A658-0C90-40EA-B79D-8C176A6E6595}">
      <dsp:nvSpPr>
        <dsp:cNvPr id="0" name=""/>
        <dsp:cNvSpPr/>
      </dsp:nvSpPr>
      <dsp:spPr>
        <a:xfrm>
          <a:off x="9128685" y="62213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62DD8-E568-4ECD-B78C-72F3A0EA959F}">
      <dsp:nvSpPr>
        <dsp:cNvPr id="0" name=""/>
        <dsp:cNvSpPr/>
      </dsp:nvSpPr>
      <dsp:spPr>
        <a:xfrm>
          <a:off x="936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1847B-E5D7-419D-82E1-EB44D89956C5}">
      <dsp:nvSpPr>
        <dsp:cNvPr id="0" name=""/>
        <dsp:cNvSpPr/>
      </dsp:nvSpPr>
      <dsp:spPr>
        <a:xfrm>
          <a:off x="8777685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b="0" i="0" kern="1200" dirty="0"/>
            <a:t>Hosting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b="0" i="0" kern="1200" dirty="0"/>
            <a:t>MS AZURE</a:t>
          </a:r>
          <a:endParaRPr lang="en-US" sz="1500" kern="1200" dirty="0"/>
        </a:p>
      </dsp:txBody>
      <dsp:txXfrm>
        <a:off x="8777685" y="2062138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5E4D1-275A-4933-B3DE-5DC0FE163207}">
      <dsp:nvSpPr>
        <dsp:cNvPr id="0" name=""/>
        <dsp:cNvSpPr/>
      </dsp:nvSpPr>
      <dsp:spPr>
        <a:xfrm>
          <a:off x="0" y="582"/>
          <a:ext cx="561498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3C6F6-AE31-4E33-B793-732090D36766}">
      <dsp:nvSpPr>
        <dsp:cNvPr id="0" name=""/>
        <dsp:cNvSpPr/>
      </dsp:nvSpPr>
      <dsp:spPr>
        <a:xfrm>
          <a:off x="0" y="582"/>
          <a:ext cx="5614987" cy="477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kern="1200"/>
            <a:t>Einfachheit</a:t>
          </a:r>
          <a:endParaRPr lang="en-US" sz="2200" kern="1200"/>
        </a:p>
      </dsp:txBody>
      <dsp:txXfrm>
        <a:off x="0" y="582"/>
        <a:ext cx="5614987" cy="477244"/>
      </dsp:txXfrm>
    </dsp:sp>
    <dsp:sp modelId="{796DB705-97B1-4CC4-840A-5C87FA8C0A7F}">
      <dsp:nvSpPr>
        <dsp:cNvPr id="0" name=""/>
        <dsp:cNvSpPr/>
      </dsp:nvSpPr>
      <dsp:spPr>
        <a:xfrm>
          <a:off x="0" y="477827"/>
          <a:ext cx="561498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44C91-F6D5-4E68-BDA6-B3D1A00E9827}">
      <dsp:nvSpPr>
        <dsp:cNvPr id="0" name=""/>
        <dsp:cNvSpPr/>
      </dsp:nvSpPr>
      <dsp:spPr>
        <a:xfrm>
          <a:off x="0" y="477827"/>
          <a:ext cx="5614987" cy="477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kern="1200"/>
            <a:t>Geschwindigkeit</a:t>
          </a:r>
          <a:endParaRPr lang="en-US" sz="2200" kern="1200"/>
        </a:p>
      </dsp:txBody>
      <dsp:txXfrm>
        <a:off x="0" y="477827"/>
        <a:ext cx="5614987" cy="477244"/>
      </dsp:txXfrm>
    </dsp:sp>
    <dsp:sp modelId="{F0BEAB7F-028A-4A6E-88A8-F45E51660388}">
      <dsp:nvSpPr>
        <dsp:cNvPr id="0" name=""/>
        <dsp:cNvSpPr/>
      </dsp:nvSpPr>
      <dsp:spPr>
        <a:xfrm>
          <a:off x="0" y="955072"/>
          <a:ext cx="561498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00E8F-1854-4F46-BAFD-0C99F63CAFAB}">
      <dsp:nvSpPr>
        <dsp:cNvPr id="0" name=""/>
        <dsp:cNvSpPr/>
      </dsp:nvSpPr>
      <dsp:spPr>
        <a:xfrm>
          <a:off x="0" y="955072"/>
          <a:ext cx="5614987" cy="477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kern="1200"/>
            <a:t>Gute Bildauflösung</a:t>
          </a:r>
          <a:endParaRPr lang="en-US" sz="2200" kern="1200"/>
        </a:p>
      </dsp:txBody>
      <dsp:txXfrm>
        <a:off x="0" y="955072"/>
        <a:ext cx="5614987" cy="477244"/>
      </dsp:txXfrm>
    </dsp:sp>
    <dsp:sp modelId="{16E09075-CCC0-4D80-B776-5C289C6B3D5B}">
      <dsp:nvSpPr>
        <dsp:cNvPr id="0" name=""/>
        <dsp:cNvSpPr/>
      </dsp:nvSpPr>
      <dsp:spPr>
        <a:xfrm>
          <a:off x="0" y="1432316"/>
          <a:ext cx="561498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DEA5B-0DC2-409F-ACC2-17B3CAAD427C}">
      <dsp:nvSpPr>
        <dsp:cNvPr id="0" name=""/>
        <dsp:cNvSpPr/>
      </dsp:nvSpPr>
      <dsp:spPr>
        <a:xfrm>
          <a:off x="0" y="1432316"/>
          <a:ext cx="5614987" cy="477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kern="1200"/>
            <a:t>Flexibilität</a:t>
          </a:r>
          <a:endParaRPr lang="en-US" sz="2200" kern="1200"/>
        </a:p>
      </dsp:txBody>
      <dsp:txXfrm>
        <a:off x="0" y="1432316"/>
        <a:ext cx="5614987" cy="477244"/>
      </dsp:txXfrm>
    </dsp:sp>
    <dsp:sp modelId="{74A2E5F4-7A8A-462C-8D72-E90CE26CD2A7}">
      <dsp:nvSpPr>
        <dsp:cNvPr id="0" name=""/>
        <dsp:cNvSpPr/>
      </dsp:nvSpPr>
      <dsp:spPr>
        <a:xfrm>
          <a:off x="0" y="1909561"/>
          <a:ext cx="561498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ECE97-8F94-46C4-A1F8-C03790961CC3}">
      <dsp:nvSpPr>
        <dsp:cNvPr id="0" name=""/>
        <dsp:cNvSpPr/>
      </dsp:nvSpPr>
      <dsp:spPr>
        <a:xfrm>
          <a:off x="0" y="1909561"/>
          <a:ext cx="5614987" cy="477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kern="1200"/>
            <a:t>Sicherheit</a:t>
          </a:r>
          <a:endParaRPr lang="en-US" sz="2200" kern="1200"/>
        </a:p>
      </dsp:txBody>
      <dsp:txXfrm>
        <a:off x="0" y="1909561"/>
        <a:ext cx="5614987" cy="477244"/>
      </dsp:txXfrm>
    </dsp:sp>
    <dsp:sp modelId="{88CD98A1-7CED-4290-90EF-035DAB4206DB}">
      <dsp:nvSpPr>
        <dsp:cNvPr id="0" name=""/>
        <dsp:cNvSpPr/>
      </dsp:nvSpPr>
      <dsp:spPr>
        <a:xfrm>
          <a:off x="0" y="2386806"/>
          <a:ext cx="561498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28D42-FF6C-464B-90FD-5163E8E1D020}">
      <dsp:nvSpPr>
        <dsp:cNvPr id="0" name=""/>
        <dsp:cNvSpPr/>
      </dsp:nvSpPr>
      <dsp:spPr>
        <a:xfrm>
          <a:off x="0" y="2386806"/>
          <a:ext cx="5614987" cy="477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kern="1200"/>
            <a:t>Suchoptionen</a:t>
          </a:r>
          <a:endParaRPr lang="en-US" sz="2200" kern="1200"/>
        </a:p>
      </dsp:txBody>
      <dsp:txXfrm>
        <a:off x="0" y="2386806"/>
        <a:ext cx="5614987" cy="477244"/>
      </dsp:txXfrm>
    </dsp:sp>
    <dsp:sp modelId="{7F6D3793-61EC-4161-A199-1D3F98EB8E78}">
      <dsp:nvSpPr>
        <dsp:cNvPr id="0" name=""/>
        <dsp:cNvSpPr/>
      </dsp:nvSpPr>
      <dsp:spPr>
        <a:xfrm>
          <a:off x="0" y="2864051"/>
          <a:ext cx="561498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E92FF-E3C6-42F0-A17A-4743AC9518B9}">
      <dsp:nvSpPr>
        <dsp:cNvPr id="0" name=""/>
        <dsp:cNvSpPr/>
      </dsp:nvSpPr>
      <dsp:spPr>
        <a:xfrm>
          <a:off x="0" y="2864051"/>
          <a:ext cx="5614987" cy="477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kern="1200"/>
            <a:t>Helle und kräftige Farbschemata</a:t>
          </a:r>
          <a:endParaRPr lang="en-US" sz="2200" kern="1200"/>
        </a:p>
      </dsp:txBody>
      <dsp:txXfrm>
        <a:off x="0" y="2864051"/>
        <a:ext cx="5614987" cy="477244"/>
      </dsp:txXfrm>
    </dsp:sp>
    <dsp:sp modelId="{B63E0BE9-CE5D-4B0F-A6F1-337C885614D7}">
      <dsp:nvSpPr>
        <dsp:cNvPr id="0" name=""/>
        <dsp:cNvSpPr/>
      </dsp:nvSpPr>
      <dsp:spPr>
        <a:xfrm>
          <a:off x="0" y="3341296"/>
          <a:ext cx="561498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106C1-39E9-4F11-BD64-3AD988C8288F}">
      <dsp:nvSpPr>
        <dsp:cNvPr id="0" name=""/>
        <dsp:cNvSpPr/>
      </dsp:nvSpPr>
      <dsp:spPr>
        <a:xfrm>
          <a:off x="0" y="3341296"/>
          <a:ext cx="5614987" cy="477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kern="1200"/>
            <a:t>Mitteilungen</a:t>
          </a:r>
          <a:endParaRPr lang="en-US" sz="2200" kern="1200"/>
        </a:p>
      </dsp:txBody>
      <dsp:txXfrm>
        <a:off x="0" y="3341296"/>
        <a:ext cx="5614987" cy="477244"/>
      </dsp:txXfrm>
    </dsp:sp>
    <dsp:sp modelId="{35A7ADC0-F6C9-43C1-992B-25D63DA7DD8C}">
      <dsp:nvSpPr>
        <dsp:cNvPr id="0" name=""/>
        <dsp:cNvSpPr/>
      </dsp:nvSpPr>
      <dsp:spPr>
        <a:xfrm>
          <a:off x="0" y="3818540"/>
          <a:ext cx="561498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A6CAB-FFAB-42B2-94CE-8BD5669AC1D6}">
      <dsp:nvSpPr>
        <dsp:cNvPr id="0" name=""/>
        <dsp:cNvSpPr/>
      </dsp:nvSpPr>
      <dsp:spPr>
        <a:xfrm>
          <a:off x="0" y="3818540"/>
          <a:ext cx="5614987" cy="477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kern="1200"/>
            <a:t>Benutzer-Feedback</a:t>
          </a:r>
          <a:endParaRPr lang="en-US" sz="2200" kern="1200"/>
        </a:p>
      </dsp:txBody>
      <dsp:txXfrm>
        <a:off x="0" y="3818540"/>
        <a:ext cx="5614987" cy="477244"/>
      </dsp:txXfrm>
    </dsp:sp>
    <dsp:sp modelId="{54B9021D-70DA-4599-B000-81EB0776DEA8}">
      <dsp:nvSpPr>
        <dsp:cNvPr id="0" name=""/>
        <dsp:cNvSpPr/>
      </dsp:nvSpPr>
      <dsp:spPr>
        <a:xfrm>
          <a:off x="0" y="4295785"/>
          <a:ext cx="561498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D0492-37DF-44E2-A1CD-C483D8E94BBD}">
      <dsp:nvSpPr>
        <dsp:cNvPr id="0" name=""/>
        <dsp:cNvSpPr/>
      </dsp:nvSpPr>
      <dsp:spPr>
        <a:xfrm>
          <a:off x="0" y="4295785"/>
          <a:ext cx="5614987" cy="477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kern="1200"/>
            <a:t>Aktualisierung</a:t>
          </a:r>
          <a:endParaRPr lang="en-US" sz="2200" kern="1200"/>
        </a:p>
      </dsp:txBody>
      <dsp:txXfrm>
        <a:off x="0" y="4295785"/>
        <a:ext cx="5614987" cy="4772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3067B-C45F-4852-9D24-967D1B13650B}">
      <dsp:nvSpPr>
        <dsp:cNvPr id="0" name=""/>
        <dsp:cNvSpPr/>
      </dsp:nvSpPr>
      <dsp:spPr>
        <a:xfrm>
          <a:off x="2485700" y="14638"/>
          <a:ext cx="2024437" cy="2024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6202D-8855-4633-AEA4-789D251DC114}">
      <dsp:nvSpPr>
        <dsp:cNvPr id="0" name=""/>
        <dsp:cNvSpPr/>
      </dsp:nvSpPr>
      <dsp:spPr>
        <a:xfrm>
          <a:off x="2917138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54F8E-BE9D-4527-BE41-EC6B8CC4D6C3}">
      <dsp:nvSpPr>
        <dsp:cNvPr id="0" name=""/>
        <dsp:cNvSpPr/>
      </dsp:nvSpPr>
      <dsp:spPr>
        <a:xfrm>
          <a:off x="1838544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b="0" i="0" kern="1200"/>
            <a:t>Eine neue Perspektive</a:t>
          </a:r>
          <a:endParaRPr lang="en-US" sz="2500" kern="1200"/>
        </a:p>
      </dsp:txBody>
      <dsp:txXfrm>
        <a:off x="1838544" y="2669638"/>
        <a:ext cx="3318750" cy="720000"/>
      </dsp:txXfrm>
    </dsp:sp>
    <dsp:sp modelId="{D75903D3-777C-4347-AABA-43C4FFB6A3D9}">
      <dsp:nvSpPr>
        <dsp:cNvPr id="0" name=""/>
        <dsp:cNvSpPr/>
      </dsp:nvSpPr>
      <dsp:spPr>
        <a:xfrm>
          <a:off x="6385231" y="14638"/>
          <a:ext cx="2024437" cy="2024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C3457-400C-4E16-A255-9A118CE6EACD}">
      <dsp:nvSpPr>
        <dsp:cNvPr id="0" name=""/>
        <dsp:cNvSpPr/>
      </dsp:nvSpPr>
      <dsp:spPr>
        <a:xfrm>
          <a:off x="6816669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791BC-A461-46B1-A80E-AF70E04CFE8C}">
      <dsp:nvSpPr>
        <dsp:cNvPr id="0" name=""/>
        <dsp:cNvSpPr/>
      </dsp:nvSpPr>
      <dsp:spPr>
        <a:xfrm>
          <a:off x="5738075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b="0" i="0" kern="1200"/>
            <a:t>Eine neue Lösung</a:t>
          </a:r>
          <a:endParaRPr lang="en-US" sz="2500" kern="1200"/>
        </a:p>
      </dsp:txBody>
      <dsp:txXfrm>
        <a:off x="5738075" y="2669638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672BD-261C-4EDC-9C5E-C246835120E7}" type="datetime1">
              <a:rPr lang="de-DE" smtClean="0"/>
              <a:t>14.06.2021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664F4-ABD2-4F09-9758-D36145E15169}" type="datetime1">
              <a:rPr lang="de-DE" smtClean="0"/>
              <a:t>14.06.2021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4247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928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619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1928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8690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084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770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2BBC2-F8BD-4F8F-ABAE-94F032CEE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C6221E-61E5-41B8-8B8A-6A97ECE30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5F461A-2954-4B84-B9A0-D7E40556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5856-A753-4E39-9244-0500201B2094}" type="datetimeFigureOut">
              <a:rPr lang="de-DE" smtClean="0"/>
              <a:t>14.06.2021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E76319-D33A-4880-A944-19097B71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D36B6F-A5A7-4D7E-983C-7B3F82D2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CE18-5115-4B79-AEF9-010CFB3A5D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04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14.06.2021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9470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14.06.2021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039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14.06.2021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77920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14.06.2021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46453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14.06.2021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92132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14.06.2021</a:t>
            </a:fld>
            <a:endParaRPr lang="de-D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31928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14.06.2021</a:t>
            </a:fld>
            <a:endParaRPr lang="de-D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184482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86D372-411D-4B4E-9C3F-27EFF2F8BE1E}" type="datetime1">
              <a:rPr lang="de-DE" smtClean="0"/>
              <a:t>14.06.2021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917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26EB1D-CBBF-438D-A188-239583155CD5}" type="datetime1">
              <a:rPr lang="de-DE" smtClean="0"/>
              <a:t>14.06.2021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0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1DC1D16-35AE-483F-A8F9-EC1EF24F09BF}"/>
              </a:ext>
            </a:extLst>
          </p:cNvPr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686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158FB9A-9055-4D91-A8D6-422B1A47ADD6}" type="datetime1">
              <a:rPr lang="de-DE" smtClean="0"/>
              <a:t>14.06.2021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133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14.06.2021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6967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AD2B2A-001E-4204-A9F7-ADB62FDFB3C2}" type="datetime1">
              <a:rPr lang="de-DE" smtClean="0"/>
              <a:t>14.06.2021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74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598511-F564-4313-9C85-1BB6BF3D8A32}" type="datetime1">
              <a:rPr lang="de-DE" smtClean="0"/>
              <a:t>14.06.2021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2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8B8011-CBA9-4FB0-934D-C2F23F0053DB}" type="datetime1">
              <a:rPr lang="de-DE" smtClean="0"/>
              <a:t>14.06.2021</a:t>
            </a:fld>
            <a:endParaRPr lang="de-D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554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9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14.06.2021</a:t>
            </a:fld>
            <a:endParaRPr lang="de-D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03226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98253D-F315-4F19-9476-B18AFA8D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8619FC-4359-45CC-9FC4-31D56B25C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61D62-3941-4823-9585-51F72D67B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E5856-A753-4E39-9244-0500201B2094}" type="datetimeFigureOut">
              <a:rPr lang="de-DE" smtClean="0"/>
              <a:t>14.06.2021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935CE6-7D0C-4D3B-B2D6-22019B569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1B8ADC-AC92-4032-A2DF-701CE9A7C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CE18-5115-4B79-AEF9-010CFB3A5D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60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7E5856-A753-4E39-9244-0500201B2094}" type="datetimeFigureOut">
              <a:rPr lang="de-DE" smtClean="0"/>
              <a:t>14.06.2021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CE18-5115-4B79-AEF9-010CFB3A5D52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3666F43-8D2F-4503-8AFF-CBD208E0A1AD}"/>
              </a:ext>
            </a:extLst>
          </p:cNvPr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0315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65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CCC3A6-5BB9-43C7-95E8-8CC2D7EC5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de-DE" b="1" i="1" dirty="0"/>
              <a:t>FEEDBACK 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E70ED9-B245-42E7-88F0-D53E3DBD5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de-DE" i="1" dirty="0"/>
              <a:t>Diplomarbeit 2021/2022</a:t>
            </a:r>
          </a:p>
          <a:p>
            <a:pPr algn="l"/>
            <a:endParaRPr lang="de-DE" dirty="0"/>
          </a:p>
          <a:p>
            <a:pPr algn="l"/>
            <a:r>
              <a:rPr lang="de-DE" i="1" dirty="0"/>
              <a:t>Sakonjic, Avasilcai, Xhemajli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113B48-4338-4D32-BD7E-C39C122891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3748"/>
          <a:stretch/>
        </p:blipFill>
        <p:spPr>
          <a:xfrm>
            <a:off x="7531503" y="2129318"/>
            <a:ext cx="3217333" cy="321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6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4D5D90-2EE5-49E8-A159-3BF013C5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Projektstrukturplan </a:t>
            </a:r>
          </a:p>
        </p:txBody>
      </p:sp>
      <p:sp>
        <p:nvSpPr>
          <p:cNvPr id="6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nhaltsplatzhalter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C3AC0914-DF40-43F5-B53D-5DEBA11ECA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2" y="1017869"/>
            <a:ext cx="6815917" cy="482226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25435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AA1BA7-D994-47B8-B694-62F770FD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Verwendete Technologien</a:t>
            </a:r>
          </a:p>
        </p:txBody>
      </p:sp>
      <p:sp>
        <p:nvSpPr>
          <p:cNvPr id="57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9" name="Inhaltsplatzhalter 2">
            <a:extLst>
              <a:ext uri="{FF2B5EF4-FFF2-40B4-BE49-F238E27FC236}">
                <a16:creationId xmlns:a16="http://schemas.microsoft.com/office/drawing/2014/main" id="{7323E7E3-6E7C-41A9-BD1C-FE35E24C60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496742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5347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7685FF-6537-4B2E-BF3F-77D6F17A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de-DE" sz="2300" dirty="0">
                <a:solidFill>
                  <a:schemeClr val="bg2"/>
                </a:solidFill>
              </a:rPr>
              <a:t>Technische Rahmenbedingungen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DC1B99-B563-4A1F-B7A3-21E8F8CE8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r>
              <a:rPr lang="de-DE" b="1" dirty="0"/>
              <a:t>Entwicklung:</a:t>
            </a:r>
            <a:endParaRPr lang="de-DE" dirty="0"/>
          </a:p>
          <a:p>
            <a:pPr lvl="1"/>
            <a:r>
              <a:rPr lang="de-DE" dirty="0"/>
              <a:t>Entwicklungsumgebung Microsoft Visual Studio 2019 Enterprise</a:t>
            </a:r>
          </a:p>
          <a:p>
            <a:pPr lvl="1"/>
            <a:r>
              <a:rPr lang="de-DE" dirty="0"/>
              <a:t>Entwicklungssprache C# mit .NET Cross-Plattform Xamarin Forms</a:t>
            </a:r>
          </a:p>
          <a:p>
            <a:pPr lvl="1"/>
            <a:r>
              <a:rPr lang="de-AT" dirty="0"/>
              <a:t>Tests mit verschiedenen Android Emulatoren bereitgestellt durch VS 19 Xamarin Plattform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41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C9F666-A246-438B-8849-659FE68B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de-DE" sz="2300">
                <a:solidFill>
                  <a:schemeClr val="bg2"/>
                </a:solidFill>
              </a:rPr>
              <a:t>Technische Rahmenbedingungen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1466FF-CFEE-4835-83A2-D03692902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de-AT" dirty="0"/>
              <a:t>Betriebssysteme:</a:t>
            </a:r>
            <a:endParaRPr lang="de-DE" dirty="0"/>
          </a:p>
          <a:p>
            <a:pPr lvl="1">
              <a:lnSpc>
                <a:spcPct val="90000"/>
              </a:lnSpc>
            </a:pPr>
            <a:r>
              <a:rPr lang="de-AT" sz="2000" dirty="0"/>
              <a:t>Windows 10</a:t>
            </a:r>
            <a:endParaRPr lang="de-DE" sz="2000" dirty="0"/>
          </a:p>
          <a:p>
            <a:pPr lvl="1">
              <a:lnSpc>
                <a:spcPct val="90000"/>
              </a:lnSpc>
            </a:pPr>
            <a:r>
              <a:rPr lang="de-AT" sz="2000" dirty="0"/>
              <a:t>Android 8.1 – 12</a:t>
            </a:r>
            <a:endParaRPr lang="de-DE" sz="2000" dirty="0"/>
          </a:p>
          <a:p>
            <a:pPr lvl="1">
              <a:lnSpc>
                <a:spcPct val="90000"/>
              </a:lnSpc>
            </a:pPr>
            <a:r>
              <a:rPr lang="de-AT" sz="2000" dirty="0"/>
              <a:t>IOS (Vorletzte Version zu Aktueller) Versionsnummern ergänzen!</a:t>
            </a:r>
            <a:endParaRPr lang="de-DE" sz="2000" dirty="0"/>
          </a:p>
          <a:p>
            <a:pPr lvl="0">
              <a:lnSpc>
                <a:spcPct val="90000"/>
              </a:lnSpc>
            </a:pPr>
            <a:r>
              <a:rPr lang="de-AT" dirty="0"/>
              <a:t>VS 10 E mit Xamarin Forms Systemanforderungen:</a:t>
            </a:r>
            <a:endParaRPr lang="de-DE" dirty="0"/>
          </a:p>
          <a:p>
            <a:pPr lvl="0">
              <a:lnSpc>
                <a:spcPct val="90000"/>
              </a:lnSpc>
            </a:pPr>
            <a:r>
              <a:rPr lang="de-AT" dirty="0"/>
              <a:t>Verschiedene Android/IOS Geräte zum Testen der Applikation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56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318B9-F674-4ACD-9D8D-EF6D9F5B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Bedingungen und Einschränkungen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5D1BE3-A120-4985-B0DC-7DDDF0043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Kooperationen:</a:t>
            </a:r>
          </a:p>
          <a:p>
            <a:pPr lvl="1"/>
            <a:r>
              <a:rPr lang="de-DE" dirty="0"/>
              <a:t>HTBLA Leonding</a:t>
            </a:r>
          </a:p>
          <a:p>
            <a:r>
              <a:rPr lang="de-DE" b="1" dirty="0"/>
              <a:t>Gesetzliche Einschränkungen:</a:t>
            </a:r>
            <a:r>
              <a:rPr lang="de-DE" dirty="0"/>
              <a:t> </a:t>
            </a:r>
          </a:p>
          <a:p>
            <a:pPr lvl="1"/>
            <a:r>
              <a:rPr lang="de-DE" dirty="0"/>
              <a:t>Datenschutz -Grundverordnung (DSVGO) ergänzend mit:</a:t>
            </a:r>
          </a:p>
          <a:p>
            <a:pPr lvl="2"/>
            <a:r>
              <a:rPr lang="de-DE" dirty="0"/>
              <a:t>Datenschutz-Grundverordnung (EU) 2016/679</a:t>
            </a:r>
          </a:p>
          <a:p>
            <a:pPr lvl="2"/>
            <a:r>
              <a:rPr lang="de-DE" dirty="0"/>
              <a:t>Datenschutzgesetz (DSG), BGBl. I Nr. 165/1999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82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9ECE95-4D66-40DF-99C0-95A31FC4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Scrum Methode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nhaltsplatzhalter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56D7C68-B30D-48DE-8918-7F4797D56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210521"/>
            <a:ext cx="6270662" cy="44364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56743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1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F840B0-1055-47EF-B2EF-B81206A3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rgbClr val="F2F2F2"/>
                </a:solidFill>
              </a:rPr>
              <a:t>Features</a:t>
            </a:r>
          </a:p>
        </p:txBody>
      </p:sp>
      <p:sp>
        <p:nvSpPr>
          <p:cNvPr id="40" name="Rectangle 23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7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7" name="Inhaltsplatzhalter 5">
            <a:extLst>
              <a:ext uri="{FF2B5EF4-FFF2-40B4-BE49-F238E27FC236}">
                <a16:creationId xmlns:a16="http://schemas.microsoft.com/office/drawing/2014/main" id="{2CC37BC2-4D4A-43A7-B94A-A54049F423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203747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2497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0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24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573904-97ED-4468-9941-51A7A305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chemeClr val="bg2"/>
                </a:solidFill>
              </a:rPr>
              <a:t>Vorteile der Feedback App</a:t>
            </a:r>
            <a:br>
              <a:rPr lang="de-DE">
                <a:solidFill>
                  <a:schemeClr val="bg2"/>
                </a:solidFill>
              </a:rPr>
            </a:br>
            <a:endParaRPr lang="de-DE">
              <a:solidFill>
                <a:schemeClr val="bg2"/>
              </a:solidFill>
            </a:endParaRPr>
          </a:p>
        </p:txBody>
      </p:sp>
      <p:sp>
        <p:nvSpPr>
          <p:cNvPr id="36" name="Inhaltsplatzhalter 2">
            <a:extLst>
              <a:ext uri="{FF2B5EF4-FFF2-40B4-BE49-F238E27FC236}">
                <a16:creationId xmlns:a16="http://schemas.microsoft.com/office/drawing/2014/main" id="{D402739E-8695-4E50-BCAB-CA6DE7D37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 lnSpcReduction="10000"/>
          </a:bodyPr>
          <a:lstStyle/>
          <a:p>
            <a:r>
              <a:rPr lang="de-DE" b="1" dirty="0"/>
              <a:t>Schnell</a:t>
            </a:r>
          </a:p>
          <a:p>
            <a:pPr fontAlgn="ctr"/>
            <a:r>
              <a:rPr lang="de-DE" b="1" dirty="0"/>
              <a:t>Immer die richtigen Fragen</a:t>
            </a:r>
          </a:p>
          <a:p>
            <a:r>
              <a:rPr lang="de-DE" b="1" dirty="0"/>
              <a:t>Flexibel</a:t>
            </a:r>
          </a:p>
          <a:p>
            <a:pPr fontAlgn="ctr"/>
            <a:r>
              <a:rPr lang="de-DE" b="1" dirty="0"/>
              <a:t>Optimale Analysen</a:t>
            </a:r>
          </a:p>
          <a:p>
            <a:pPr fontAlgn="ctr"/>
            <a:r>
              <a:rPr lang="de-DE" b="1" dirty="0"/>
              <a:t>Zeit sparen</a:t>
            </a:r>
          </a:p>
          <a:p>
            <a:r>
              <a:rPr lang="de-DE" b="1" dirty="0"/>
              <a:t>Anonym</a:t>
            </a:r>
          </a:p>
          <a:p>
            <a:r>
              <a:rPr lang="de-DE" b="1" dirty="0"/>
              <a:t>Intuitiv</a:t>
            </a:r>
          </a:p>
          <a:p>
            <a:pPr lvl="1"/>
            <a:r>
              <a:rPr lang="de-DE" dirty="0"/>
              <a:t>Business Softwares eine intuitive Benutzeroberfläche.</a:t>
            </a:r>
          </a:p>
          <a:p>
            <a:r>
              <a:rPr lang="de-DE" b="1" dirty="0"/>
              <a:t>Proaktiv</a:t>
            </a:r>
          </a:p>
          <a:p>
            <a:pPr lvl="1"/>
            <a:r>
              <a:rPr lang="de-DE" dirty="0"/>
              <a:t>Schülern sind Teil moderner Kultur.</a:t>
            </a:r>
          </a:p>
        </p:txBody>
      </p:sp>
    </p:spTree>
    <p:extLst>
      <p:ext uri="{BB962C8B-B14F-4D97-AF65-F5344CB8AC3E}">
        <p14:creationId xmlns:p14="http://schemas.microsoft.com/office/powerpoint/2010/main" val="187666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0F9968-A60E-49A7-9BC9-625984D9E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300">
                <a:solidFill>
                  <a:srgbClr val="EBEBEB"/>
                </a:solidFill>
              </a:rPr>
              <a:t>Warum Feedback App?</a:t>
            </a:r>
            <a:br>
              <a:rPr lang="de-DE" sz="3300">
                <a:solidFill>
                  <a:srgbClr val="EBEBEB"/>
                </a:solidFill>
              </a:rPr>
            </a:br>
            <a:endParaRPr lang="de-DE" sz="3300">
              <a:solidFill>
                <a:srgbClr val="EBEBEB"/>
              </a:solidFill>
            </a:endParaRPr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39" name="Inhaltsplatzhalter 2">
            <a:extLst>
              <a:ext uri="{FF2B5EF4-FFF2-40B4-BE49-F238E27FC236}">
                <a16:creationId xmlns:a16="http://schemas.microsoft.com/office/drawing/2014/main" id="{4A90F9EC-A7BB-40B1-928D-B7DC50F0B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344496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2446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6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113B48-4338-4D32-BD7E-C39C122891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6" r="9092" b="2427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96" name="Rectangle 6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CCC3A6-5BB9-43C7-95E8-8CC2D7EC5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400" b="1" i="1"/>
              <a:t>Danke für die Aufmerksamkeit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E70ED9-B245-42E7-88F0-D53E3DBD5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de-DE" sz="2000" i="1" dirty="0"/>
              <a:t>Sakonjic, Avasilcai, Xhemajli</a:t>
            </a:r>
          </a:p>
        </p:txBody>
      </p:sp>
      <p:sp>
        <p:nvSpPr>
          <p:cNvPr id="97" name="Rectangle 7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8" name="Rectangle 7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30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solidFill>
                  <a:srgbClr val="EBEBEB"/>
                </a:solidFill>
              </a:rPr>
              <a:t>AGENDA</a:t>
            </a:r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: Shape 3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3" name="Inhaltsplatzhalter 2">
            <a:extLst>
              <a:ext uri="{FF2B5EF4-FFF2-40B4-BE49-F238E27FC236}">
                <a16:creationId xmlns:a16="http://schemas.microsoft.com/office/drawing/2014/main" id="{4DE2582E-9256-4A73-B2A7-73FC62310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930990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6970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kydivers make a formation above the clouds">
            <a:extLst>
              <a:ext uri="{FF2B5EF4-FFF2-40B4-BE49-F238E27FC236}">
                <a16:creationId xmlns:a16="http://schemas.microsoft.com/office/drawing/2014/main" id="{D24AF8B0-5394-4FC2-8D10-AE0C04EDE9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D489E29-742E-4D34-AB08-CE3217805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053153" y="1320127"/>
            <a:ext cx="4812846" cy="419548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3D34F2-E7DA-4443-9F17-4EA5A1E9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887" y="1641860"/>
            <a:ext cx="4204298" cy="1034728"/>
          </a:xfrm>
        </p:spPr>
        <p:txBody>
          <a:bodyPr>
            <a:normAutofit/>
          </a:bodyPr>
          <a:lstStyle/>
          <a:p>
            <a:r>
              <a:rPr lang="de-DE" sz="2800"/>
              <a:t>Team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EE94AF8-D559-419F-ADFE-FB3B2E22A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886" y="2809812"/>
            <a:ext cx="4169380" cy="2384064"/>
          </a:xfrm>
        </p:spPr>
        <p:txBody>
          <a:bodyPr>
            <a:normAutofit/>
          </a:bodyPr>
          <a:lstStyle/>
          <a:p>
            <a:r>
              <a:rPr lang="de-DE" sz="1800"/>
              <a:t>Mirzet Sakonjic</a:t>
            </a:r>
          </a:p>
          <a:p>
            <a:pPr lvl="1"/>
            <a:r>
              <a:rPr lang="de-DE"/>
              <a:t>Frontend </a:t>
            </a:r>
            <a:r>
              <a:rPr lang="de-DE" dirty="0"/>
              <a:t>(Design der Benutzeroberfläche)</a:t>
            </a:r>
          </a:p>
          <a:p>
            <a:pPr lvl="1"/>
            <a:r>
              <a:rPr lang="de-DE" dirty="0"/>
              <a:t>Backend (Software-Architektur)</a:t>
            </a:r>
          </a:p>
        </p:txBody>
      </p:sp>
    </p:spTree>
    <p:extLst>
      <p:ext uri="{BB962C8B-B14F-4D97-AF65-F5344CB8AC3E}">
        <p14:creationId xmlns:p14="http://schemas.microsoft.com/office/powerpoint/2010/main" val="407609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kydivers make a formation above the clouds">
            <a:extLst>
              <a:ext uri="{FF2B5EF4-FFF2-40B4-BE49-F238E27FC236}">
                <a16:creationId xmlns:a16="http://schemas.microsoft.com/office/drawing/2014/main" id="{D24AF8B0-5394-4FC2-8D10-AE0C04EDE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D489E29-742E-4D34-AB08-CE3217805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053153" y="1320127"/>
            <a:ext cx="4812846" cy="419548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3D34F2-E7DA-4443-9F17-4EA5A1E9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887" y="1641860"/>
            <a:ext cx="4204298" cy="1034728"/>
          </a:xfrm>
        </p:spPr>
        <p:txBody>
          <a:bodyPr>
            <a:normAutofit/>
          </a:bodyPr>
          <a:lstStyle/>
          <a:p>
            <a:r>
              <a:rPr lang="de-DE" sz="2800" dirty="0"/>
              <a:t>Team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EE94AF8-D559-419F-ADFE-FB3B2E22A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886" y="2809812"/>
            <a:ext cx="4169380" cy="2384064"/>
          </a:xfrm>
        </p:spPr>
        <p:txBody>
          <a:bodyPr>
            <a:normAutofit/>
          </a:bodyPr>
          <a:lstStyle/>
          <a:p>
            <a:r>
              <a:rPr lang="de-DE" sz="1800" dirty="0"/>
              <a:t>Fikret Xhemajli</a:t>
            </a:r>
          </a:p>
          <a:p>
            <a:pPr lvl="1"/>
            <a:r>
              <a:rPr lang="de-DE" dirty="0"/>
              <a:t>Webpage</a:t>
            </a:r>
          </a:p>
          <a:p>
            <a:pPr lvl="1"/>
            <a:r>
              <a:rPr lang="de-DE" dirty="0"/>
              <a:t>Online-Marketing</a:t>
            </a:r>
          </a:p>
          <a:p>
            <a:pPr lvl="1"/>
            <a:r>
              <a:rPr lang="de-DE" dirty="0"/>
              <a:t>Kommunikation</a:t>
            </a:r>
          </a:p>
        </p:txBody>
      </p:sp>
    </p:spTree>
    <p:extLst>
      <p:ext uri="{BB962C8B-B14F-4D97-AF65-F5344CB8AC3E}">
        <p14:creationId xmlns:p14="http://schemas.microsoft.com/office/powerpoint/2010/main" val="414428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kydivers make a formation above the clouds">
            <a:extLst>
              <a:ext uri="{FF2B5EF4-FFF2-40B4-BE49-F238E27FC236}">
                <a16:creationId xmlns:a16="http://schemas.microsoft.com/office/drawing/2014/main" id="{D24AF8B0-5394-4FC2-8D10-AE0C04EDE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D489E29-742E-4D34-AB08-CE3217805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053153" y="1320127"/>
            <a:ext cx="4812846" cy="419548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3D34F2-E7DA-4443-9F17-4EA5A1E9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887" y="1641860"/>
            <a:ext cx="4204298" cy="1034728"/>
          </a:xfrm>
        </p:spPr>
        <p:txBody>
          <a:bodyPr>
            <a:normAutofit/>
          </a:bodyPr>
          <a:lstStyle/>
          <a:p>
            <a:r>
              <a:rPr lang="de-DE" sz="2800"/>
              <a:t>Team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EE94AF8-D559-419F-ADFE-FB3B2E22A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886" y="2809812"/>
            <a:ext cx="4169380" cy="2384064"/>
          </a:xfrm>
        </p:spPr>
        <p:txBody>
          <a:bodyPr>
            <a:normAutofit/>
          </a:bodyPr>
          <a:lstStyle/>
          <a:p>
            <a:r>
              <a:rPr lang="de-DE" sz="1800" dirty="0"/>
              <a:t>Bogdan Avasilcai</a:t>
            </a:r>
          </a:p>
          <a:p>
            <a:pPr lvl="1"/>
            <a:r>
              <a:rPr lang="de-DE" dirty="0" err="1"/>
              <a:t>DataBase</a:t>
            </a:r>
            <a:r>
              <a:rPr lang="de-DE" dirty="0"/>
              <a:t> (Oracle Server)</a:t>
            </a:r>
          </a:p>
          <a:p>
            <a:pPr lvl="1"/>
            <a:r>
              <a:rPr lang="de-DE" dirty="0"/>
              <a:t>Frontend (Datenzugriff auf die APIs)</a:t>
            </a:r>
          </a:p>
          <a:p>
            <a:pPr lvl="1"/>
            <a:r>
              <a:rPr lang="de-DE" dirty="0"/>
              <a:t>Sicherheit (Netzwerk, Datenschutz usw.)</a:t>
            </a:r>
          </a:p>
        </p:txBody>
      </p:sp>
    </p:spTree>
    <p:extLst>
      <p:ext uri="{BB962C8B-B14F-4D97-AF65-F5344CB8AC3E}">
        <p14:creationId xmlns:p14="http://schemas.microsoft.com/office/powerpoint/2010/main" val="69765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9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8389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7891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05AAE-2171-46E3-8433-123FD00CD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388" y="1645920"/>
            <a:ext cx="5919503" cy="4470821"/>
          </a:xfrm>
        </p:spPr>
        <p:txBody>
          <a:bodyPr>
            <a:normAutofit/>
          </a:bodyPr>
          <a:lstStyle/>
          <a:p>
            <a:r>
              <a:rPr lang="de-DE" dirty="0"/>
              <a:t>Projekttitel:			Feedback App</a:t>
            </a:r>
          </a:p>
          <a:p>
            <a:r>
              <a:rPr lang="de-DE" dirty="0"/>
              <a:t>Projektart.			IT-Projekt</a:t>
            </a:r>
          </a:p>
          <a:p>
            <a:r>
              <a:rPr lang="de-DE" dirty="0"/>
              <a:t>Projektleiter:		Mirzet Sakonjic</a:t>
            </a:r>
          </a:p>
          <a:p>
            <a:r>
              <a:rPr lang="de-DE" dirty="0"/>
              <a:t>Projektdauer:		Geplanter Beginn: 							22.04.2021</a:t>
            </a:r>
            <a:br>
              <a:rPr lang="de-DE" dirty="0"/>
            </a:br>
            <a:r>
              <a:rPr lang="de-DE" dirty="0"/>
              <a:t>						Geplantes Ende: 								31.03.2022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8" name="Freeform: Shape 1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01089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980FEA-ADB3-4A04-9356-2BFF03436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978" y="1645920"/>
            <a:ext cx="3522879" cy="4470821"/>
          </a:xfrm>
        </p:spPr>
        <p:txBody>
          <a:bodyPr>
            <a:normAutofit/>
          </a:bodyPr>
          <a:lstStyle/>
          <a:p>
            <a:r>
              <a:rPr lang="de-DE" sz="3600">
                <a:solidFill>
                  <a:srgbClr val="FFFFFF"/>
                </a:solidFill>
              </a:rPr>
              <a:t>Projektauftrag</a:t>
            </a:r>
          </a:p>
        </p:txBody>
      </p:sp>
    </p:spTree>
    <p:extLst>
      <p:ext uri="{BB962C8B-B14F-4D97-AF65-F5344CB8AC3E}">
        <p14:creationId xmlns:p14="http://schemas.microsoft.com/office/powerpoint/2010/main" val="963256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EABF45-B721-47FA-97E3-D1D514C0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de-DE" sz="3600">
                <a:solidFill>
                  <a:srgbClr val="F2F2F2"/>
                </a:solidFill>
              </a:rPr>
              <a:t>Ausgangslage und Zielsetzung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3" name="Inhaltsplatzhalter 3">
            <a:extLst>
              <a:ext uri="{FF2B5EF4-FFF2-40B4-BE49-F238E27FC236}">
                <a16:creationId xmlns:a16="http://schemas.microsoft.com/office/drawing/2014/main" id="{FA232439-11D8-473A-AD7D-1FA5691127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760640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1192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2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15E39C-F25F-4E56-9811-074A944B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Geplantes Ergebnis</a:t>
            </a:r>
            <a:endParaRPr lang="de-DE" dirty="0">
              <a:solidFill>
                <a:srgbClr val="EBEBEB"/>
              </a:solidFill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5" name="Inhaltsplatzhalter 6">
            <a:extLst>
              <a:ext uri="{FF2B5EF4-FFF2-40B4-BE49-F238E27FC236}">
                <a16:creationId xmlns:a16="http://schemas.microsoft.com/office/drawing/2014/main" id="{0AA1A699-3663-4D1A-A606-B0B98A270E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77150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1054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1">
            <a:extLst>
              <a:ext uri="{FF2B5EF4-FFF2-40B4-BE49-F238E27FC236}">
                <a16:creationId xmlns:a16="http://schemas.microsoft.com/office/drawing/2014/main" id="{14A2F755-5219-4C4E-9378-2C80BB08D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3">
            <a:extLst>
              <a:ext uri="{FF2B5EF4-FFF2-40B4-BE49-F238E27FC236}">
                <a16:creationId xmlns:a16="http://schemas.microsoft.com/office/drawing/2014/main" id="{BA042B41-CFBF-4E11-965F-B1906826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ED9FFD70-7E69-43F7-BAFF-08A75B3AE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65AAB-B43F-4E3F-830E-6D242B0A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Meilensteine</a:t>
            </a:r>
          </a:p>
        </p:txBody>
      </p:sp>
      <p:sp useBgFill="1">
        <p:nvSpPr>
          <p:cNvPr id="46" name="Freeform: Shape 37">
            <a:extLst>
              <a:ext uri="{FF2B5EF4-FFF2-40B4-BE49-F238E27FC236}">
                <a16:creationId xmlns:a16="http://schemas.microsoft.com/office/drawing/2014/main" id="{9A87AD7E-457F-4836-8DDE-FFE0F0093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79B0C1B-1247-472B-A908-5E74DA410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173111"/>
              </p:ext>
            </p:extLst>
          </p:nvPr>
        </p:nvGraphicFramePr>
        <p:xfrm>
          <a:off x="4389416" y="2548281"/>
          <a:ext cx="7154279" cy="3658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9715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161FBA43846B24690115DE574444E4E" ma:contentTypeVersion="10" ma:contentTypeDescription="Ein neues Dokument erstellen." ma:contentTypeScope="" ma:versionID="999b196e4815c992936bed290d0d194d">
  <xsd:schema xmlns:xsd="http://www.w3.org/2001/XMLSchema" xmlns:xs="http://www.w3.org/2001/XMLSchema" xmlns:p="http://schemas.microsoft.com/office/2006/metadata/properties" xmlns:ns2="f581d864-f4ae-4996-b10e-5704e6ea6f98" xmlns:ns3="df9d0cc3-8501-4250-b29d-5e763eaa127b" targetNamespace="http://schemas.microsoft.com/office/2006/metadata/properties" ma:root="true" ma:fieldsID="9033028cf5159cbe3bc9662918773bd8" ns2:_="" ns3:_="">
    <xsd:import namespace="f581d864-f4ae-4996-b10e-5704e6ea6f98"/>
    <xsd:import namespace="df9d0cc3-8501-4250-b29d-5e763eaa12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81d864-f4ae-4996-b10e-5704e6ea6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d0cc3-8501-4250-b29d-5e763eaa127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6981B1-4A5E-41F1-8549-5686037138FA}"/>
</file>

<file path=customXml/itemProps2.xml><?xml version="1.0" encoding="utf-8"?>
<ds:datastoreItem xmlns:ds="http://schemas.openxmlformats.org/officeDocument/2006/customXml" ds:itemID="{CABBB144-4EC6-4CAC-9DFF-5A887873067D}"/>
</file>

<file path=customXml/itemProps3.xml><?xml version="1.0" encoding="utf-8"?>
<ds:datastoreItem xmlns:ds="http://schemas.openxmlformats.org/officeDocument/2006/customXml" ds:itemID="{6492A244-2B11-4662-8AA3-E9F9D3C860BF}"/>
</file>

<file path=docProps/app.xml><?xml version="1.0" encoding="utf-8"?>
<Properties xmlns="http://schemas.openxmlformats.org/officeDocument/2006/extended-properties" xmlns:vt="http://schemas.openxmlformats.org/officeDocument/2006/docPropsVTypes">
  <Template>Präsentation Gesundheit und Fitness (Breitbild)</Template>
  <TotalTime>0</TotalTime>
  <Words>459</Words>
  <Application>Microsoft Office PowerPoint</Application>
  <PresentationFormat>Breitbild</PresentationFormat>
  <Paragraphs>119</Paragraphs>
  <Slides>19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Wingdings 3</vt:lpstr>
      <vt:lpstr>Office</vt:lpstr>
      <vt:lpstr>Ion</vt:lpstr>
      <vt:lpstr>FEEDBACK APP</vt:lpstr>
      <vt:lpstr>AGENDA</vt:lpstr>
      <vt:lpstr>Team</vt:lpstr>
      <vt:lpstr>Team</vt:lpstr>
      <vt:lpstr>Team</vt:lpstr>
      <vt:lpstr>Projektauftrag</vt:lpstr>
      <vt:lpstr>Ausgangslage und Zielsetzung</vt:lpstr>
      <vt:lpstr>Geplantes Ergebnis</vt:lpstr>
      <vt:lpstr>Meilensteine</vt:lpstr>
      <vt:lpstr>Projektstrukturplan </vt:lpstr>
      <vt:lpstr>Verwendete Technologien</vt:lpstr>
      <vt:lpstr>Technische Rahmenbedingungen</vt:lpstr>
      <vt:lpstr>Technische Rahmenbedingungen</vt:lpstr>
      <vt:lpstr>Bedingungen und Einschränkungen</vt:lpstr>
      <vt:lpstr>Scrum Methode</vt:lpstr>
      <vt:lpstr>Features</vt:lpstr>
      <vt:lpstr>Vorteile der Feedback App </vt:lpstr>
      <vt:lpstr>Warum Feedback App? </vt:lpstr>
      <vt:lpstr>Danke für die Aufmerksamkeit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"Titel mit Bildern"</dc:title>
  <dc:creator>Daniel Simic</dc:creator>
  <cp:lastModifiedBy>Mirzet Šakonjić</cp:lastModifiedBy>
  <cp:revision>53</cp:revision>
  <dcterms:created xsi:type="dcterms:W3CDTF">2021-06-01T16:41:30Z</dcterms:created>
  <dcterms:modified xsi:type="dcterms:W3CDTF">2021-06-14T19:36:56Z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0x0101003161FBA43846B24690115DE574444E4E</vt:lpwstr>
  </property>
</Properties>
</file>