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4" r:id="rId5"/>
  </p:sldMasterIdLst>
  <p:notesMasterIdLst>
    <p:notesMasterId r:id="rId12"/>
  </p:notesMasterIdLst>
  <p:handoutMasterIdLst>
    <p:handoutMasterId r:id="rId13"/>
  </p:handoutMasterIdLst>
  <p:sldIdLst>
    <p:sldId id="292" r:id="rId6"/>
    <p:sldId id="257" r:id="rId7"/>
    <p:sldId id="304" r:id="rId8"/>
    <p:sldId id="303" r:id="rId9"/>
    <p:sldId id="305" r:id="rId10"/>
    <p:sldId id="302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80392" autoAdjust="0"/>
  </p:normalViewPr>
  <p:slideViewPr>
    <p:cSldViewPr snapToGrid="0">
      <p:cViewPr varScale="1">
        <p:scale>
          <a:sx n="66" d="100"/>
          <a:sy n="66" d="100"/>
        </p:scale>
        <p:origin x="1507" y="53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3" d="100"/>
          <a:sy n="73" d="100"/>
        </p:scale>
        <p:origin x="2670" y="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76BC8-B0C0-44EA-BDB6-1D9E112DF3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0FA12690-5A1C-45EA-8450-BC7F9D1C6617}">
      <dgm:prSet/>
      <dgm:spPr/>
      <dgm:t>
        <a:bodyPr/>
        <a:lstStyle/>
        <a:p>
          <a:pPr>
            <a:defRPr cap="all"/>
          </a:pPr>
          <a:r>
            <a:rPr lang="de-DE" b="0" i="0" dirty="0"/>
            <a:t>Übersicht</a:t>
          </a:r>
          <a:endParaRPr lang="en-US" dirty="0"/>
        </a:p>
      </dgm:t>
    </dgm:pt>
    <dgm:pt modelId="{341F8298-BC5A-403E-8F70-9E5FC317790E}" type="parTrans" cxnId="{FD4A3D32-0375-4E72-A1BE-A57DE21671DB}">
      <dgm:prSet/>
      <dgm:spPr/>
      <dgm:t>
        <a:bodyPr/>
        <a:lstStyle/>
        <a:p>
          <a:endParaRPr lang="en-US"/>
        </a:p>
      </dgm:t>
    </dgm:pt>
    <dgm:pt modelId="{2CFE4607-448D-4137-AB8E-F9FF7412B1A5}" type="sibTrans" cxnId="{FD4A3D32-0375-4E72-A1BE-A57DE21671DB}">
      <dgm:prSet/>
      <dgm:spPr/>
      <dgm:t>
        <a:bodyPr/>
        <a:lstStyle/>
        <a:p>
          <a:endParaRPr lang="en-US"/>
        </a:p>
      </dgm:t>
    </dgm:pt>
    <dgm:pt modelId="{DAC4B757-63D4-4753-A778-EA4E718AF9F0}">
      <dgm:prSet/>
      <dgm:spPr/>
      <dgm:t>
        <a:bodyPr/>
        <a:lstStyle/>
        <a:p>
          <a:pPr>
            <a:defRPr cap="all"/>
          </a:pPr>
          <a:r>
            <a:rPr lang="en-US" dirty="0"/>
            <a:t>Teil 1</a:t>
          </a:r>
        </a:p>
      </dgm:t>
    </dgm:pt>
    <dgm:pt modelId="{C8068415-3ED8-47D5-BD83-A28843A27FF1}" type="parTrans" cxnId="{8A057D97-4FDE-44F1-AA3A-F09F353A5EE7}">
      <dgm:prSet/>
      <dgm:spPr/>
      <dgm:t>
        <a:bodyPr/>
        <a:lstStyle/>
        <a:p>
          <a:endParaRPr lang="en-US"/>
        </a:p>
      </dgm:t>
    </dgm:pt>
    <dgm:pt modelId="{8A781BF3-AC8C-4DDC-9DA0-B700072018A0}" type="sibTrans" cxnId="{8A057D97-4FDE-44F1-AA3A-F09F353A5EE7}">
      <dgm:prSet/>
      <dgm:spPr/>
      <dgm:t>
        <a:bodyPr/>
        <a:lstStyle/>
        <a:p>
          <a:endParaRPr lang="en-US"/>
        </a:p>
      </dgm:t>
    </dgm:pt>
    <dgm:pt modelId="{057AE9C7-136C-4122-9AC8-00DCA282B8D2}">
      <dgm:prSet/>
      <dgm:spPr/>
      <dgm:t>
        <a:bodyPr/>
        <a:lstStyle/>
        <a:p>
          <a:pPr>
            <a:defRPr cap="all"/>
          </a:pPr>
          <a:r>
            <a:rPr lang="de-DE" b="0" i="0" dirty="0"/>
            <a:t>Teil 2</a:t>
          </a:r>
          <a:endParaRPr lang="en-US" dirty="0"/>
        </a:p>
      </dgm:t>
    </dgm:pt>
    <dgm:pt modelId="{855647B9-9B4C-490F-A04A-F28CB00F2B87}" type="parTrans" cxnId="{28D726A0-9361-48A0-A71E-464B662823EC}">
      <dgm:prSet/>
      <dgm:spPr/>
      <dgm:t>
        <a:bodyPr/>
        <a:lstStyle/>
        <a:p>
          <a:endParaRPr lang="en-US"/>
        </a:p>
      </dgm:t>
    </dgm:pt>
    <dgm:pt modelId="{0D94F8C0-480B-4E16-B453-53313ACBBE4C}" type="sibTrans" cxnId="{28D726A0-9361-48A0-A71E-464B662823EC}">
      <dgm:prSet/>
      <dgm:spPr/>
      <dgm:t>
        <a:bodyPr/>
        <a:lstStyle/>
        <a:p>
          <a:endParaRPr lang="en-US"/>
        </a:p>
      </dgm:t>
    </dgm:pt>
    <dgm:pt modelId="{D492F88E-7C0D-40F0-AE89-AC1643D63FF9}">
      <dgm:prSet/>
      <dgm:spPr/>
      <dgm:t>
        <a:bodyPr/>
        <a:lstStyle/>
        <a:p>
          <a:pPr>
            <a:defRPr cap="all"/>
          </a:pPr>
          <a:r>
            <a:rPr lang="de-DE" b="0" i="0" dirty="0"/>
            <a:t>Schluss</a:t>
          </a:r>
          <a:endParaRPr lang="en-US" dirty="0"/>
        </a:p>
      </dgm:t>
    </dgm:pt>
    <dgm:pt modelId="{C7521E42-2CFC-44A4-A9F0-42318C243D30}" type="parTrans" cxnId="{4D971A24-4417-47A0-817C-060C6D1C0332}">
      <dgm:prSet/>
      <dgm:spPr/>
      <dgm:t>
        <a:bodyPr/>
        <a:lstStyle/>
        <a:p>
          <a:endParaRPr lang="en-US"/>
        </a:p>
      </dgm:t>
    </dgm:pt>
    <dgm:pt modelId="{E158852B-698D-4173-9F5A-6C34F21909AC}" type="sibTrans" cxnId="{4D971A24-4417-47A0-817C-060C6D1C0332}">
      <dgm:prSet/>
      <dgm:spPr/>
      <dgm:t>
        <a:bodyPr/>
        <a:lstStyle/>
        <a:p>
          <a:endParaRPr lang="en-US"/>
        </a:p>
      </dgm:t>
    </dgm:pt>
    <dgm:pt modelId="{CD7F0D8D-B61F-403A-8D78-D5277955413E}" type="pres">
      <dgm:prSet presAssocID="{5FF76BC8-B0C0-44EA-BDB6-1D9E112DF3E5}" presName="root" presStyleCnt="0">
        <dgm:presLayoutVars>
          <dgm:dir/>
          <dgm:resizeHandles val="exact"/>
        </dgm:presLayoutVars>
      </dgm:prSet>
      <dgm:spPr/>
    </dgm:pt>
    <dgm:pt modelId="{A2882F3C-C7B1-4178-B917-0AC667C2087D}" type="pres">
      <dgm:prSet presAssocID="{0FA12690-5A1C-45EA-8450-BC7F9D1C6617}" presName="compNode" presStyleCnt="0"/>
      <dgm:spPr/>
    </dgm:pt>
    <dgm:pt modelId="{A8552582-52CD-4A2A-93C2-98AC6A811144}" type="pres">
      <dgm:prSet presAssocID="{0FA12690-5A1C-45EA-8450-BC7F9D1C6617}" presName="iconBgRect" presStyleLbl="bgShp" presStyleIdx="0" presStyleCnt="4"/>
      <dgm:spPr/>
    </dgm:pt>
    <dgm:pt modelId="{7BD12AC2-5402-41DC-A2B3-AB440234AE61}" type="pres">
      <dgm:prSet presAssocID="{0FA12690-5A1C-45EA-8450-BC7F9D1C66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  <dgm:pt modelId="{709926EC-B368-4410-A903-C035A9828C65}" type="pres">
      <dgm:prSet presAssocID="{0FA12690-5A1C-45EA-8450-BC7F9D1C6617}" presName="spaceRect" presStyleCnt="0"/>
      <dgm:spPr/>
    </dgm:pt>
    <dgm:pt modelId="{25400E64-1669-42AB-83E1-4024F9C2BF69}" type="pres">
      <dgm:prSet presAssocID="{0FA12690-5A1C-45EA-8450-BC7F9D1C6617}" presName="textRect" presStyleLbl="revTx" presStyleIdx="0" presStyleCnt="4">
        <dgm:presLayoutVars>
          <dgm:chMax val="1"/>
          <dgm:chPref val="1"/>
        </dgm:presLayoutVars>
      </dgm:prSet>
      <dgm:spPr/>
    </dgm:pt>
    <dgm:pt modelId="{6E14D5D4-50E9-463E-A37A-BC51B98F5EE9}" type="pres">
      <dgm:prSet presAssocID="{2CFE4607-448D-4137-AB8E-F9FF7412B1A5}" presName="sibTrans" presStyleCnt="0"/>
      <dgm:spPr/>
    </dgm:pt>
    <dgm:pt modelId="{701A6CA5-973F-4764-92BD-BBCD1348FCCC}" type="pres">
      <dgm:prSet presAssocID="{DAC4B757-63D4-4753-A778-EA4E718AF9F0}" presName="compNode" presStyleCnt="0"/>
      <dgm:spPr/>
    </dgm:pt>
    <dgm:pt modelId="{56BCE324-1580-43B9-A432-3FEC3B357DDA}" type="pres">
      <dgm:prSet presAssocID="{DAC4B757-63D4-4753-A778-EA4E718AF9F0}" presName="iconBgRect" presStyleLbl="bgShp" presStyleIdx="1" presStyleCnt="4"/>
      <dgm:spPr/>
    </dgm:pt>
    <dgm:pt modelId="{221B3F88-98A8-46AE-9F8C-4250BAC563BE}" type="pres">
      <dgm:prSet presAssocID="{DAC4B757-63D4-4753-A778-EA4E718AF9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84DC5F40-9CB5-4FA6-BBF8-040253F76E68}" type="pres">
      <dgm:prSet presAssocID="{DAC4B757-63D4-4753-A778-EA4E718AF9F0}" presName="spaceRect" presStyleCnt="0"/>
      <dgm:spPr/>
    </dgm:pt>
    <dgm:pt modelId="{8BD4E02C-B4C4-4541-9CB4-63E23BF98B53}" type="pres">
      <dgm:prSet presAssocID="{DAC4B757-63D4-4753-A778-EA4E718AF9F0}" presName="textRect" presStyleLbl="revTx" presStyleIdx="1" presStyleCnt="4">
        <dgm:presLayoutVars>
          <dgm:chMax val="1"/>
          <dgm:chPref val="1"/>
        </dgm:presLayoutVars>
      </dgm:prSet>
      <dgm:spPr/>
    </dgm:pt>
    <dgm:pt modelId="{330B5D45-65F7-4C59-8641-23D3AF60EEE6}" type="pres">
      <dgm:prSet presAssocID="{8A781BF3-AC8C-4DDC-9DA0-B700072018A0}" presName="sibTrans" presStyleCnt="0"/>
      <dgm:spPr/>
    </dgm:pt>
    <dgm:pt modelId="{0FA8E048-AD88-4850-89B2-3F3BDDFE6798}" type="pres">
      <dgm:prSet presAssocID="{057AE9C7-136C-4122-9AC8-00DCA282B8D2}" presName="compNode" presStyleCnt="0"/>
      <dgm:spPr/>
    </dgm:pt>
    <dgm:pt modelId="{9EB2BCE8-60E4-4C6F-9900-B6D226A6B203}" type="pres">
      <dgm:prSet presAssocID="{057AE9C7-136C-4122-9AC8-00DCA282B8D2}" presName="iconBgRect" presStyleLbl="bgShp" presStyleIdx="2" presStyleCnt="4"/>
      <dgm:spPr/>
    </dgm:pt>
    <dgm:pt modelId="{7A584FA3-12ED-47BB-8D64-EB8BCC33A70D}" type="pres">
      <dgm:prSet presAssocID="{057AE9C7-136C-4122-9AC8-00DCA282B8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A9BD7D01-12AB-4678-A26B-B800B567C4EE}" type="pres">
      <dgm:prSet presAssocID="{057AE9C7-136C-4122-9AC8-00DCA282B8D2}" presName="spaceRect" presStyleCnt="0"/>
      <dgm:spPr/>
    </dgm:pt>
    <dgm:pt modelId="{8F1D46A0-97A4-4CBC-9302-4EEB3F4D55EB}" type="pres">
      <dgm:prSet presAssocID="{057AE9C7-136C-4122-9AC8-00DCA282B8D2}" presName="textRect" presStyleLbl="revTx" presStyleIdx="2" presStyleCnt="4">
        <dgm:presLayoutVars>
          <dgm:chMax val="1"/>
          <dgm:chPref val="1"/>
        </dgm:presLayoutVars>
      </dgm:prSet>
      <dgm:spPr/>
    </dgm:pt>
    <dgm:pt modelId="{408B5FCB-D901-4439-9E8C-75ABEBEE705E}" type="pres">
      <dgm:prSet presAssocID="{0D94F8C0-480B-4E16-B453-53313ACBBE4C}" presName="sibTrans" presStyleCnt="0"/>
      <dgm:spPr/>
    </dgm:pt>
    <dgm:pt modelId="{39AD631D-6F41-443F-AD24-B0ED4F92773D}" type="pres">
      <dgm:prSet presAssocID="{D492F88E-7C0D-40F0-AE89-AC1643D63FF9}" presName="compNode" presStyleCnt="0"/>
      <dgm:spPr/>
    </dgm:pt>
    <dgm:pt modelId="{0E8574F0-D42F-47CE-9282-2F394EB9E7C5}" type="pres">
      <dgm:prSet presAssocID="{D492F88E-7C0D-40F0-AE89-AC1643D63FF9}" presName="iconBgRect" presStyleLbl="bgShp" presStyleIdx="3" presStyleCnt="4"/>
      <dgm:spPr/>
    </dgm:pt>
    <dgm:pt modelId="{DA14CF66-9A34-4448-894A-79F1035A56D4}" type="pres">
      <dgm:prSet presAssocID="{D492F88E-7C0D-40F0-AE89-AC1643D63F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27860CF-04DD-40B2-A573-75EB37854F31}" type="pres">
      <dgm:prSet presAssocID="{D492F88E-7C0D-40F0-AE89-AC1643D63FF9}" presName="spaceRect" presStyleCnt="0"/>
      <dgm:spPr/>
    </dgm:pt>
    <dgm:pt modelId="{849E1EF1-1370-43C9-943C-987693D33BCA}" type="pres">
      <dgm:prSet presAssocID="{D492F88E-7C0D-40F0-AE89-AC1643D63F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971A24-4417-47A0-817C-060C6D1C0332}" srcId="{5FF76BC8-B0C0-44EA-BDB6-1D9E112DF3E5}" destId="{D492F88E-7C0D-40F0-AE89-AC1643D63FF9}" srcOrd="3" destOrd="0" parTransId="{C7521E42-2CFC-44A4-A9F0-42318C243D30}" sibTransId="{E158852B-698D-4173-9F5A-6C34F21909AC}"/>
    <dgm:cxn modelId="{FD4A3D32-0375-4E72-A1BE-A57DE21671DB}" srcId="{5FF76BC8-B0C0-44EA-BDB6-1D9E112DF3E5}" destId="{0FA12690-5A1C-45EA-8450-BC7F9D1C6617}" srcOrd="0" destOrd="0" parTransId="{341F8298-BC5A-403E-8F70-9E5FC317790E}" sibTransId="{2CFE4607-448D-4137-AB8E-F9FF7412B1A5}"/>
    <dgm:cxn modelId="{F43EB664-F1CF-40EA-806B-A7EB96F9B323}" type="presOf" srcId="{057AE9C7-136C-4122-9AC8-00DCA282B8D2}" destId="{8F1D46A0-97A4-4CBC-9302-4EEB3F4D55EB}" srcOrd="0" destOrd="0" presId="urn:microsoft.com/office/officeart/2018/5/layout/IconCircleLabelList"/>
    <dgm:cxn modelId="{216A3C6D-EBD9-4326-BEA2-AF2ABA613197}" type="presOf" srcId="{0FA12690-5A1C-45EA-8450-BC7F9D1C6617}" destId="{25400E64-1669-42AB-83E1-4024F9C2BF69}" srcOrd="0" destOrd="0" presId="urn:microsoft.com/office/officeart/2018/5/layout/IconCircleLabelList"/>
    <dgm:cxn modelId="{3D739996-EAB6-4A6A-BA67-6A89A9F3B460}" type="presOf" srcId="{D492F88E-7C0D-40F0-AE89-AC1643D63FF9}" destId="{849E1EF1-1370-43C9-943C-987693D33BCA}" srcOrd="0" destOrd="0" presId="urn:microsoft.com/office/officeart/2018/5/layout/IconCircleLabelList"/>
    <dgm:cxn modelId="{8A057D97-4FDE-44F1-AA3A-F09F353A5EE7}" srcId="{5FF76BC8-B0C0-44EA-BDB6-1D9E112DF3E5}" destId="{DAC4B757-63D4-4753-A778-EA4E718AF9F0}" srcOrd="1" destOrd="0" parTransId="{C8068415-3ED8-47D5-BD83-A28843A27FF1}" sibTransId="{8A781BF3-AC8C-4DDC-9DA0-B700072018A0}"/>
    <dgm:cxn modelId="{C8806E99-D360-4A0D-851B-6E695144CF7F}" type="presOf" srcId="{5FF76BC8-B0C0-44EA-BDB6-1D9E112DF3E5}" destId="{CD7F0D8D-B61F-403A-8D78-D5277955413E}" srcOrd="0" destOrd="0" presId="urn:microsoft.com/office/officeart/2018/5/layout/IconCircleLabelList"/>
    <dgm:cxn modelId="{28D726A0-9361-48A0-A71E-464B662823EC}" srcId="{5FF76BC8-B0C0-44EA-BDB6-1D9E112DF3E5}" destId="{057AE9C7-136C-4122-9AC8-00DCA282B8D2}" srcOrd="2" destOrd="0" parTransId="{855647B9-9B4C-490F-A04A-F28CB00F2B87}" sibTransId="{0D94F8C0-480B-4E16-B453-53313ACBBE4C}"/>
    <dgm:cxn modelId="{9152DBE4-7123-4AD1-B5D5-6C255332BDAE}" type="presOf" srcId="{DAC4B757-63D4-4753-A778-EA4E718AF9F0}" destId="{8BD4E02C-B4C4-4541-9CB4-63E23BF98B53}" srcOrd="0" destOrd="0" presId="urn:microsoft.com/office/officeart/2018/5/layout/IconCircleLabelList"/>
    <dgm:cxn modelId="{5BA1BB35-17BE-4056-AA7E-7F322AC24D2B}" type="presParOf" srcId="{CD7F0D8D-B61F-403A-8D78-D5277955413E}" destId="{A2882F3C-C7B1-4178-B917-0AC667C2087D}" srcOrd="0" destOrd="0" presId="urn:microsoft.com/office/officeart/2018/5/layout/IconCircleLabelList"/>
    <dgm:cxn modelId="{E8662D47-B1A7-422B-AE7B-6232D713535D}" type="presParOf" srcId="{A2882F3C-C7B1-4178-B917-0AC667C2087D}" destId="{A8552582-52CD-4A2A-93C2-98AC6A811144}" srcOrd="0" destOrd="0" presId="urn:microsoft.com/office/officeart/2018/5/layout/IconCircleLabelList"/>
    <dgm:cxn modelId="{37C63D4D-45B3-4E49-9D60-088D3791C698}" type="presParOf" srcId="{A2882F3C-C7B1-4178-B917-0AC667C2087D}" destId="{7BD12AC2-5402-41DC-A2B3-AB440234AE61}" srcOrd="1" destOrd="0" presId="urn:microsoft.com/office/officeart/2018/5/layout/IconCircleLabelList"/>
    <dgm:cxn modelId="{26D008CE-968E-4400-8429-7F5FFCCD62E0}" type="presParOf" srcId="{A2882F3C-C7B1-4178-B917-0AC667C2087D}" destId="{709926EC-B368-4410-A903-C035A9828C65}" srcOrd="2" destOrd="0" presId="urn:microsoft.com/office/officeart/2018/5/layout/IconCircleLabelList"/>
    <dgm:cxn modelId="{14FD6A65-D88D-41F9-B4A0-A554C3EC06F0}" type="presParOf" srcId="{A2882F3C-C7B1-4178-B917-0AC667C2087D}" destId="{25400E64-1669-42AB-83E1-4024F9C2BF69}" srcOrd="3" destOrd="0" presId="urn:microsoft.com/office/officeart/2018/5/layout/IconCircleLabelList"/>
    <dgm:cxn modelId="{5AD77050-0D82-4BAA-AB0B-C198A31A9DC2}" type="presParOf" srcId="{CD7F0D8D-B61F-403A-8D78-D5277955413E}" destId="{6E14D5D4-50E9-463E-A37A-BC51B98F5EE9}" srcOrd="1" destOrd="0" presId="urn:microsoft.com/office/officeart/2018/5/layout/IconCircleLabelList"/>
    <dgm:cxn modelId="{931F3400-124A-41FB-B608-C615157D1580}" type="presParOf" srcId="{CD7F0D8D-B61F-403A-8D78-D5277955413E}" destId="{701A6CA5-973F-4764-92BD-BBCD1348FCCC}" srcOrd="2" destOrd="0" presId="urn:microsoft.com/office/officeart/2018/5/layout/IconCircleLabelList"/>
    <dgm:cxn modelId="{9D7168A2-2385-4B79-8C3F-DEEB9FA27861}" type="presParOf" srcId="{701A6CA5-973F-4764-92BD-BBCD1348FCCC}" destId="{56BCE324-1580-43B9-A432-3FEC3B357DDA}" srcOrd="0" destOrd="0" presId="urn:microsoft.com/office/officeart/2018/5/layout/IconCircleLabelList"/>
    <dgm:cxn modelId="{3EAB3C9E-3280-4773-A2D1-8109EB81DE04}" type="presParOf" srcId="{701A6CA5-973F-4764-92BD-BBCD1348FCCC}" destId="{221B3F88-98A8-46AE-9F8C-4250BAC563BE}" srcOrd="1" destOrd="0" presId="urn:microsoft.com/office/officeart/2018/5/layout/IconCircleLabelList"/>
    <dgm:cxn modelId="{6D7090CB-FFE6-49E5-8C1E-08F1287F2A48}" type="presParOf" srcId="{701A6CA5-973F-4764-92BD-BBCD1348FCCC}" destId="{84DC5F40-9CB5-4FA6-BBF8-040253F76E68}" srcOrd="2" destOrd="0" presId="urn:microsoft.com/office/officeart/2018/5/layout/IconCircleLabelList"/>
    <dgm:cxn modelId="{6C4A2B1D-5DD4-4608-B010-1B9F767254D6}" type="presParOf" srcId="{701A6CA5-973F-4764-92BD-BBCD1348FCCC}" destId="{8BD4E02C-B4C4-4541-9CB4-63E23BF98B53}" srcOrd="3" destOrd="0" presId="urn:microsoft.com/office/officeart/2018/5/layout/IconCircleLabelList"/>
    <dgm:cxn modelId="{9CCAA5F1-E464-488D-A523-5086C422835D}" type="presParOf" srcId="{CD7F0D8D-B61F-403A-8D78-D5277955413E}" destId="{330B5D45-65F7-4C59-8641-23D3AF60EEE6}" srcOrd="3" destOrd="0" presId="urn:microsoft.com/office/officeart/2018/5/layout/IconCircleLabelList"/>
    <dgm:cxn modelId="{ECF09F54-12DF-4D15-A432-4136E72C96A7}" type="presParOf" srcId="{CD7F0D8D-B61F-403A-8D78-D5277955413E}" destId="{0FA8E048-AD88-4850-89B2-3F3BDDFE6798}" srcOrd="4" destOrd="0" presId="urn:microsoft.com/office/officeart/2018/5/layout/IconCircleLabelList"/>
    <dgm:cxn modelId="{EEF73DCA-8204-41A2-B789-7D94942EF6D4}" type="presParOf" srcId="{0FA8E048-AD88-4850-89B2-3F3BDDFE6798}" destId="{9EB2BCE8-60E4-4C6F-9900-B6D226A6B203}" srcOrd="0" destOrd="0" presId="urn:microsoft.com/office/officeart/2018/5/layout/IconCircleLabelList"/>
    <dgm:cxn modelId="{BB1324E4-2D6D-476B-B229-6D5A3839B5F4}" type="presParOf" srcId="{0FA8E048-AD88-4850-89B2-3F3BDDFE6798}" destId="{7A584FA3-12ED-47BB-8D64-EB8BCC33A70D}" srcOrd="1" destOrd="0" presId="urn:microsoft.com/office/officeart/2018/5/layout/IconCircleLabelList"/>
    <dgm:cxn modelId="{49D45A9A-39C8-4872-BB63-F56F893C964C}" type="presParOf" srcId="{0FA8E048-AD88-4850-89B2-3F3BDDFE6798}" destId="{A9BD7D01-12AB-4678-A26B-B800B567C4EE}" srcOrd="2" destOrd="0" presId="urn:microsoft.com/office/officeart/2018/5/layout/IconCircleLabelList"/>
    <dgm:cxn modelId="{3A86A0F7-EF35-4DE3-9EC6-23643B5A7174}" type="presParOf" srcId="{0FA8E048-AD88-4850-89B2-3F3BDDFE6798}" destId="{8F1D46A0-97A4-4CBC-9302-4EEB3F4D55EB}" srcOrd="3" destOrd="0" presId="urn:microsoft.com/office/officeart/2018/5/layout/IconCircleLabelList"/>
    <dgm:cxn modelId="{E9E87BED-599C-431B-BFBF-EDC07353D0E4}" type="presParOf" srcId="{CD7F0D8D-B61F-403A-8D78-D5277955413E}" destId="{408B5FCB-D901-4439-9E8C-75ABEBEE705E}" srcOrd="5" destOrd="0" presId="urn:microsoft.com/office/officeart/2018/5/layout/IconCircleLabelList"/>
    <dgm:cxn modelId="{CB07119B-3D5A-44BE-9031-FC7004C066F6}" type="presParOf" srcId="{CD7F0D8D-B61F-403A-8D78-D5277955413E}" destId="{39AD631D-6F41-443F-AD24-B0ED4F92773D}" srcOrd="6" destOrd="0" presId="urn:microsoft.com/office/officeart/2018/5/layout/IconCircleLabelList"/>
    <dgm:cxn modelId="{7776994C-1132-4CA7-8E0E-62A77D96FA4F}" type="presParOf" srcId="{39AD631D-6F41-443F-AD24-B0ED4F92773D}" destId="{0E8574F0-D42F-47CE-9282-2F394EB9E7C5}" srcOrd="0" destOrd="0" presId="urn:microsoft.com/office/officeart/2018/5/layout/IconCircleLabelList"/>
    <dgm:cxn modelId="{A2CD5EF3-22A3-46E3-9FEE-8513358BA380}" type="presParOf" srcId="{39AD631D-6F41-443F-AD24-B0ED4F92773D}" destId="{DA14CF66-9A34-4448-894A-79F1035A56D4}" srcOrd="1" destOrd="0" presId="urn:microsoft.com/office/officeart/2018/5/layout/IconCircleLabelList"/>
    <dgm:cxn modelId="{1F0A75C7-9CAE-4EEF-AE75-DBD45E0F8E7D}" type="presParOf" srcId="{39AD631D-6F41-443F-AD24-B0ED4F92773D}" destId="{927860CF-04DD-40B2-A573-75EB37854F31}" srcOrd="2" destOrd="0" presId="urn:microsoft.com/office/officeart/2018/5/layout/IconCircleLabelList"/>
    <dgm:cxn modelId="{C170309D-A608-4E92-B53A-223C28871B8B}" type="presParOf" srcId="{39AD631D-6F41-443F-AD24-B0ED4F92773D}" destId="{849E1EF1-1370-43C9-943C-987693D33B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52582-52CD-4A2A-93C2-98AC6A811144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12AC2-5402-41DC-A2B3-AB440234AE61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00E64-1669-42AB-83E1-4024F9C2BF69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 dirty="0"/>
            <a:t>Übersicht</a:t>
          </a:r>
          <a:endParaRPr lang="en-US" sz="3200" kern="1200" dirty="0"/>
        </a:p>
      </dsp:txBody>
      <dsp:txXfrm>
        <a:off x="89042" y="2289522"/>
        <a:ext cx="2368460" cy="720000"/>
      </dsp:txXfrm>
    </dsp:sp>
    <dsp:sp modelId="{56BCE324-1580-43B9-A432-3FEC3B357DDA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B3F88-98A8-46AE-9F8C-4250BAC563BE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4E02C-B4C4-4541-9CB4-63E23BF98B53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Teil 1</a:t>
          </a:r>
        </a:p>
      </dsp:txBody>
      <dsp:txXfrm>
        <a:off x="2871984" y="2289522"/>
        <a:ext cx="2368460" cy="720000"/>
      </dsp:txXfrm>
    </dsp:sp>
    <dsp:sp modelId="{9EB2BCE8-60E4-4C6F-9900-B6D226A6B203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84FA3-12ED-47BB-8D64-EB8BCC33A70D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D46A0-97A4-4CBC-9302-4EEB3F4D55EB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 dirty="0"/>
            <a:t>Teil 2</a:t>
          </a:r>
          <a:endParaRPr lang="en-US" sz="3200" kern="1200" dirty="0"/>
        </a:p>
      </dsp:txBody>
      <dsp:txXfrm>
        <a:off x="5654925" y="2289522"/>
        <a:ext cx="2368460" cy="720000"/>
      </dsp:txXfrm>
    </dsp:sp>
    <dsp:sp modelId="{0E8574F0-D42F-47CE-9282-2F394EB9E7C5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4CF66-9A34-4448-894A-79F1035A56D4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E1EF1-1370-43C9-943C-987693D33BCA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200" b="0" i="0" kern="1200" dirty="0"/>
            <a:t>Schluss</a:t>
          </a:r>
          <a:endParaRPr lang="en-US" sz="3200" kern="1200" dirty="0"/>
        </a:p>
      </dsp:txBody>
      <dsp:txXfrm>
        <a:off x="8437866" y="2289522"/>
        <a:ext cx="23684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0672BD-261C-4EDC-9C5E-C246835120E7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664F4-ABD2-4F09-9758-D36145E15169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424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280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8BD8E7-1312-41F3-99C4-6DA5AF89196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770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2BBC2-F8BD-4F8F-ABAE-94F032CEE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C6221E-61E5-41B8-8B8A-6A97ECE30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F461A-2954-4B84-B9A0-D7E40556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5856-A753-4E39-9244-0500201B209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76319-D33A-4880-A944-19097B71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D36B6F-A5A7-4D7E-983C-7B3F82D2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0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94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0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7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64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21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31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184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86D372-411D-4B4E-9C3F-27EFF2F8BE1E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917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26EB1D-CBBF-438D-A188-239583155CD5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0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Textmasterformate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1DC1D16-35AE-483F-A8F9-EC1EF24F09BF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8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58FB9A-9055-4D91-A8D6-422B1A47ADD6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3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66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3AD2B2A-001E-4204-A9F7-ADB62FDFB3C2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74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98511-F564-4313-9C85-1BB6BF3D8A32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2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E8B8011-CBA9-4FB0-934D-C2F23F0053DB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554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9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96ADC6-BDC4-42FB-97FB-DA73ECD9CEE8}" type="datetime1">
              <a:rPr lang="de-DE" smtClean="0"/>
              <a:t>29.09.2022</a:t>
            </a:fld>
            <a:endParaRPr lang="de-DE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Fußzeile hinzufügen</a:t>
            </a:r>
            <a:endParaRPr lang="de-DE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032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98253D-F315-4F19-9476-B18AFA8D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8619FC-4359-45CC-9FC4-31D56B25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61D62-3941-4823-9585-51F72D67B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5856-A753-4E39-9244-0500201B209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35CE6-7D0C-4D3B-B2D6-22019B569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B8ADC-AC92-4032-A2DF-701CE9A7C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60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7E5856-A753-4E39-9244-0500201B2094}" type="datetimeFigureOut">
              <a:rPr lang="de-DE" smtClean="0"/>
              <a:t>29.09.2022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5CE18-5115-4B79-AEF9-010CFB3A5D52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3666F43-8D2F-4503-8AFF-CBD208E0A1AD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0315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65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CCC3A6-5BB9-43C7-95E8-8CC2D7EC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de-DE" sz="6600" b="1" i="1" dirty="0"/>
              <a:t>FEEDBACK 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E70ED9-B245-42E7-88F0-D53E3DBD5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de-DE" sz="2800" i="1" dirty="0"/>
              <a:t>Diplomarbeit 2021/2022</a:t>
            </a:r>
          </a:p>
          <a:p>
            <a:pPr algn="l"/>
            <a:endParaRPr lang="de-DE" sz="2800" dirty="0"/>
          </a:p>
          <a:p>
            <a:pPr algn="l"/>
            <a:r>
              <a:rPr lang="de-DE" sz="2800" i="1" dirty="0"/>
              <a:t>Mirzet </a:t>
            </a:r>
            <a:r>
              <a:rPr lang="de-DE" sz="2800" i="1" dirty="0" err="1"/>
              <a:t>Sakonjic</a:t>
            </a:r>
            <a:endParaRPr lang="de-DE" sz="2800" i="1" dirty="0"/>
          </a:p>
          <a:p>
            <a:pPr algn="l"/>
            <a:r>
              <a:rPr lang="de-DE" sz="2800" i="1" dirty="0"/>
              <a:t>Stefano Pyringer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113B48-4338-4D32-BD7E-C39C1228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3748"/>
          <a:stretch/>
        </p:blipFill>
        <p:spPr>
          <a:xfrm>
            <a:off x="7531503" y="2129318"/>
            <a:ext cx="3217333" cy="32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6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43" name="Inhaltsplatzhalter 2">
            <a:extLst>
              <a:ext uri="{FF2B5EF4-FFF2-40B4-BE49-F238E27FC236}">
                <a16:creationId xmlns:a16="http://schemas.microsoft.com/office/drawing/2014/main" id="{4DE2582E-9256-4A73-B2A7-73FC623107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65756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6970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B1F3F8-5102-FAF4-F3F7-07A8520C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Übersicht</a:t>
            </a: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7438EA-79AC-5F4E-9F8A-0DF61AA5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Mobile Android / iOS Anwendung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Erstellung und Verwaltung von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e-DE" sz="2000" dirty="0"/>
              <a:t>Lehreinheiten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de-DE" sz="2000" dirty="0"/>
              <a:t>Feedbacks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de-DE" sz="2400" dirty="0"/>
              <a:t>Zugriff über APIs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137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2AC356-D93F-44C3-3C17-FD2158DD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Inhaltsübersicht Teil 1 – Stefano Pyringer</a:t>
            </a:r>
            <a:endParaRPr lang="de-AT">
              <a:solidFill>
                <a:srgbClr val="EBEBE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1E71D-1509-FAEB-DB87-10B42308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rgbClr val="FFFFFF"/>
                </a:solidFill>
              </a:rPr>
              <a:t>Theoretischer Hintergrund</a:t>
            </a:r>
          </a:p>
          <a:p>
            <a:r>
              <a:rPr lang="de-DE" sz="2400" dirty="0">
                <a:solidFill>
                  <a:srgbClr val="FFFFFF"/>
                </a:solidFill>
              </a:rPr>
              <a:t>Umsetzung Backend</a:t>
            </a:r>
            <a:endParaRPr lang="de-AT" sz="24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4C576-422D-45BE-4BBE-3DE9E4DF48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29" r="28790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121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2AC356-D93F-44C3-3C17-FD2158DD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Inhaltsübersicht Teil 2 – Mirzet Sankonjic</a:t>
            </a:r>
            <a:endParaRPr lang="de-AT">
              <a:solidFill>
                <a:srgbClr val="EBEBEB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41E71D-1509-FAEB-DB87-10B42308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rgbClr val="FFFFFF"/>
                </a:solidFill>
              </a:rPr>
              <a:t>Umsetzung Frontend</a:t>
            </a:r>
          </a:p>
          <a:p>
            <a:r>
              <a:rPr lang="de-DE" sz="2400" dirty="0">
                <a:solidFill>
                  <a:srgbClr val="FFFFFF"/>
                </a:solidFill>
              </a:rPr>
              <a:t>GUI der Feedback App</a:t>
            </a:r>
            <a:endParaRPr lang="de-AT" sz="24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B77D8-55B4-8EB4-5706-8FB11AABF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0" r="44542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936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6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4113B48-4338-4D32-BD7E-C39C1228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6" r="9092" b="242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6" name="Rectangle 6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CCC3A6-5BB9-43C7-95E8-8CC2D7EC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128743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b="1" i="1" dirty="0"/>
              <a:t>Danke für die Aufmerksamkeit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E70ED9-B245-42E7-88F0-D53E3DBD5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800" i="1" dirty="0"/>
              <a:t>Mirzet </a:t>
            </a:r>
            <a:r>
              <a:rPr lang="de-DE" sz="2800" i="1" dirty="0" err="1"/>
              <a:t>Sakonjic</a:t>
            </a:r>
            <a:endParaRPr lang="de-DE" sz="2800" i="1" dirty="0"/>
          </a:p>
          <a:p>
            <a:pPr algn="l"/>
            <a:r>
              <a:rPr lang="de-DE" sz="2800" i="1" dirty="0"/>
              <a:t>Stefano Pyringer</a:t>
            </a:r>
          </a:p>
        </p:txBody>
      </p:sp>
      <p:sp>
        <p:nvSpPr>
          <p:cNvPr id="97" name="Rectangle 7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Rectangle 7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0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Design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161FBA43846B24690115DE574444E4E" ma:contentTypeVersion="10" ma:contentTypeDescription="Ein neues Dokument erstellen." ma:contentTypeScope="" ma:versionID="999b196e4815c992936bed290d0d194d">
  <xsd:schema xmlns:xsd="http://www.w3.org/2001/XMLSchema" xmlns:xs="http://www.w3.org/2001/XMLSchema" xmlns:p="http://schemas.microsoft.com/office/2006/metadata/properties" xmlns:ns2="f581d864-f4ae-4996-b10e-5704e6ea6f98" xmlns:ns3="df9d0cc3-8501-4250-b29d-5e763eaa127b" targetNamespace="http://schemas.microsoft.com/office/2006/metadata/properties" ma:root="true" ma:fieldsID="9033028cf5159cbe3bc9662918773bd8" ns2:_="" ns3:_="">
    <xsd:import namespace="f581d864-f4ae-4996-b10e-5704e6ea6f98"/>
    <xsd:import namespace="df9d0cc3-8501-4250-b29d-5e763eaa12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1d864-f4ae-4996-b10e-5704e6ea6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d0cc3-8501-4250-b29d-5e763eaa127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6981B1-4A5E-41F1-8549-5686037138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1d864-f4ae-4996-b10e-5704e6ea6f98"/>
    <ds:schemaRef ds:uri="df9d0cc3-8501-4250-b29d-5e763eaa12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BB144-4EC6-4CAC-9DFF-5A88787306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92A244-2B11-4662-8AA3-E9F9D3C860B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Gesundheit und Fitness (Breitbild)</Template>
  <TotalTime>0</TotalTime>
  <Words>63</Words>
  <Application>Microsoft Office PowerPoint</Application>
  <PresentationFormat>Breitbild</PresentationFormat>
  <Paragraphs>28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 3</vt:lpstr>
      <vt:lpstr>Office</vt:lpstr>
      <vt:lpstr>Ion</vt:lpstr>
      <vt:lpstr>FEEDBACK APP</vt:lpstr>
      <vt:lpstr>AGENDA</vt:lpstr>
      <vt:lpstr>Übersicht</vt:lpstr>
      <vt:lpstr>Inhaltsübersicht Teil 1 – Stefano Pyringer</vt:lpstr>
      <vt:lpstr>Inhaltsübersicht Teil 2 – Mirzet Sankonjic</vt:lpstr>
      <vt:lpstr>Danke für die Aufmerksamkeit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"Titel mit Bildern"</dc:title>
  <dc:creator>Daniel Simic</dc:creator>
  <cp:lastModifiedBy>Stefano Pyringer</cp:lastModifiedBy>
  <cp:revision>58</cp:revision>
  <dcterms:created xsi:type="dcterms:W3CDTF">2021-06-01T16:41:30Z</dcterms:created>
  <dcterms:modified xsi:type="dcterms:W3CDTF">2022-09-29T15:35:15Z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0x0101003161FBA43846B24690115DE574444E4E</vt:lpwstr>
  </property>
</Properties>
</file>