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8"/>
  </p:notesMasterIdLst>
  <p:handoutMasterIdLst>
    <p:handoutMasterId r:id="rId19"/>
  </p:handoutMasterIdLst>
  <p:sldIdLst>
    <p:sldId id="292" r:id="rId6"/>
    <p:sldId id="257" r:id="rId7"/>
    <p:sldId id="304" r:id="rId8"/>
    <p:sldId id="303" r:id="rId9"/>
    <p:sldId id="312" r:id="rId10"/>
    <p:sldId id="307" r:id="rId11"/>
    <p:sldId id="308" r:id="rId12"/>
    <p:sldId id="309" r:id="rId13"/>
    <p:sldId id="311" r:id="rId14"/>
    <p:sldId id="305" r:id="rId15"/>
    <p:sldId id="310" r:id="rId16"/>
    <p:sldId id="30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0392" autoAdjust="0"/>
  </p:normalViewPr>
  <p:slideViewPr>
    <p:cSldViewPr snapToGrid="0">
      <p:cViewPr varScale="1">
        <p:scale>
          <a:sx n="89" d="100"/>
          <a:sy n="89" d="100"/>
        </p:scale>
        <p:origin x="1656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/>
            <a:t>Schluss</a:t>
          </a:r>
          <a:endParaRPr lang="en-US" dirty="0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6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41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 dirty="0"/>
              <a:t>Diplomarbeit 2021/2022</a:t>
            </a:r>
          </a:p>
          <a:p>
            <a:pPr algn="l"/>
            <a:endParaRPr lang="de-DE" sz="2800" dirty="0"/>
          </a:p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Sankonjic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Umsetzung Frontend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GUI der Feedback App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0" r="445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D9A7A-8A15-FF4B-D9E0-D73A6E5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Ev. Video bei der Benützung???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ED256-A5A1-2E5A-E215-B7CA73BF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Oder Animation (GIF) für die Produktvorstellung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5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2874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 dirty="0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Inhaltsübersicht Teil 1 – Stefano Pyringer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Was ist Feedback?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Architektur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Datenstruktur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Accountmanagement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D2D20-1665-4E39-FEC6-BDEF622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Teil 1 – Was ist Feedback?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B930A45-B0F4-7275-5309-EFF444AD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1272230"/>
            <a:ext cx="4163991" cy="4163991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CDF87-CF9C-F627-DEF8-3E7A6F92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Offene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Rückmeldung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Verbesserung</a:t>
            </a:r>
            <a:r>
              <a:rPr lang="en-US" sz="2400" dirty="0">
                <a:solidFill>
                  <a:srgbClr val="FFFFFF"/>
                </a:solidFill>
              </a:rPr>
              <a:t> der </a:t>
            </a:r>
            <a:r>
              <a:rPr lang="en-US" sz="2400" dirty="0" err="1">
                <a:solidFill>
                  <a:srgbClr val="FFFFFF"/>
                </a:solidFill>
              </a:rPr>
              <a:t>eigenen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Verhaltensweise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</a:rPr>
              <a:t>Johari-Fenster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Öffentlichen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Bereich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13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7E16D-648B-7190-FDDD-E9CB054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Teil 1 - Architektur</a:t>
            </a:r>
            <a:endParaRPr lang="de-AT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 descr="Ein Bild, das Text, iPod enthält.&#10;&#10;Automatisch generierte Beschreibung">
            <a:extLst>
              <a:ext uri="{FF2B5EF4-FFF2-40B4-BE49-F238E27FC236}">
                <a16:creationId xmlns:a16="http://schemas.microsoft.com/office/drawing/2014/main" id="{ADAB2357-1666-C2D9-C2DA-29879EF5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9" y="2275188"/>
            <a:ext cx="8871842" cy="448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15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D4CBB-E41D-783A-CB95-F0EB4ABA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Teil 1 - Datenstruktur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36389E2-87E0-C852-6FE9-3DBE127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13052"/>
            <a:ext cx="5449889" cy="5231893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C23906-2859-A5EB-BD47-101AB765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User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Lehrer</a:t>
            </a:r>
          </a:p>
          <a:p>
            <a:pPr lvl="2"/>
            <a:r>
              <a:rPr lang="en-US" dirty="0" err="1">
                <a:solidFill>
                  <a:srgbClr val="EBEBEB"/>
                </a:solidFill>
              </a:rPr>
              <a:t>TeachingUnit</a:t>
            </a:r>
            <a:endParaRPr lang="en-US" dirty="0">
              <a:solidFill>
                <a:srgbClr val="EBEBEB"/>
              </a:solidFill>
            </a:endParaRPr>
          </a:p>
          <a:p>
            <a:pPr lvl="1"/>
            <a:r>
              <a:rPr lang="en-US" dirty="0" err="1">
                <a:solidFill>
                  <a:srgbClr val="EBEBEB"/>
                </a:solidFill>
              </a:rPr>
              <a:t>Schüler</a:t>
            </a:r>
            <a:endParaRPr lang="en-US" dirty="0">
              <a:solidFill>
                <a:srgbClr val="EBEBEB"/>
              </a:solidFill>
            </a:endParaRPr>
          </a:p>
          <a:p>
            <a:pPr lvl="2"/>
            <a:r>
              <a:rPr lang="en-US" dirty="0">
                <a:solidFill>
                  <a:srgbClr val="EBEBEB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18230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6745-85EB-475C-7F14-E822849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WEB-API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B43B8-53D2-136B-B636-68DDC92E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/>
              <a:t>Client kommuniziert mit der ASP.NET Core API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Dokumentation der API-Schnittstelle mithilfe von </a:t>
            </a:r>
            <a:r>
              <a:rPr lang="de-DE" sz="2400" dirty="0" err="1"/>
              <a:t>Swagger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Zugriff und Sicherheit durch JWT Authentifizierung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4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66A63-5045-4B22-D96A-7AC9BA1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Swagger </a:t>
            </a:r>
            <a:r>
              <a:rPr lang="en-US" sz="3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Dokumentation</a:t>
            </a:r>
            <a:endParaRPr 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D365F3-7E50-9689-576C-E20E61AB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01029"/>
            <a:ext cx="6270662" cy="54554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712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139</Words>
  <Application>Microsoft Office PowerPoint</Application>
  <PresentationFormat>Breitbild</PresentationFormat>
  <Paragraphs>51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Teil 1 – Was ist Feedback?</vt:lpstr>
      <vt:lpstr>Teil 1 - Architektur</vt:lpstr>
      <vt:lpstr>Teil 1 - Datenstruktur</vt:lpstr>
      <vt:lpstr>Teil 1 – WEB-API</vt:lpstr>
      <vt:lpstr>Swagger Dokumentation</vt:lpstr>
      <vt:lpstr>Inhaltsübersicht Teil 2 – Mirzet Sankonjic</vt:lpstr>
      <vt:lpstr>Ev. Video bei der Benützung???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73</cp:revision>
  <dcterms:created xsi:type="dcterms:W3CDTF">2021-06-01T16:41:30Z</dcterms:created>
  <dcterms:modified xsi:type="dcterms:W3CDTF">2022-10-04T07:59:49Z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