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18"/>
  </p:notesMasterIdLst>
  <p:handoutMasterIdLst>
    <p:handoutMasterId r:id="rId19"/>
  </p:handoutMasterIdLst>
  <p:sldIdLst>
    <p:sldId id="292" r:id="rId6"/>
    <p:sldId id="257" r:id="rId7"/>
    <p:sldId id="304" r:id="rId8"/>
    <p:sldId id="303" r:id="rId9"/>
    <p:sldId id="312" r:id="rId10"/>
    <p:sldId id="307" r:id="rId11"/>
    <p:sldId id="308" r:id="rId12"/>
    <p:sldId id="309" r:id="rId13"/>
    <p:sldId id="311" r:id="rId14"/>
    <p:sldId id="305" r:id="rId15"/>
    <p:sldId id="310" r:id="rId16"/>
    <p:sldId id="30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0392" autoAdjust="0"/>
  </p:normalViewPr>
  <p:slideViewPr>
    <p:cSldViewPr snapToGrid="0">
      <p:cViewPr varScale="1">
        <p:scale>
          <a:sx n="89" d="100"/>
          <a:sy n="89" d="100"/>
        </p:scale>
        <p:origin x="1656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defRPr cap="all"/>
          </a:pPr>
          <a:r>
            <a:rPr lang="en-US" dirty="0"/>
            <a:t>Teil 1</a:t>
          </a:r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defRPr cap="all"/>
          </a:pPr>
          <a:r>
            <a:rPr lang="de-DE" b="0" i="0" dirty="0"/>
            <a:t>Teil 2</a:t>
          </a:r>
          <a:endParaRPr lang="en-US" dirty="0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defRPr cap="all"/>
          </a:pPr>
          <a:r>
            <a:rPr lang="de-DE" b="0" i="0" dirty="0"/>
            <a:t>Übersicht</a:t>
          </a:r>
          <a:endParaRPr lang="en-US" dirty="0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D492F88E-7C0D-40F0-AE89-AC1643D63FF9}">
      <dgm:prSet/>
      <dgm:spPr/>
      <dgm:t>
        <a:bodyPr/>
        <a:lstStyle/>
        <a:p>
          <a:pPr>
            <a:defRPr cap="all"/>
          </a:pPr>
          <a:r>
            <a:rPr lang="de-DE" b="0" i="0"/>
            <a:t>Schluss</a:t>
          </a:r>
          <a:endParaRPr lang="en-US" dirty="0"/>
        </a:p>
      </dgm:t>
    </dgm:pt>
    <dgm:pt modelId="{E158852B-698D-4173-9F5A-6C34F21909AC}" type="sibTrans" cxnId="{4D971A24-4417-47A0-817C-060C6D1C0332}">
      <dgm:prSet/>
      <dgm:spPr/>
      <dgm:t>
        <a:bodyPr/>
        <a:lstStyle/>
        <a:p>
          <a:endParaRPr lang="en-US"/>
        </a:p>
      </dgm:t>
    </dgm:pt>
    <dgm:pt modelId="{C7521E42-2CFC-44A4-A9F0-42318C243D30}" type="parTrans" cxnId="{4D971A24-4417-47A0-817C-060C6D1C0332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4"/>
      <dgm:spPr/>
    </dgm:pt>
    <dgm:pt modelId="{7BD12AC2-5402-41DC-A2B3-AB440234AE61}" type="pres">
      <dgm:prSet presAssocID="{0FA12690-5A1C-45EA-8450-BC7F9D1C6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4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4"/>
      <dgm:spPr/>
    </dgm:pt>
    <dgm:pt modelId="{221B3F88-98A8-46AE-9F8C-4250BAC563BE}" type="pres">
      <dgm:prSet presAssocID="{DAC4B757-63D4-4753-A778-EA4E718AF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4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4"/>
      <dgm:spPr/>
    </dgm:pt>
    <dgm:pt modelId="{7A584FA3-12ED-47BB-8D64-EB8BCC33A70D}" type="pres">
      <dgm:prSet presAssocID="{057AE9C7-136C-4122-9AC8-00DCA282B8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4">
        <dgm:presLayoutVars>
          <dgm:chMax val="1"/>
          <dgm:chPref val="1"/>
        </dgm:presLayoutVars>
      </dgm:prSet>
      <dgm:spPr/>
    </dgm:pt>
    <dgm:pt modelId="{408B5FCB-D901-4439-9E8C-75ABEBEE705E}" type="pres">
      <dgm:prSet presAssocID="{0D94F8C0-480B-4E16-B453-53313ACBBE4C}" presName="sibTrans" presStyleCnt="0"/>
      <dgm:spPr/>
    </dgm:pt>
    <dgm:pt modelId="{39AD631D-6F41-443F-AD24-B0ED4F92773D}" type="pres">
      <dgm:prSet presAssocID="{D492F88E-7C0D-40F0-AE89-AC1643D63FF9}" presName="compNode" presStyleCnt="0"/>
      <dgm:spPr/>
    </dgm:pt>
    <dgm:pt modelId="{0E8574F0-D42F-47CE-9282-2F394EB9E7C5}" type="pres">
      <dgm:prSet presAssocID="{D492F88E-7C0D-40F0-AE89-AC1643D63FF9}" presName="iconBgRect" presStyleLbl="bgShp" presStyleIdx="3" presStyleCnt="4"/>
      <dgm:spPr/>
    </dgm:pt>
    <dgm:pt modelId="{DA14CF66-9A34-4448-894A-79F1035A56D4}" type="pres">
      <dgm:prSet presAssocID="{D492F88E-7C0D-40F0-AE89-AC1643D63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7860CF-04DD-40B2-A573-75EB37854F31}" type="pres">
      <dgm:prSet presAssocID="{D492F88E-7C0D-40F0-AE89-AC1643D63FF9}" presName="spaceRect" presStyleCnt="0"/>
      <dgm:spPr/>
    </dgm:pt>
    <dgm:pt modelId="{849E1EF1-1370-43C9-943C-987693D33BCA}" type="pres">
      <dgm:prSet presAssocID="{D492F88E-7C0D-40F0-AE89-AC1643D63F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71A24-4417-47A0-817C-060C6D1C0332}" srcId="{5FF76BC8-B0C0-44EA-BDB6-1D9E112DF3E5}" destId="{D492F88E-7C0D-40F0-AE89-AC1643D63FF9}" srcOrd="3" destOrd="0" parTransId="{C7521E42-2CFC-44A4-A9F0-42318C243D30}" sibTransId="{E158852B-698D-4173-9F5A-6C34F21909AC}"/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3D739996-EAB6-4A6A-BA67-6A89A9F3B460}" type="presOf" srcId="{D492F88E-7C0D-40F0-AE89-AC1643D63FF9}" destId="{849E1EF1-1370-43C9-943C-987693D33BCA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  <dgm:cxn modelId="{E9E87BED-599C-431B-BFBF-EDC07353D0E4}" type="presParOf" srcId="{CD7F0D8D-B61F-403A-8D78-D5277955413E}" destId="{408B5FCB-D901-4439-9E8C-75ABEBEE705E}" srcOrd="5" destOrd="0" presId="urn:microsoft.com/office/officeart/2018/5/layout/IconCircleLabelList"/>
    <dgm:cxn modelId="{CB07119B-3D5A-44BE-9031-FC7004C066F6}" type="presParOf" srcId="{CD7F0D8D-B61F-403A-8D78-D5277955413E}" destId="{39AD631D-6F41-443F-AD24-B0ED4F92773D}" srcOrd="6" destOrd="0" presId="urn:microsoft.com/office/officeart/2018/5/layout/IconCircleLabelList"/>
    <dgm:cxn modelId="{7776994C-1132-4CA7-8E0E-62A77D96FA4F}" type="presParOf" srcId="{39AD631D-6F41-443F-AD24-B0ED4F92773D}" destId="{0E8574F0-D42F-47CE-9282-2F394EB9E7C5}" srcOrd="0" destOrd="0" presId="urn:microsoft.com/office/officeart/2018/5/layout/IconCircleLabelList"/>
    <dgm:cxn modelId="{A2CD5EF3-22A3-46E3-9FEE-8513358BA380}" type="presParOf" srcId="{39AD631D-6F41-443F-AD24-B0ED4F92773D}" destId="{DA14CF66-9A34-4448-894A-79F1035A56D4}" srcOrd="1" destOrd="0" presId="urn:microsoft.com/office/officeart/2018/5/layout/IconCircleLabelList"/>
    <dgm:cxn modelId="{1F0A75C7-9CAE-4EEF-AE75-DBD45E0F8E7D}" type="presParOf" srcId="{39AD631D-6F41-443F-AD24-B0ED4F92773D}" destId="{927860CF-04DD-40B2-A573-75EB37854F31}" srcOrd="2" destOrd="0" presId="urn:microsoft.com/office/officeart/2018/5/layout/IconCircleLabelList"/>
    <dgm:cxn modelId="{C170309D-A608-4E92-B53A-223C28871B8B}" type="presParOf" srcId="{39AD631D-6F41-443F-AD24-B0ED4F92773D}" destId="{849E1EF1-1370-43C9-943C-987693D33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Übersicht</a:t>
          </a:r>
          <a:endParaRPr lang="en-US" sz="3200" kern="1200" dirty="0"/>
        </a:p>
      </dsp:txBody>
      <dsp:txXfrm>
        <a:off x="89042" y="2289522"/>
        <a:ext cx="2368460" cy="720000"/>
      </dsp:txXfrm>
    </dsp:sp>
    <dsp:sp modelId="{56BCE324-1580-43B9-A432-3FEC3B357DDA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Teil 1</a:t>
          </a:r>
        </a:p>
      </dsp:txBody>
      <dsp:txXfrm>
        <a:off x="2871984" y="2289522"/>
        <a:ext cx="2368460" cy="720000"/>
      </dsp:txXfrm>
    </dsp:sp>
    <dsp:sp modelId="{9EB2BCE8-60E4-4C6F-9900-B6D226A6B20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Teil 2</a:t>
          </a:r>
          <a:endParaRPr lang="en-US" sz="3200" kern="1200" dirty="0"/>
        </a:p>
      </dsp:txBody>
      <dsp:txXfrm>
        <a:off x="5654925" y="2289522"/>
        <a:ext cx="2368460" cy="720000"/>
      </dsp:txXfrm>
    </dsp:sp>
    <dsp:sp modelId="{0E8574F0-D42F-47CE-9282-2F394EB9E7C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F66-9A34-4448-894A-79F1035A56D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1EF1-1370-43C9-943C-987693D33BCA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/>
            <a:t>Schluss</a:t>
          </a:r>
          <a:endParaRPr lang="en-US" sz="3200" kern="1200" dirty="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67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41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04.10.2022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sz="6600" b="1" i="1" dirty="0"/>
              <a:t>FEEDBACK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sz="2800" i="1" dirty="0"/>
              <a:t>Diplomarbeit 2021/2022</a:t>
            </a:r>
          </a:p>
          <a:p>
            <a:pPr algn="l"/>
            <a:endParaRPr lang="de-DE" sz="2800" dirty="0"/>
          </a:p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2 – Mirzet Sankonjic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Umsetzung Frontend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GUI der Feedback App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77D8-55B4-8EB4-5706-8FB11AAB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0" r="4454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93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D9A7A-8A15-FF4B-D9E0-D73A6E5B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Ev. Video bei der Benützung???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ED256-A5A1-2E5A-E215-B7CA73BF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Oder Animation (GIF) für die Produktvorstellung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25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9092" b="24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28743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i="1" dirty="0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9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575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1F3F8-5102-FAF4-F3F7-07A8520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Übersicht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38EA-79AC-5F4E-9F8A-0DF61AA5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Mobile Android / iOS Anwendung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Erstellung und Verwaltung von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Lehreinheiten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Feedbacks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Zugriff über APIs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137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Inhaltsübersicht Teil 1 – Stefano Pyringer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Was ist Feedback?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Architektur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Datenstruktur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Accountmanagement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C576-422D-45BE-4BBE-3DE9E4DF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9" r="2879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2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D2D20-1665-4E39-FEC6-BDEF622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Teil 1 – Was ist Feedback?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B930A45-B0F4-7275-5309-EFF444ADE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89" y="1272230"/>
            <a:ext cx="4163991" cy="4163991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CDF87-CF9C-F627-DEF8-3E7A6F92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Offene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Rückmeldung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Verbesserung</a:t>
            </a:r>
            <a:r>
              <a:rPr lang="en-US" sz="2400" dirty="0">
                <a:solidFill>
                  <a:srgbClr val="FFFFFF"/>
                </a:solidFill>
              </a:rPr>
              <a:t> der </a:t>
            </a:r>
            <a:r>
              <a:rPr lang="en-US" sz="2400" dirty="0" err="1">
                <a:solidFill>
                  <a:srgbClr val="FFFFFF"/>
                </a:solidFill>
              </a:rPr>
              <a:t>eigenen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Verhaltensweise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FF"/>
                </a:solidFill>
              </a:rPr>
              <a:t>Johari-Fenster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Öffentlichen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Bereich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13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7E16D-648B-7190-FDDD-E9CB0546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Teil 1 - Architektur</a:t>
            </a:r>
            <a:endParaRPr lang="de-AT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nhaltsplatzhalter 4" descr="Ein Bild, das Text, iPod enthält.&#10;&#10;Automatisch generierte Beschreibung">
            <a:extLst>
              <a:ext uri="{FF2B5EF4-FFF2-40B4-BE49-F238E27FC236}">
                <a16:creationId xmlns:a16="http://schemas.microsoft.com/office/drawing/2014/main" id="{ADAB2357-1666-C2D9-C2DA-29879EF52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9" y="2275188"/>
            <a:ext cx="8871842" cy="4480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157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D4CBB-E41D-783A-CB95-F0EB4ABA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Teil 1 - Datenstruktur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36389E2-87E0-C852-6FE9-3DBE1279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13052"/>
            <a:ext cx="5449889" cy="5231893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2301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6745-85EB-475C-7F14-E822849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– WEB-API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B43B8-53D2-136B-B636-68DDC92E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/>
              <a:t>Client kommuniziert mit der ASP.NET Core API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Dokumentation der API-Schnittstelle mithilfe von </a:t>
            </a:r>
            <a:r>
              <a:rPr lang="de-DE" sz="2400" dirty="0" err="1"/>
              <a:t>Swagger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Zugriff und Sicherheit durch JWT Authentifizierung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48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66A63-5045-4B22-D96A-7AC9BA1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Swagger </a:t>
            </a:r>
            <a:r>
              <a:rPr lang="en-US" sz="3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Dokumentation</a:t>
            </a:r>
            <a:endParaRPr lang="en-US" sz="3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D365F3-7E50-9689-576C-E20E61AB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01029"/>
            <a:ext cx="6270662" cy="54554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712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981B1-4A5E-41F1-8549-568603713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d864-f4ae-4996-b10e-5704e6ea6f98"/>
    <ds:schemaRef ds:uri="df9d0cc3-8501-4250-b29d-5e763eaa1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BB144-4EC6-4CAC-9DFF-5A8878730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2A244-2B11-4662-8AA3-E9F9D3C860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134</Words>
  <Application>Microsoft Office PowerPoint</Application>
  <PresentationFormat>Breitbild</PresentationFormat>
  <Paragraphs>46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Übersicht</vt:lpstr>
      <vt:lpstr>Inhaltsübersicht Teil 1 – Stefano Pyringer</vt:lpstr>
      <vt:lpstr>Teil 1 – Was ist Feedback?</vt:lpstr>
      <vt:lpstr>Teil 1 - Architektur</vt:lpstr>
      <vt:lpstr>Teil 1 - Datenstruktur</vt:lpstr>
      <vt:lpstr>Teil 1 – WEB-API</vt:lpstr>
      <vt:lpstr>Swagger Dokumentation</vt:lpstr>
      <vt:lpstr>Inhaltsübersicht Teil 2 – Mirzet Sankonjic</vt:lpstr>
      <vt:lpstr>Ev. Video bei der Benützung???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Stefano Pyringer</cp:lastModifiedBy>
  <cp:revision>72</cp:revision>
  <dcterms:created xsi:type="dcterms:W3CDTF">2021-06-01T16:41:30Z</dcterms:created>
  <dcterms:modified xsi:type="dcterms:W3CDTF">2022-10-04T07:42:03Z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