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6"/>
  </p:notesMasterIdLst>
  <p:handoutMasterIdLst>
    <p:handoutMasterId r:id="rId17"/>
  </p:handoutMasterIdLst>
  <p:sldIdLst>
    <p:sldId id="292" r:id="rId6"/>
    <p:sldId id="257" r:id="rId7"/>
    <p:sldId id="304" r:id="rId8"/>
    <p:sldId id="303" r:id="rId9"/>
    <p:sldId id="306" r:id="rId10"/>
    <p:sldId id="307" r:id="rId11"/>
    <p:sldId id="308" r:id="rId12"/>
    <p:sldId id="309" r:id="rId13"/>
    <p:sldId id="305" r:id="rId14"/>
    <p:sldId id="302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507" y="5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 dirty="0"/>
            <a:t>Schluss</a:t>
          </a:r>
          <a:endParaRPr lang="en-US" dirty="0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1 – Stefano Pyringer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Theoretischer Hintergrund</a:t>
            </a:r>
          </a:p>
          <a:p>
            <a:r>
              <a:rPr lang="de-DE" sz="2400" dirty="0">
                <a:solidFill>
                  <a:srgbClr val="FFFFFF"/>
                </a:solidFill>
              </a:rPr>
              <a:t>Umsetzung Backend</a:t>
            </a:r>
            <a:endParaRPr lang="de-AT" sz="24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72FBF-40F4-CA22-9A49-DC600443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Was ist Feedback?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73BC1-3BDA-9CE5-BC9D-FE9A01BC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Offene Rückmeldung </a:t>
            </a:r>
          </a:p>
          <a:p>
            <a:r>
              <a:rPr lang="de-DE" dirty="0"/>
              <a:t>Johari-Fenster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7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1 - Datenstruktur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62304-ED0F-91CB-F5EE-D35FE0C2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einfügen od. </a:t>
            </a:r>
            <a:r>
              <a:rPr lang="de-DE" dirty="0" err="1"/>
              <a:t>Erkärung</a:t>
            </a:r>
            <a:r>
              <a:rPr lang="de-DE" dirty="0"/>
              <a:t> des ERD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1 - Accountmanagement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JWT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Umsetzung Frontend</a:t>
            </a:r>
          </a:p>
          <a:p>
            <a:r>
              <a:rPr lang="de-DE" sz="2400" dirty="0">
                <a:solidFill>
                  <a:srgbClr val="FFFFFF"/>
                </a:solidFill>
              </a:rPr>
              <a:t>GUI der Feedback App</a:t>
            </a:r>
            <a:endParaRPr lang="de-AT" sz="24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94</Words>
  <Application>Microsoft Office PowerPoint</Application>
  <PresentationFormat>Breitbild</PresentationFormat>
  <Paragraphs>37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1 - Accountmanagement</vt:lpstr>
      <vt:lpstr>Inhaltsübersicht Teil 2 – Mirzet Sankonjic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61</cp:revision>
  <dcterms:created xsi:type="dcterms:W3CDTF">2021-06-01T16:41:30Z</dcterms:created>
  <dcterms:modified xsi:type="dcterms:W3CDTF">2022-09-29T15:54:29Z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