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57" r:id="rId7"/>
    <p:sldId id="304" r:id="rId8"/>
    <p:sldId id="303" r:id="rId9"/>
    <p:sldId id="306" r:id="rId10"/>
    <p:sldId id="307" r:id="rId11"/>
    <p:sldId id="308" r:id="rId12"/>
    <p:sldId id="309" r:id="rId13"/>
    <p:sldId id="311" r:id="rId14"/>
    <p:sldId id="305" r:id="rId15"/>
    <p:sldId id="310" r:id="rId16"/>
    <p:sldId id="30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507" y="53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 dirty="0"/>
            <a:t>Schluss</a:t>
          </a:r>
          <a:endParaRPr lang="en-US" dirty="0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Umsetzung Frontend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GUI der Feedback App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9A7A-8A15-FF4B-D9E0-D73A6E5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Ev. Video bei der Benützung???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ED256-A5A1-2E5A-E215-B7CA73BF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Oder Animation (GIF) für die Produktvorstellung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1 – Stefano Pyringer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Accountmanagement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72FBF-40F4-CA22-9A49-DC600443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Was ist Feedback?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73BC1-3BDA-9CE5-BC9D-FE9A01BC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Offene Rückmeldung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Johari-Fenster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507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1 - Datenstruktur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62304-ED0F-91CB-F5EE-D35FE0C2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einfügen od. </a:t>
            </a:r>
            <a:r>
              <a:rPr lang="de-DE" dirty="0" err="1"/>
              <a:t>Erkärung</a:t>
            </a:r>
            <a:r>
              <a:rPr lang="de-DE" dirty="0"/>
              <a:t> des ERD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Beispielbild </a:t>
            </a:r>
            <a:r>
              <a:rPr lang="de-DE" dirty="0" err="1"/>
              <a:t>Swagger</a:t>
            </a:r>
            <a:r>
              <a:rPr lang="de-DE" dirty="0"/>
              <a:t> Dokumentation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9187E-EF0B-8569-66C4-348FFD9D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71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135</Words>
  <Application>Microsoft Office PowerPoint</Application>
  <PresentationFormat>Breitbild</PresentationFormat>
  <Paragraphs>44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Beispielbild Swagger Dokumentation</vt:lpstr>
      <vt:lpstr>Inhaltsübersicht Teil 2 – Mirzet Sankonjic</vt:lpstr>
      <vt:lpstr>Ev. Video bei der Benützung???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67</cp:revision>
  <dcterms:created xsi:type="dcterms:W3CDTF">2021-06-01T16:41:30Z</dcterms:created>
  <dcterms:modified xsi:type="dcterms:W3CDTF">2022-09-29T16:17:17Z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