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3a71a51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3a71a51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3a71a51c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3a71a51c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3a71a51c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3a71a51c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3a71a51c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3a71a51c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INFO-C450 Warehouse Management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Jonathan Fulkerson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Management System (WMS)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I’ll be demonstrating today is designed for logistics companies to implement to assist with the handling, tracking, and record-keeping of their inventory.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 be used by warehouse managers and their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4 basic job menus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shipping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WMS Functions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inventory to be received, placing it in active inventory locations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sends current orders to picking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picking employees will be sent to each location on an order to find specific upc’s and pick the quantity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orders will move into “picked” status after picking is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orders in “picked” status will be available for shipping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employees will pack items into cartons associating them with that carton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create new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generate new orders (simulating pulling order from a server)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better data validation throughout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inventory adjustment functionality for administrators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better documentation for readability throughout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