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3a71a51c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3a71a51c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3a71a51c4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3a71a51c4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3a71a51c4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3a71a51c4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3a71a51c4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3a71a51c4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INFO-C450 Warehouse Management System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Jonathan Fulkerson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Warehouse Management System (WMS)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system I’ll be demonstrating today is designed for logistics companies to implement to assist with the handling, tracking, and record-keeping of their inventory.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Mainly be used by warehouse managers and their employees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4 basic job menus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admin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receiving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picking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shipping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WMS Functions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Receiving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inventory to be received, placing it in active inventory locations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sends current orders to picking employees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picking employees will be sent to each location on an order to find specific upc’s and pick the quantity needed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orders will move into “picked” status after picking is complete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Shipping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orders in “picked” status will be available for shipping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employees will scan items into cartons, associating them with that carton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Admin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create, remove, and update users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manage inventory by manually updating the database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Demo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Roadmap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Completion of shipping functions and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 of Flask to build functional 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 of login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including validation of role and variable screens based on role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admin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manage users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manage inventory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