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2FDBA-767A-448A-97AE-702F63B0583F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827A3-9A1D-4716-ABED-E6B3B9CF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3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stack canaries all have null bytes in the first segment</a:t>
            </a:r>
            <a:r>
              <a:rPr lang="en-US" baseline="0" dirty="0" smtClean="0"/>
              <a:t> (little-endian) of the value, so a buffer overflow cannot keep the canary intact without terminating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827A3-9A1D-4716-ABED-E6B3B9CFF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this code will throw</a:t>
            </a:r>
            <a:r>
              <a:rPr lang="en-US" baseline="0" dirty="0" smtClean="0"/>
              <a:t> a few warnings in </a:t>
            </a:r>
            <a:r>
              <a:rPr lang="en-US" baseline="0" dirty="0" err="1" smtClean="0"/>
              <a:t>gcc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827A3-9A1D-4716-ABED-E6B3B9CFF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incredibly</a:t>
            </a:r>
            <a:r>
              <a:rPr lang="en-US" baseline="0" dirty="0" smtClean="0"/>
              <a:t> helpful in CTF, where stack canaries need to be preserved during a buffer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827A3-9A1D-4716-ABED-E6B3B9CFF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dtor</a:t>
            </a:r>
            <a:r>
              <a:rPr lang="en-US" dirty="0" smtClean="0"/>
              <a:t> section is in</a:t>
            </a:r>
            <a:r>
              <a:rPr lang="en-US" baseline="0" dirty="0" smtClean="0"/>
              <a:t> every program compiled with GCC. It is the destructor section of the program, which automatically calls all the destructor programs signed by void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) </a:t>
            </a:r>
            <a:r>
              <a:rPr lang="en-US" b="1" baseline="0" dirty="0" smtClean="0"/>
              <a:t>__attribute__ ((destructor));</a:t>
            </a:r>
          </a:p>
          <a:p>
            <a:r>
              <a:rPr lang="en-US" b="1" baseline="0" dirty="0" smtClean="0"/>
              <a:t>__DTOR_END__ </a:t>
            </a:r>
            <a:r>
              <a:rPr lang="en-US" b="0" baseline="0" dirty="0" smtClean="0"/>
              <a:t>should contain 0xffffffff, and </a:t>
            </a:r>
            <a:r>
              <a:rPr lang="en-US" b="1" baseline="0" dirty="0" smtClean="0"/>
              <a:t>__DTOR_LIST__ </a:t>
            </a:r>
            <a:r>
              <a:rPr lang="en-US" b="0" baseline="0" dirty="0" smtClean="0"/>
              <a:t>should contain 0x00000000. The address of any destructor function should be stored between these two values. But, since there are no destructor functions, they remain 4 bytes apart.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it turns</a:t>
            </a:r>
            <a:r>
              <a:rPr lang="en-US" baseline="0" dirty="0" smtClean="0"/>
              <a:t> out, DTORS are no longer writable: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https://stackoverflow.com/questions/36467555/format-string-attack-overwrite-dtor-end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(Also __</a:t>
            </a:r>
            <a:r>
              <a:rPr lang="en-US" b="0" baseline="0" dirty="0" err="1" smtClean="0"/>
              <a:t>libc_start_main</a:t>
            </a:r>
            <a:r>
              <a:rPr lang="en-US" b="0" baseline="0" dirty="0" smtClean="0"/>
              <a:t> is writeable but not returned to in this binary)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827A3-9A1D-4716-ABED-E6B3B9CFF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827A3-9A1D-4716-ABED-E6B3B9CFF9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827A3-9A1D-4716-ABED-E6B3B9CFF9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Formatting Exploitation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Exploitation: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 is a hidden function located at: 0x080484c4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0x0804a018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putchar</a:t>
            </a:r>
            <a:r>
              <a:rPr lang="en-US" dirty="0" smtClean="0">
                <a:solidFill>
                  <a:schemeClr val="tx1"/>
                </a:solidFill>
              </a:rPr>
              <a:t>) needs to point to </a:t>
            </a:r>
            <a:r>
              <a:rPr lang="en-US" b="1" dirty="0" smtClean="0">
                <a:solidFill>
                  <a:schemeClr val="tx1"/>
                </a:solidFill>
              </a:rPr>
              <a:t>0x080484c4 </a:t>
            </a:r>
            <a:r>
              <a:rPr lang="en-US" dirty="0" smtClean="0">
                <a:solidFill>
                  <a:schemeClr val="tx1"/>
                </a:solidFill>
              </a:rPr>
              <a:t>(hidden function)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Writing in </a:t>
            </a:r>
            <a:r>
              <a:rPr lang="en-US" b="1" dirty="0" smtClean="0">
                <a:solidFill>
                  <a:schemeClr val="tx1"/>
                </a:solidFill>
              </a:rPr>
              <a:t>0x0804a018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Our EIP has been written to point to 0x4, giving us a </a:t>
            </a:r>
            <a:r>
              <a:rPr lang="en-US" dirty="0" err="1" smtClean="0">
                <a:solidFill>
                  <a:schemeClr val="tx1"/>
                </a:solidFill>
              </a:rPr>
              <a:t>segfualt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order for our EIP to point to our function, we need to write 0x080484c4 bytes, which can be done with padding techniques.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57" y="3268900"/>
            <a:ext cx="7770671" cy="822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257" y="4091132"/>
            <a:ext cx="5826778" cy="417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4035" y="410747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Success</a:t>
            </a:r>
            <a:r>
              <a:rPr lang="en-US" i="1" dirty="0" smtClean="0"/>
              <a:t>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0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Exploitation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are only able to write the address 2 bytes at a time, so we need to write half the address to </a:t>
            </a:r>
            <a:r>
              <a:rPr lang="en-US" b="1" dirty="0" smtClean="0">
                <a:solidFill>
                  <a:schemeClr val="tx1"/>
                </a:solidFill>
              </a:rPr>
              <a:t>0x0804a018</a:t>
            </a:r>
            <a:r>
              <a:rPr lang="en-US" dirty="0" smtClean="0">
                <a:solidFill>
                  <a:schemeClr val="tx1"/>
                </a:solidFill>
              </a:rPr>
              <a:t>, and half to 0x0804a018+2 </a:t>
            </a:r>
            <a:r>
              <a:rPr lang="en-US" b="1" dirty="0" smtClean="0">
                <a:solidFill>
                  <a:schemeClr val="tx1"/>
                </a:solidFill>
              </a:rPr>
              <a:t>(0x0804a01a)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We’ve already written 8 bytes, so, we need to write </a:t>
            </a:r>
            <a:r>
              <a:rPr lang="en-US" b="1" dirty="0" smtClean="0">
                <a:solidFill>
                  <a:schemeClr val="tx1"/>
                </a:solidFill>
              </a:rPr>
              <a:t>0x84c4-8</a:t>
            </a:r>
            <a:r>
              <a:rPr lang="en-US" dirty="0" smtClean="0">
                <a:solidFill>
                  <a:schemeClr val="tx1"/>
                </a:solidFill>
              </a:rPr>
              <a:t> (33980) more: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Half of the address is there, now we need to write the rest: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e only need to write 0x0804 bytes, but we’ve </a:t>
            </a:r>
            <a:r>
              <a:rPr lang="en-US" dirty="0" err="1" smtClean="0"/>
              <a:t>alredy</a:t>
            </a:r>
            <a:r>
              <a:rPr lang="en-US" dirty="0" smtClean="0"/>
              <a:t> written 0x84c4 (33988) bytes, so we’re already over by 31936 bytes.</a:t>
            </a:r>
          </a:p>
          <a:p>
            <a:pPr lvl="2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97" y="3406588"/>
            <a:ext cx="4603383" cy="349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98" y="3159498"/>
            <a:ext cx="8723353" cy="2470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240" y="4824692"/>
            <a:ext cx="2454090" cy="40901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9914965" y="3406588"/>
            <a:ext cx="645459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Exploitation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attach a carry to our value, as it will be ignored later on</a:t>
            </a:r>
          </a:p>
          <a:p>
            <a:r>
              <a:rPr lang="en-US" dirty="0" smtClean="0"/>
              <a:t>I.e.:</a:t>
            </a:r>
          </a:p>
          <a:p>
            <a:pPr lvl="1"/>
            <a:r>
              <a:rPr lang="en-US" b="1" dirty="0" smtClean="0"/>
              <a:t>0x0804 – 0x84c4 = -31936 </a:t>
            </a:r>
            <a:r>
              <a:rPr lang="en-US" dirty="0" smtClean="0"/>
              <a:t>becomes </a:t>
            </a:r>
            <a:r>
              <a:rPr lang="en-US" b="1" dirty="0" smtClean="0"/>
              <a:t>0x10804 – 0x84c4 = 33600 bytes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73" y="3567953"/>
            <a:ext cx="3788935" cy="47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73" y="3320022"/>
            <a:ext cx="10306846" cy="24793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000565" y="3218329"/>
            <a:ext cx="5199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448365" y="3567953"/>
            <a:ext cx="7301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Canaries are values that are placed at the end of the stack to detect and prevent stack smashing.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values are not return addresses and do not contain instructions.</a:t>
            </a:r>
          </a:p>
          <a:p>
            <a:r>
              <a:rPr lang="en-US" dirty="0" smtClean="0"/>
              <a:t>If it’s overwritten: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stack canaries all have something in common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24" y="2730024"/>
            <a:ext cx="3145196" cy="480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570" y="3268851"/>
            <a:ext cx="3145196" cy="486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24" y="3268851"/>
            <a:ext cx="3145446" cy="486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570" y="2730024"/>
            <a:ext cx="3145196" cy="4878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51266" y="2958353"/>
            <a:ext cx="1219200" cy="2525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51266" y="3480867"/>
            <a:ext cx="1219200" cy="2749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16980" y="3492061"/>
            <a:ext cx="1251240" cy="2525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16980" y="2974191"/>
            <a:ext cx="1219200" cy="2525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570" y="4541284"/>
            <a:ext cx="6177546" cy="6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</a:t>
            </a:r>
            <a:r>
              <a:rPr lang="en-US" dirty="0"/>
              <a:t>M</a:t>
            </a:r>
            <a:r>
              <a:rPr lang="en-US" dirty="0" smtClean="0"/>
              <a:t>odifiers: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Used in C code: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(“Hello %s”, “world”);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These modifiers reference addresses from the stack to retrieve their variables.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statement places the variable addresses onto the stack so they can be referenced for output.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Logical layout: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(“Hello there, %s %s.”, “John”, “Doe”);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Output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Hello there, John Doe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0837628" y="4063116"/>
            <a:ext cx="1" cy="2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977023" y="4063118"/>
            <a:ext cx="1325" cy="24615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978349" y="4063116"/>
            <a:ext cx="18592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978347" y="4969565"/>
            <a:ext cx="1859281" cy="453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0xddccbbaa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78347" y="5422790"/>
            <a:ext cx="1859281" cy="453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0xaabbccdd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77021" y="5862391"/>
            <a:ext cx="1859281" cy="453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…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78347" y="4516340"/>
            <a:ext cx="1859281" cy="453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…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77022" y="4060722"/>
            <a:ext cx="1859281" cy="453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…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4262" y="501130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=&gt; “Doe”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36123" y="546473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=&gt; “John”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891917" y="4882101"/>
            <a:ext cx="3085106" cy="795130"/>
          </a:xfrm>
          <a:custGeom>
            <a:avLst/>
            <a:gdLst>
              <a:gd name="connsiteX0" fmla="*/ 0 w 3085106"/>
              <a:gd name="connsiteY0" fmla="*/ 0 h 659958"/>
              <a:gd name="connsiteX1" fmla="*/ 0 w 3085106"/>
              <a:gd name="connsiteY1" fmla="*/ 659958 h 659958"/>
              <a:gd name="connsiteX2" fmla="*/ 3085106 w 3085106"/>
              <a:gd name="connsiteY2" fmla="*/ 659958 h 65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5106" h="659958">
                <a:moveTo>
                  <a:pt x="0" y="0"/>
                </a:moveTo>
                <a:lnTo>
                  <a:pt x="0" y="659958"/>
                </a:lnTo>
                <a:lnTo>
                  <a:pt x="3085106" y="659958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209970" y="4880113"/>
            <a:ext cx="2767053" cy="343893"/>
          </a:xfrm>
          <a:custGeom>
            <a:avLst/>
            <a:gdLst>
              <a:gd name="connsiteX0" fmla="*/ 0 w 3085106"/>
              <a:gd name="connsiteY0" fmla="*/ 0 h 659958"/>
              <a:gd name="connsiteX1" fmla="*/ 0 w 3085106"/>
              <a:gd name="connsiteY1" fmla="*/ 659958 h 659958"/>
              <a:gd name="connsiteX2" fmla="*/ 3085106 w 3085106"/>
              <a:gd name="connsiteY2" fmla="*/ 659958 h 65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5106" h="659958">
                <a:moveTo>
                  <a:pt x="0" y="0"/>
                </a:moveTo>
                <a:lnTo>
                  <a:pt x="0" y="659958"/>
                </a:lnTo>
                <a:lnTo>
                  <a:pt x="3085106" y="659958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 animBg="1"/>
      <p:bldP spid="15" grpId="0" animBg="1"/>
      <p:bldP spid="16" grpId="0" animBg="1"/>
      <p:bldP spid="20" grpId="0" animBg="1"/>
      <p:bldP spid="21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Modifier Exploitation: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statement is passed more parameters, it will always read values from the stack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Memory leak: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%x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format modifiers parse the data as a raw pointer: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en-US" sz="1800" b="1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3522849"/>
            <a:ext cx="483870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341" y="3652276"/>
            <a:ext cx="2434357" cy="98247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144552" y="3804335"/>
            <a:ext cx="824986" cy="66575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Improper String Handling: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rintf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(“%s”,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myVar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“Hello world!\n”: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rintf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(“%s”,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=&gt; 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rintf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=&gt;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80" y="2965638"/>
            <a:ext cx="1676908" cy="297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75" y="3361205"/>
            <a:ext cx="1579637" cy="2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String Handling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rintf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will interpret the string literally, which is insecure. 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Consider the following code:</a:t>
            </a:r>
          </a:p>
          <a:p>
            <a:endParaRPr lang="en-US" sz="1600" dirty="0">
              <a:solidFill>
                <a:schemeClr val="tx1"/>
              </a:solidFill>
              <a:latin typeface="+mj-lt"/>
            </a:endParaRPr>
          </a:p>
          <a:p>
            <a:endParaRPr lang="en-US" sz="1600" dirty="0" smtClean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Suppose an attacker feeds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%x 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into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</a:rPr>
              <a:t>argv</a:t>
            </a:r>
            <a:r>
              <a:rPr lang="en-US" sz="1600" dirty="0" smtClean="0">
                <a:solidFill>
                  <a:schemeClr val="tx1"/>
                </a:solidFill>
                <a:latin typeface="+mj-lt"/>
              </a:rPr>
              <a:t>[1]:</a:t>
            </a:r>
          </a:p>
          <a:p>
            <a:endParaRPr lang="en-US" sz="16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32" y="2839447"/>
            <a:ext cx="5413561" cy="1182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32" y="4485154"/>
            <a:ext cx="3235259" cy="1426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0591" y="5013522"/>
            <a:ext cx="3012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a memory leak!</a:t>
            </a:r>
          </a:p>
          <a:p>
            <a:r>
              <a:rPr lang="en-US" dirty="0" smtClean="0"/>
              <a:t>Using this, we can read values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Leaking Memory with Python: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One-liner script to read more memory: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prog_name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$(python –c ‘print “.%08x”*5’) #The 5 can be changed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So what can we do with this?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We can locate where in memory our own input takes place: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73" y="2920533"/>
            <a:ext cx="4612621" cy="121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75" y="4848721"/>
            <a:ext cx="6553200" cy="1390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52445" y="5544046"/>
            <a:ext cx="747423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93569" y="4848722"/>
            <a:ext cx="381000" cy="175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+ Writing Values On the Stack: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420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function has a modifier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%n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which takes the number of bytes written so far and stores it into an integer pointer.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Using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objdump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-R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 can use the Global Offset Table to find a function to re-route: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putchar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function looks like it will be useful at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0x0804a018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17" y="3434322"/>
            <a:ext cx="4847012" cy="23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Directly Accessing Stack Values: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Instead of typing out large amounts of “%08x”s to get to the stack value, it can be accessed with the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operator.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+mj-lt"/>
              </a:rPr>
              <a:t>./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prog_name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AAAA$(python -c ‘print “%08x.”*11’)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turns into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+mj-lt"/>
              </a:rPr>
              <a:t>./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prog_name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AAAA $(python -c ‘print “%11$x)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or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./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prog_name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AAAA%11\$x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58" y="4022411"/>
            <a:ext cx="4283715" cy="9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787</TotalTime>
  <Words>831</Words>
  <Application>Microsoft Office PowerPoint</Application>
  <PresentationFormat>Widescreen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 3</vt:lpstr>
      <vt:lpstr>Wisp</vt:lpstr>
      <vt:lpstr>String Formatting Exploitation</vt:lpstr>
      <vt:lpstr>Stack Canaries:</vt:lpstr>
      <vt:lpstr>Format String Modifiers:</vt:lpstr>
      <vt:lpstr>Format String Modifier Exploitation: </vt:lpstr>
      <vt:lpstr>Improper String Handling:</vt:lpstr>
      <vt:lpstr>Improper String Handling (cont.):</vt:lpstr>
      <vt:lpstr>Leaking Memory with Python:</vt:lpstr>
      <vt:lpstr>Reading + Writing Values On the Stack:</vt:lpstr>
      <vt:lpstr>Directly Accessing Stack Values:</vt:lpstr>
      <vt:lpstr>Format String Exploitation:</vt:lpstr>
      <vt:lpstr>Format String Exploitation (cont.):</vt:lpstr>
      <vt:lpstr>Format String Exploitation (cont.):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Formatting Exploitation</dc:title>
  <dc:creator>Gunther</dc:creator>
  <cp:lastModifiedBy>Gunther</cp:lastModifiedBy>
  <cp:revision>42</cp:revision>
  <dcterms:created xsi:type="dcterms:W3CDTF">2017-01-07T23:05:15Z</dcterms:created>
  <dcterms:modified xsi:type="dcterms:W3CDTF">2017-01-12T18:24:08Z</dcterms:modified>
</cp:coreProperties>
</file>