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6"/>
  </p:normalViewPr>
  <p:slideViewPr>
    <p:cSldViewPr snapToGrid="0" snapToObjects="1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4556-C511-9F4D-8B76-872E2028B812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B07A-1F6A-E742-AAE1-FD16D359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Products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/>
              <a:t>F</a:t>
            </a:r>
            <a:r>
              <a:rPr lang="en-US" dirty="0" smtClean="0"/>
              <a:t>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Products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23" y="1573306"/>
            <a:ext cx="8231474" cy="4351338"/>
          </a:xfrm>
        </p:spPr>
      </p:pic>
      <p:sp>
        <p:nvSpPr>
          <p:cNvPr id="8" name="TextBox 7"/>
          <p:cNvSpPr txBox="1"/>
          <p:nvPr/>
        </p:nvSpPr>
        <p:spPr>
          <a:xfrm>
            <a:off x="578224" y="1690688"/>
            <a:ext cx="2635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 to take quiz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Side tabs to make it easier to find wallet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Clean look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image brings you to detailed page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28447" y="2971800"/>
            <a:ext cx="3603812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73823" y="2991970"/>
            <a:ext cx="2030506" cy="2043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33" y="2013883"/>
            <a:ext cx="8155156" cy="4351338"/>
          </a:xfrm>
        </p:spPr>
      </p:pic>
      <p:sp>
        <p:nvSpPr>
          <p:cNvPr id="5" name="TextBox 4"/>
          <p:cNvSpPr txBox="1"/>
          <p:nvPr/>
        </p:nvSpPr>
        <p:spPr>
          <a:xfrm>
            <a:off x="255494" y="1586753"/>
            <a:ext cx="3267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 allow users to find wallet they want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Simple and quick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Uses algorithm to find best match wallet among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 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48" y="1879413"/>
            <a:ext cx="8159481" cy="4351338"/>
          </a:xfrm>
        </p:spPr>
      </p:pic>
      <p:sp>
        <p:nvSpPr>
          <p:cNvPr id="5" name="TextBox 4"/>
          <p:cNvSpPr txBox="1"/>
          <p:nvPr/>
        </p:nvSpPr>
        <p:spPr>
          <a:xfrm>
            <a:off x="510988" y="1519518"/>
            <a:ext cx="2837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Clean, simple look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all info you need in clear fashion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Minimal to not overwhelm users</a:t>
            </a:r>
          </a:p>
        </p:txBody>
      </p:sp>
    </p:spTree>
    <p:extLst>
      <p:ext uri="{BB962C8B-B14F-4D97-AF65-F5344CB8AC3E}">
        <p14:creationId xmlns:p14="http://schemas.microsoft.com/office/powerpoint/2010/main" val="10789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Products page</vt:lpstr>
      <vt:lpstr>Main Products page</vt:lpstr>
      <vt:lpstr>Quiz Page</vt:lpstr>
      <vt:lpstr>Wallet Info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Products page</dc:title>
  <dc:creator>Microsoft Office User</dc:creator>
  <cp:lastModifiedBy>Microsoft Office User</cp:lastModifiedBy>
  <cp:revision>4</cp:revision>
  <dcterms:created xsi:type="dcterms:W3CDTF">2017-05-02T11:22:14Z</dcterms:created>
  <dcterms:modified xsi:type="dcterms:W3CDTF">2017-05-02T11:30:09Z</dcterms:modified>
</cp:coreProperties>
</file>