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17.jpeg"/><Relationship Id="rId7" Type="http://schemas.openxmlformats.org/officeDocument/2006/relationships/image" Target="../media/image16.jpe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ostra 1-100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77495"/>
            <a:ext cx="2694940" cy="2316480"/>
          </a:xfrm>
          <a:prstGeom prst="rect">
            <a:avLst/>
          </a:prstGeom>
        </p:spPr>
      </p:pic>
      <p:pic>
        <p:nvPicPr>
          <p:cNvPr id="6" name="Imagem 5" descr="Amostra 2-100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277495"/>
            <a:ext cx="2694940" cy="2316480"/>
          </a:xfrm>
          <a:prstGeom prst="rect">
            <a:avLst/>
          </a:prstGeom>
        </p:spPr>
      </p:pic>
      <p:pic>
        <p:nvPicPr>
          <p:cNvPr id="7" name="Imagem 6" descr="Amostra 3-100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90" y="277495"/>
            <a:ext cx="2694940" cy="2316480"/>
          </a:xfrm>
          <a:prstGeom prst="rect">
            <a:avLst/>
          </a:prstGeom>
        </p:spPr>
      </p:pic>
      <p:pic>
        <p:nvPicPr>
          <p:cNvPr id="8" name="Imagem 7" descr="Amostra 4-100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2499360"/>
            <a:ext cx="2694940" cy="2316480"/>
          </a:xfrm>
          <a:prstGeom prst="rect">
            <a:avLst/>
          </a:prstGeom>
        </p:spPr>
      </p:pic>
      <p:pic>
        <p:nvPicPr>
          <p:cNvPr id="9" name="Imagem 8" descr="Amostra 5-100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35" y="2499360"/>
            <a:ext cx="2694940" cy="2316480"/>
          </a:xfrm>
          <a:prstGeom prst="rect">
            <a:avLst/>
          </a:prstGeom>
        </p:spPr>
      </p:pic>
      <p:pic>
        <p:nvPicPr>
          <p:cNvPr id="10" name="Imagem 9" descr="Amostra 6-100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770" y="2499360"/>
            <a:ext cx="2694940" cy="2316480"/>
          </a:xfrm>
          <a:prstGeom prst="rect">
            <a:avLst/>
          </a:prstGeom>
        </p:spPr>
      </p:pic>
      <p:pic>
        <p:nvPicPr>
          <p:cNvPr id="11" name="Imagem 10" descr="Amostra 7-100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115" y="4684395"/>
            <a:ext cx="2694940" cy="2316480"/>
          </a:xfrm>
          <a:prstGeom prst="rect">
            <a:avLst/>
          </a:prstGeom>
        </p:spPr>
      </p:pic>
      <p:pic>
        <p:nvPicPr>
          <p:cNvPr id="12" name="Imagem 11" descr="Amostra 8-100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5735" y="4682490"/>
            <a:ext cx="2694940" cy="2316480"/>
          </a:xfrm>
          <a:prstGeom prst="rect">
            <a:avLst/>
          </a:prstGeom>
        </p:spPr>
      </p:pic>
      <p:pic>
        <p:nvPicPr>
          <p:cNvPr id="13" name="Imagem 12" descr="Amostra 9-100x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2090" y="4684395"/>
            <a:ext cx="2694940" cy="2316480"/>
          </a:xfrm>
          <a:prstGeom prst="rect">
            <a:avLst/>
          </a:prstGeom>
        </p:spPr>
      </p:pic>
      <p:graphicFrame>
        <p:nvGraphicFramePr>
          <p:cNvPr id="15" name="Tabela 14"/>
          <p:cNvGraphicFramePr/>
          <p:nvPr/>
        </p:nvGraphicFramePr>
        <p:xfrm>
          <a:off x="0" y="817245"/>
          <a:ext cx="1298575" cy="60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/>
                <a:gridCol w="471805"/>
                <a:gridCol w="354965"/>
              </a:tblGrid>
              <a:tr h="607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700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/>
          <p:nvPr/>
        </p:nvGraphicFramePr>
        <p:xfrm>
          <a:off x="4096385" y="684530"/>
          <a:ext cx="1092200" cy="87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/>
                <a:gridCol w="396240"/>
                <a:gridCol w="299085"/>
              </a:tblGrid>
              <a:tr h="871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700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951470" y="817245"/>
          <a:ext cx="1142365" cy="60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313055"/>
              </a:tblGrid>
              <a:tr h="607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700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350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0" y="3126105"/>
          <a:ext cx="1298575" cy="60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/>
                <a:gridCol w="471805"/>
                <a:gridCol w="354965"/>
              </a:tblGrid>
              <a:tr h="607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98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/>
          <p:nvPr/>
        </p:nvGraphicFramePr>
        <p:xfrm>
          <a:off x="0" y="5434965"/>
          <a:ext cx="1298575" cy="60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/>
                <a:gridCol w="471805"/>
                <a:gridCol w="354965"/>
              </a:tblGrid>
              <a:tr h="607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83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/>
          <p:nvPr/>
        </p:nvGraphicFramePr>
        <p:xfrm>
          <a:off x="4096385" y="3126105"/>
          <a:ext cx="1092200" cy="87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/>
                <a:gridCol w="396240"/>
                <a:gridCol w="299085"/>
              </a:tblGrid>
              <a:tr h="871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135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/>
          <p:nvPr/>
        </p:nvGraphicFramePr>
        <p:xfrm>
          <a:off x="4029710" y="5220335"/>
          <a:ext cx="1210310" cy="82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39420"/>
                <a:gridCol w="331470"/>
              </a:tblGrid>
              <a:tr h="822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275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939405" y="3258185"/>
          <a:ext cx="1142365" cy="60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313055"/>
              </a:tblGrid>
              <a:tr h="607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350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172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7901940" y="5432425"/>
          <a:ext cx="1231900" cy="60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"/>
                <a:gridCol w="447675"/>
                <a:gridCol w="337185"/>
              </a:tblGrid>
              <a:tr h="607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350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pt-BR" alt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146</a:t>
                      </a:r>
                      <a:endParaRPr lang="pt-BR" alt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aixa de Texto 2"/>
          <p:cNvSpPr txBox="1"/>
          <p:nvPr/>
        </p:nvSpPr>
        <p:spPr>
          <a:xfrm>
            <a:off x="4096385" y="-90805"/>
            <a:ext cx="426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Diferentes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467" y="0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55999" y="0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049700" y="15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7456" y="2160000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56016" y="2160008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049701" y="2194500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37468" y="4389001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656001" y="4388991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9049708" y="4389001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129600" y="1860733"/>
            <a:ext cx="5517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1 100x</a:t>
            </a:r>
            <a:endParaRPr sz="1065"/>
          </a:p>
        </p:txBody>
      </p:sp>
      <p:sp>
        <p:nvSpPr>
          <p:cNvPr id="64" name="Google Shape;64;p13"/>
          <p:cNvSpPr txBox="1"/>
          <p:nvPr/>
        </p:nvSpPr>
        <p:spPr>
          <a:xfrm>
            <a:off x="5583433" y="1860733"/>
            <a:ext cx="5517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2 100x</a:t>
            </a:r>
            <a:endParaRPr sz="1065"/>
          </a:p>
        </p:txBody>
      </p:sp>
      <p:sp>
        <p:nvSpPr>
          <p:cNvPr id="65" name="Google Shape;65;p13"/>
          <p:cNvSpPr txBox="1"/>
          <p:nvPr/>
        </p:nvSpPr>
        <p:spPr>
          <a:xfrm>
            <a:off x="10056467" y="1860733"/>
            <a:ext cx="4022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3 100x</a:t>
            </a:r>
            <a:endParaRPr sz="1065"/>
          </a:p>
        </p:txBody>
      </p:sp>
      <p:sp>
        <p:nvSpPr>
          <p:cNvPr id="66" name="Google Shape;66;p13"/>
          <p:cNvSpPr txBox="1"/>
          <p:nvPr/>
        </p:nvSpPr>
        <p:spPr>
          <a:xfrm>
            <a:off x="1244400" y="4019667"/>
            <a:ext cx="2432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4 100x</a:t>
            </a:r>
            <a:endParaRPr sz="1065"/>
          </a:p>
        </p:txBody>
      </p:sp>
      <p:sp>
        <p:nvSpPr>
          <p:cNvPr id="67" name="Google Shape;67;p13"/>
          <p:cNvSpPr txBox="1"/>
          <p:nvPr/>
        </p:nvSpPr>
        <p:spPr>
          <a:xfrm>
            <a:off x="5583433" y="4019667"/>
            <a:ext cx="5517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5 100x</a:t>
            </a:r>
            <a:endParaRPr sz="1065"/>
          </a:p>
        </p:txBody>
      </p:sp>
      <p:sp>
        <p:nvSpPr>
          <p:cNvPr id="68" name="Google Shape;68;p13"/>
          <p:cNvSpPr txBox="1"/>
          <p:nvPr/>
        </p:nvSpPr>
        <p:spPr>
          <a:xfrm>
            <a:off x="10032467" y="4019667"/>
            <a:ext cx="4070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6 100x</a:t>
            </a:r>
            <a:endParaRPr sz="1065"/>
          </a:p>
        </p:txBody>
      </p:sp>
      <p:sp>
        <p:nvSpPr>
          <p:cNvPr id="69" name="Google Shape;69;p13"/>
          <p:cNvSpPr txBox="1"/>
          <p:nvPr/>
        </p:nvSpPr>
        <p:spPr>
          <a:xfrm>
            <a:off x="1129600" y="6289733"/>
            <a:ext cx="3429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7 100x</a:t>
            </a:r>
            <a:endParaRPr sz="1065"/>
          </a:p>
        </p:txBody>
      </p:sp>
      <p:sp>
        <p:nvSpPr>
          <p:cNvPr id="70" name="Google Shape;70;p13"/>
          <p:cNvSpPr txBox="1"/>
          <p:nvPr/>
        </p:nvSpPr>
        <p:spPr>
          <a:xfrm>
            <a:off x="5526000" y="6289733"/>
            <a:ext cx="4367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8 100x</a:t>
            </a:r>
            <a:endParaRPr sz="1065"/>
          </a:p>
        </p:txBody>
      </p:sp>
      <p:sp>
        <p:nvSpPr>
          <p:cNvPr id="71" name="Google Shape;71;p13"/>
          <p:cNvSpPr txBox="1"/>
          <p:nvPr/>
        </p:nvSpPr>
        <p:spPr>
          <a:xfrm>
            <a:off x="10032467" y="6251400"/>
            <a:ext cx="3764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65"/>
              <a:t>Amostra 9 100x</a:t>
            </a:r>
            <a:endParaRPr sz="1065"/>
          </a:p>
        </p:txBody>
      </p:sp>
      <p:sp>
        <p:nvSpPr>
          <p:cNvPr id="3" name="Caixa de Texto 2"/>
          <p:cNvSpPr txBox="1"/>
          <p:nvPr/>
        </p:nvSpPr>
        <p:spPr>
          <a:xfrm>
            <a:off x="5997575" y="808990"/>
            <a:ext cx="426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Iguais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Presentation</Application>
  <PresentationFormat>宽屏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labme</cp:lastModifiedBy>
  <cp:revision>3</cp:revision>
  <dcterms:created xsi:type="dcterms:W3CDTF">2022-11-21T18:44:00Z</dcterms:created>
  <dcterms:modified xsi:type="dcterms:W3CDTF">2022-11-23T17:34:01Z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1046-11.2.0.11341</vt:lpwstr>
  </property>
  <property fmtid="{D5CDD505-2E9C-101B-9397-08002B2CF9AE}" pid="3" name="ICV">
    <vt:lpwstr>0CAE6021FBC14F76A9C68CB3799D9BF9</vt:lpwstr>
  </property>
</Properties>
</file>