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11" Type="http://schemas.openxmlformats.org/officeDocument/2006/relationships/image" Target="../media/image4.jpg"/><Relationship Id="rId10" Type="http://schemas.openxmlformats.org/officeDocument/2006/relationships/image" Target="../media/image7.jpg"/><Relationship Id="rId9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00" y="0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999" y="0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7275" y="11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092" y="1620000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2012" y="1620006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7276" y="1645875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101" y="3291751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2001" y="32917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7281" y="3291751"/>
            <a:ext cx="216000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47200" y="1395550"/>
            <a:ext cx="41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1 100x</a:t>
            </a:r>
            <a:endParaRPr sz="800"/>
          </a:p>
        </p:txBody>
      </p:sp>
      <p:sp>
        <p:nvSpPr>
          <p:cNvPr id="64" name="Google Shape;64;p13"/>
          <p:cNvSpPr txBox="1"/>
          <p:nvPr/>
        </p:nvSpPr>
        <p:spPr>
          <a:xfrm>
            <a:off x="4187575" y="1395550"/>
            <a:ext cx="41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2 100x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7542350" y="1395550"/>
            <a:ext cx="30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3 100x</a:t>
            </a:r>
            <a:endParaRPr sz="800"/>
          </a:p>
        </p:txBody>
      </p:sp>
      <p:sp>
        <p:nvSpPr>
          <p:cNvPr id="66" name="Google Shape;66;p13"/>
          <p:cNvSpPr txBox="1"/>
          <p:nvPr/>
        </p:nvSpPr>
        <p:spPr>
          <a:xfrm>
            <a:off x="933300" y="3014750"/>
            <a:ext cx="182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4 100x</a:t>
            </a:r>
            <a:endParaRPr sz="800"/>
          </a:p>
        </p:txBody>
      </p:sp>
      <p:sp>
        <p:nvSpPr>
          <p:cNvPr id="67" name="Google Shape;67;p13"/>
          <p:cNvSpPr txBox="1"/>
          <p:nvPr/>
        </p:nvSpPr>
        <p:spPr>
          <a:xfrm>
            <a:off x="4187575" y="3014750"/>
            <a:ext cx="41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5 100x</a:t>
            </a:r>
            <a:endParaRPr sz="800"/>
          </a:p>
        </p:txBody>
      </p:sp>
      <p:sp>
        <p:nvSpPr>
          <p:cNvPr id="68" name="Google Shape;68;p13"/>
          <p:cNvSpPr txBox="1"/>
          <p:nvPr/>
        </p:nvSpPr>
        <p:spPr>
          <a:xfrm>
            <a:off x="7524350" y="3014750"/>
            <a:ext cx="30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6 100x</a:t>
            </a:r>
            <a:endParaRPr sz="800"/>
          </a:p>
        </p:txBody>
      </p:sp>
      <p:sp>
        <p:nvSpPr>
          <p:cNvPr id="69" name="Google Shape;69;p13"/>
          <p:cNvSpPr txBox="1"/>
          <p:nvPr/>
        </p:nvSpPr>
        <p:spPr>
          <a:xfrm>
            <a:off x="847200" y="4717300"/>
            <a:ext cx="257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7 100x</a:t>
            </a:r>
            <a:endParaRPr sz="800"/>
          </a:p>
        </p:txBody>
      </p:sp>
      <p:sp>
        <p:nvSpPr>
          <p:cNvPr id="70" name="Google Shape;70;p13"/>
          <p:cNvSpPr txBox="1"/>
          <p:nvPr/>
        </p:nvSpPr>
        <p:spPr>
          <a:xfrm>
            <a:off x="4144500" y="4717300"/>
            <a:ext cx="327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8 100x</a:t>
            </a:r>
            <a:endParaRPr sz="800"/>
          </a:p>
        </p:txBody>
      </p:sp>
      <p:sp>
        <p:nvSpPr>
          <p:cNvPr id="71" name="Google Shape;71;p13"/>
          <p:cNvSpPr txBox="1"/>
          <p:nvPr/>
        </p:nvSpPr>
        <p:spPr>
          <a:xfrm>
            <a:off x="7524350" y="4688550"/>
            <a:ext cx="282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Amostra 9 100x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