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58" r:id="rId6"/>
    <p:sldId id="261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0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rcRect r="1761"/>
          <a:stretch>
            <a:fillRect/>
          </a:stretch>
        </p:blipFill>
        <p:spPr>
          <a:xfrm>
            <a:off x="4505960" y="221615"/>
            <a:ext cx="3188335" cy="314769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826635" y="3027680"/>
            <a:ext cx="2919730" cy="361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aphicFrame>
        <p:nvGraphicFramePr>
          <p:cNvPr id="3" name="Objeto 2"/>
          <p:cNvGraphicFramePr/>
          <p:nvPr/>
        </p:nvGraphicFramePr>
        <p:xfrm>
          <a:off x="3996690" y="2945765"/>
          <a:ext cx="4198620" cy="251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3935730" imgH="3021330" progId="Origin95.Graph">
                  <p:embed/>
                </p:oleObj>
              </mc:Choice>
              <mc:Fallback>
                <p:oleObj name="" r:id="rId2" imgW="3935730" imgH="3021330" progId="Origin95.Graph">
                  <p:embed/>
                  <p:pic>
                    <p:nvPicPr>
                      <p:cNvPr id="0" name="Imagem 3"/>
                      <p:cNvPicPr/>
                      <p:nvPr/>
                    </p:nvPicPr>
                    <p:blipFill>
                      <a:blip r:embed="rId3"/>
                      <a:srcRect l="-5809" t="10386" b="6320"/>
                      <a:stretch>
                        <a:fillRect/>
                      </a:stretch>
                    </p:blipFill>
                    <p:spPr>
                      <a:xfrm>
                        <a:off x="3996690" y="2945765"/>
                        <a:ext cx="4198620" cy="251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rma livre 9"/>
          <p:cNvSpPr/>
          <p:nvPr/>
        </p:nvSpPr>
        <p:spPr>
          <a:xfrm>
            <a:off x="7047230" y="2749550"/>
            <a:ext cx="421640" cy="1225550"/>
          </a:xfrm>
          <a:custGeom>
            <a:avLst/>
            <a:gdLst>
              <a:gd name="connsiteX0" fmla="*/ 49 w 593"/>
              <a:gd name="connsiteY0" fmla="*/ 890 h 1930"/>
              <a:gd name="connsiteX1" fmla="*/ 338 w 593"/>
              <a:gd name="connsiteY1" fmla="*/ 0 h 1930"/>
              <a:gd name="connsiteX2" fmla="*/ 589 w 593"/>
              <a:gd name="connsiteY2" fmla="*/ 1010 h 1930"/>
              <a:gd name="connsiteX3" fmla="*/ 188 w 593"/>
              <a:gd name="connsiteY3" fmla="*/ 1930 h 1930"/>
              <a:gd name="connsiteX4" fmla="*/ 49 w 593"/>
              <a:gd name="connsiteY4" fmla="*/ 890 h 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" h="1930">
                <a:moveTo>
                  <a:pt x="49" y="890"/>
                </a:moveTo>
                <a:cubicBezTo>
                  <a:pt x="49" y="348"/>
                  <a:pt x="24" y="0"/>
                  <a:pt x="338" y="0"/>
                </a:cubicBezTo>
                <a:cubicBezTo>
                  <a:pt x="652" y="0"/>
                  <a:pt x="589" y="468"/>
                  <a:pt x="589" y="1010"/>
                </a:cubicBezTo>
                <a:cubicBezTo>
                  <a:pt x="589" y="1551"/>
                  <a:pt x="502" y="1930"/>
                  <a:pt x="188" y="1930"/>
                </a:cubicBezTo>
                <a:cubicBezTo>
                  <a:pt x="-126" y="1930"/>
                  <a:pt x="49" y="1431"/>
                  <a:pt x="49" y="890"/>
                </a:cubicBezTo>
                <a:close/>
              </a:path>
            </a:pathLst>
          </a:custGeom>
          <a:solidFill>
            <a:srgbClr val="FFFF00">
              <a:alpha val="37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5603875" y="610870"/>
            <a:ext cx="120650" cy="1333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Espaço Reservado para Conteúdo 5"/>
          <p:cNvPicPr>
            <a:picLocks noChangeAspect="1"/>
          </p:cNvPicPr>
          <p:nvPr>
            <p:ph sz="half" idx="1"/>
          </p:nvPr>
        </p:nvPicPr>
        <p:blipFill>
          <a:blip r:embed="rId1"/>
          <a:srcRect r="1761"/>
          <a:stretch>
            <a:fillRect/>
          </a:stretch>
        </p:blipFill>
        <p:spPr>
          <a:xfrm>
            <a:off x="994410" y="1825625"/>
            <a:ext cx="4487545" cy="4351655"/>
          </a:xfrm>
          <a:prstGeom prst="rect">
            <a:avLst/>
          </a:prstGeom>
        </p:spPr>
      </p:pic>
      <p:graphicFrame>
        <p:nvGraphicFramePr>
          <p:cNvPr id="5" name="Espaço Reservado para Conteúdo 4"/>
          <p:cNvGraphicFramePr/>
          <p:nvPr>
            <p:ph sz="half" idx="2"/>
          </p:nvPr>
        </p:nvGraphicFramePr>
        <p:xfrm>
          <a:off x="5759450" y="1409700"/>
          <a:ext cx="6069330" cy="518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3935730" imgH="3021330" progId="Origin95.Graph">
                  <p:embed/>
                </p:oleObj>
              </mc:Choice>
              <mc:Fallback>
                <p:oleObj name="" r:id="rId2" imgW="3935730" imgH="3021330" progId="Origin95.Graph">
                  <p:embed/>
                  <p:pic>
                    <p:nvPicPr>
                      <p:cNvPr id="0" name="Imagem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9450" y="1409700"/>
                        <a:ext cx="6069330" cy="518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Espaço Reservado para Conteúdo 5"/>
          <p:cNvPicPr>
            <a:picLocks noChangeAspect="1"/>
          </p:cNvPicPr>
          <p:nvPr>
            <p:ph sz="half" idx="1"/>
          </p:nvPr>
        </p:nvPicPr>
        <p:blipFill>
          <a:blip r:embed="rId1"/>
          <a:srcRect r="1761"/>
          <a:stretch>
            <a:fillRect/>
          </a:stretch>
        </p:blipFill>
        <p:spPr>
          <a:xfrm>
            <a:off x="994410" y="1825625"/>
            <a:ext cx="4487545" cy="4351655"/>
          </a:xfrm>
          <a:prstGeom prst="rect">
            <a:avLst/>
          </a:prstGeom>
        </p:spPr>
      </p:pic>
      <p:graphicFrame>
        <p:nvGraphicFramePr>
          <p:cNvPr id="8" name="Espaço Reservado para Conteúdo 7"/>
          <p:cNvGraphicFramePr>
            <a:graphicFrameLocks noChangeAspect="1"/>
          </p:cNvGraphicFramePr>
          <p:nvPr>
            <p:ph sz="half" idx="2"/>
          </p:nvPr>
        </p:nvGraphicFramePr>
        <p:xfrm>
          <a:off x="4667250" y="1876425"/>
          <a:ext cx="7191375" cy="430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3935730" imgH="3021330" progId="Origin95.Graph">
                  <p:embed/>
                </p:oleObj>
              </mc:Choice>
              <mc:Fallback>
                <p:oleObj name="" r:id="rId2" imgW="3935730" imgH="3021330" progId="Origin95.Graph">
                  <p:embed/>
                  <p:pic>
                    <p:nvPicPr>
                      <p:cNvPr id="0" name="Imagem 3"/>
                      <p:cNvPicPr/>
                      <p:nvPr/>
                    </p:nvPicPr>
                    <p:blipFill>
                      <a:blip r:embed="rId3"/>
                      <a:srcRect l="-5809" t="10386" b="6320"/>
                      <a:stretch>
                        <a:fillRect/>
                      </a:stretch>
                    </p:blipFill>
                    <p:spPr>
                      <a:xfrm>
                        <a:off x="4667250" y="1876425"/>
                        <a:ext cx="7191375" cy="430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Espaço Reservado para Conteúdo 6" descr="Entalpi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0545" y="1331595"/>
            <a:ext cx="4998085" cy="4750435"/>
          </a:xfrm>
          <a:prstGeom prst="rect">
            <a:avLst/>
          </a:prstGeom>
        </p:spPr>
      </p:pic>
      <p:graphicFrame>
        <p:nvGraphicFramePr>
          <p:cNvPr id="3" name="Espaço Reservado para Conteúdo 2"/>
          <p:cNvGraphicFramePr/>
          <p:nvPr>
            <p:ph sz="half" idx="2"/>
          </p:nvPr>
        </p:nvGraphicFramePr>
        <p:xfrm>
          <a:off x="5470525" y="937895"/>
          <a:ext cx="5918200" cy="541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3935730" imgH="3021330" progId="Origin95.Graph">
                  <p:embed/>
                </p:oleObj>
              </mc:Choice>
              <mc:Fallback>
                <p:oleObj name="" r:id="rId2" imgW="3935730" imgH="3021330" progId="Origin95.Graph">
                  <p:embed/>
                  <p:pic>
                    <p:nvPicPr>
                      <p:cNvPr id="0" name="Imagem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0525" y="937895"/>
                        <a:ext cx="5918200" cy="541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Espaço Reservado para Conteúdo 6" descr="Entalpi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01795" y="149225"/>
            <a:ext cx="3969385" cy="3772535"/>
          </a:xfrm>
          <a:prstGeom prst="rect">
            <a:avLst/>
          </a:prstGeom>
        </p:spPr>
      </p:pic>
      <p:graphicFrame>
        <p:nvGraphicFramePr>
          <p:cNvPr id="5" name="Espaço Reservado para Conteúdo 4"/>
          <p:cNvGraphicFramePr>
            <a:graphicFrameLocks noChangeAspect="1"/>
          </p:cNvGraphicFramePr>
          <p:nvPr>
            <p:ph sz="half" idx="1"/>
          </p:nvPr>
        </p:nvGraphicFramePr>
        <p:xfrm>
          <a:off x="4106545" y="2996565"/>
          <a:ext cx="4578985" cy="351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3935730" imgH="3021330" progId="Origin95.Graph">
                  <p:embed/>
                </p:oleObj>
              </mc:Choice>
              <mc:Fallback>
                <p:oleObj name="" r:id="rId2" imgW="3935730" imgH="3021330" progId="Origin95.Graph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6545" y="2996565"/>
                        <a:ext cx="4578985" cy="351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rma livre 9"/>
          <p:cNvSpPr/>
          <p:nvPr/>
        </p:nvSpPr>
        <p:spPr>
          <a:xfrm>
            <a:off x="5767705" y="1841500"/>
            <a:ext cx="447675" cy="3529965"/>
          </a:xfrm>
          <a:custGeom>
            <a:avLst/>
            <a:gdLst>
              <a:gd name="connsiteX0" fmla="*/ 49 w 593"/>
              <a:gd name="connsiteY0" fmla="*/ 890 h 1930"/>
              <a:gd name="connsiteX1" fmla="*/ 338 w 593"/>
              <a:gd name="connsiteY1" fmla="*/ 0 h 1930"/>
              <a:gd name="connsiteX2" fmla="*/ 589 w 593"/>
              <a:gd name="connsiteY2" fmla="*/ 1010 h 1930"/>
              <a:gd name="connsiteX3" fmla="*/ 188 w 593"/>
              <a:gd name="connsiteY3" fmla="*/ 1930 h 1930"/>
              <a:gd name="connsiteX4" fmla="*/ 49 w 593"/>
              <a:gd name="connsiteY4" fmla="*/ 890 h 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" h="1930">
                <a:moveTo>
                  <a:pt x="49" y="890"/>
                </a:moveTo>
                <a:cubicBezTo>
                  <a:pt x="49" y="348"/>
                  <a:pt x="24" y="0"/>
                  <a:pt x="338" y="0"/>
                </a:cubicBezTo>
                <a:cubicBezTo>
                  <a:pt x="652" y="0"/>
                  <a:pt x="589" y="468"/>
                  <a:pt x="589" y="1010"/>
                </a:cubicBezTo>
                <a:cubicBezTo>
                  <a:pt x="589" y="1551"/>
                  <a:pt x="502" y="1930"/>
                  <a:pt x="188" y="1930"/>
                </a:cubicBezTo>
                <a:cubicBezTo>
                  <a:pt x="-126" y="1930"/>
                  <a:pt x="49" y="1431"/>
                  <a:pt x="49" y="890"/>
                </a:cubicBezTo>
                <a:close/>
              </a:path>
            </a:pathLst>
          </a:custGeom>
          <a:solidFill>
            <a:srgbClr val="FFFF00">
              <a:alpha val="37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Forma livre 8"/>
          <p:cNvSpPr/>
          <p:nvPr/>
        </p:nvSpPr>
        <p:spPr>
          <a:xfrm>
            <a:off x="5281930" y="2019300"/>
            <a:ext cx="250825" cy="3529965"/>
          </a:xfrm>
          <a:custGeom>
            <a:avLst/>
            <a:gdLst>
              <a:gd name="connsiteX0" fmla="*/ 49 w 593"/>
              <a:gd name="connsiteY0" fmla="*/ 890 h 1930"/>
              <a:gd name="connsiteX1" fmla="*/ 338 w 593"/>
              <a:gd name="connsiteY1" fmla="*/ 0 h 1930"/>
              <a:gd name="connsiteX2" fmla="*/ 589 w 593"/>
              <a:gd name="connsiteY2" fmla="*/ 1010 h 1930"/>
              <a:gd name="connsiteX3" fmla="*/ 188 w 593"/>
              <a:gd name="connsiteY3" fmla="*/ 1930 h 1930"/>
              <a:gd name="connsiteX4" fmla="*/ 49 w 593"/>
              <a:gd name="connsiteY4" fmla="*/ 890 h 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" h="1930">
                <a:moveTo>
                  <a:pt x="49" y="890"/>
                </a:moveTo>
                <a:cubicBezTo>
                  <a:pt x="49" y="348"/>
                  <a:pt x="24" y="0"/>
                  <a:pt x="338" y="0"/>
                </a:cubicBezTo>
                <a:cubicBezTo>
                  <a:pt x="652" y="0"/>
                  <a:pt x="589" y="468"/>
                  <a:pt x="589" y="1010"/>
                </a:cubicBezTo>
                <a:cubicBezTo>
                  <a:pt x="589" y="1551"/>
                  <a:pt x="502" y="1930"/>
                  <a:pt x="188" y="1930"/>
                </a:cubicBezTo>
                <a:cubicBezTo>
                  <a:pt x="-126" y="1930"/>
                  <a:pt x="49" y="1431"/>
                  <a:pt x="49" y="890"/>
                </a:cubicBezTo>
                <a:close/>
              </a:path>
            </a:pathLst>
          </a:custGeom>
          <a:solidFill>
            <a:srgbClr val="FFFF00">
              <a:alpha val="37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Espaço Reservado para Conteúdo 6" descr="Entalpi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01795" y="149225"/>
            <a:ext cx="3969385" cy="3772535"/>
          </a:xfrm>
          <a:prstGeom prst="rect">
            <a:avLst/>
          </a:prstGeom>
        </p:spPr>
      </p:pic>
      <p:sp>
        <p:nvSpPr>
          <p:cNvPr id="10" name="Forma livre 9"/>
          <p:cNvSpPr/>
          <p:nvPr/>
        </p:nvSpPr>
        <p:spPr>
          <a:xfrm>
            <a:off x="5793105" y="1911350"/>
            <a:ext cx="567690" cy="4057015"/>
          </a:xfrm>
          <a:custGeom>
            <a:avLst/>
            <a:gdLst>
              <a:gd name="connsiteX0" fmla="*/ 49 w 593"/>
              <a:gd name="connsiteY0" fmla="*/ 890 h 1930"/>
              <a:gd name="connsiteX1" fmla="*/ 338 w 593"/>
              <a:gd name="connsiteY1" fmla="*/ 0 h 1930"/>
              <a:gd name="connsiteX2" fmla="*/ 589 w 593"/>
              <a:gd name="connsiteY2" fmla="*/ 1010 h 1930"/>
              <a:gd name="connsiteX3" fmla="*/ 188 w 593"/>
              <a:gd name="connsiteY3" fmla="*/ 1930 h 1930"/>
              <a:gd name="connsiteX4" fmla="*/ 49 w 593"/>
              <a:gd name="connsiteY4" fmla="*/ 890 h 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" h="1930">
                <a:moveTo>
                  <a:pt x="49" y="890"/>
                </a:moveTo>
                <a:cubicBezTo>
                  <a:pt x="49" y="348"/>
                  <a:pt x="24" y="0"/>
                  <a:pt x="338" y="0"/>
                </a:cubicBezTo>
                <a:cubicBezTo>
                  <a:pt x="652" y="0"/>
                  <a:pt x="589" y="468"/>
                  <a:pt x="589" y="1010"/>
                </a:cubicBezTo>
                <a:cubicBezTo>
                  <a:pt x="589" y="1551"/>
                  <a:pt x="502" y="1930"/>
                  <a:pt x="188" y="1930"/>
                </a:cubicBezTo>
                <a:cubicBezTo>
                  <a:pt x="-126" y="1930"/>
                  <a:pt x="49" y="1431"/>
                  <a:pt x="49" y="890"/>
                </a:cubicBezTo>
                <a:close/>
              </a:path>
            </a:pathLst>
          </a:custGeom>
          <a:solidFill>
            <a:srgbClr val="FFFF00">
              <a:alpha val="37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Forma livre 8"/>
          <p:cNvSpPr/>
          <p:nvPr/>
        </p:nvSpPr>
        <p:spPr>
          <a:xfrm>
            <a:off x="5281930" y="2032000"/>
            <a:ext cx="250825" cy="3529965"/>
          </a:xfrm>
          <a:custGeom>
            <a:avLst/>
            <a:gdLst>
              <a:gd name="connsiteX0" fmla="*/ 49 w 593"/>
              <a:gd name="connsiteY0" fmla="*/ 890 h 1930"/>
              <a:gd name="connsiteX1" fmla="*/ 338 w 593"/>
              <a:gd name="connsiteY1" fmla="*/ 0 h 1930"/>
              <a:gd name="connsiteX2" fmla="*/ 589 w 593"/>
              <a:gd name="connsiteY2" fmla="*/ 1010 h 1930"/>
              <a:gd name="connsiteX3" fmla="*/ 188 w 593"/>
              <a:gd name="connsiteY3" fmla="*/ 1930 h 1930"/>
              <a:gd name="connsiteX4" fmla="*/ 49 w 593"/>
              <a:gd name="connsiteY4" fmla="*/ 890 h 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" h="1930">
                <a:moveTo>
                  <a:pt x="49" y="890"/>
                </a:moveTo>
                <a:cubicBezTo>
                  <a:pt x="49" y="348"/>
                  <a:pt x="24" y="0"/>
                  <a:pt x="338" y="0"/>
                </a:cubicBezTo>
                <a:cubicBezTo>
                  <a:pt x="652" y="0"/>
                  <a:pt x="589" y="468"/>
                  <a:pt x="589" y="1010"/>
                </a:cubicBezTo>
                <a:cubicBezTo>
                  <a:pt x="589" y="1551"/>
                  <a:pt x="502" y="1930"/>
                  <a:pt x="188" y="1930"/>
                </a:cubicBezTo>
                <a:cubicBezTo>
                  <a:pt x="-126" y="1930"/>
                  <a:pt x="49" y="1431"/>
                  <a:pt x="49" y="890"/>
                </a:cubicBezTo>
                <a:close/>
              </a:path>
            </a:pathLst>
          </a:custGeom>
          <a:solidFill>
            <a:srgbClr val="FFFF00">
              <a:alpha val="37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aphicFrame>
        <p:nvGraphicFramePr>
          <p:cNvPr id="3" name="Espaço Reservado para Conteúdo 2"/>
          <p:cNvGraphicFramePr>
            <a:graphicFrameLocks noChangeAspect="1"/>
          </p:cNvGraphicFramePr>
          <p:nvPr>
            <p:ph sz="half" idx="1"/>
          </p:nvPr>
        </p:nvGraphicFramePr>
        <p:xfrm>
          <a:off x="4381500" y="3220720"/>
          <a:ext cx="3935730" cy="302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3935730" imgH="3021330" progId="Origin95.Graph">
                  <p:embed/>
                </p:oleObj>
              </mc:Choice>
              <mc:Fallback>
                <p:oleObj name="" r:id="rId2" imgW="3935730" imgH="3021330" progId="Origin95.Graph">
                  <p:embed/>
                  <p:pic>
                    <p:nvPicPr>
                      <p:cNvPr id="0" name="Imagem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1500" y="3220720"/>
                        <a:ext cx="3935730" cy="302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Origin95.Graph</vt:lpstr>
      <vt:lpstr>Origin95.Graph</vt:lpstr>
      <vt:lpstr>Origin95.Graph</vt:lpstr>
      <vt:lpstr>Origin95.Graph</vt:lpstr>
      <vt:lpstr>Origin95.Graph</vt:lpstr>
      <vt:lpstr>Origin95.Graph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labme</cp:lastModifiedBy>
  <cp:revision>3</cp:revision>
  <dcterms:created xsi:type="dcterms:W3CDTF">2022-12-07T22:41:00Z</dcterms:created>
  <dcterms:modified xsi:type="dcterms:W3CDTF">2022-12-08T22:24:40Z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1046-11.2.0.11417</vt:lpwstr>
  </property>
  <property fmtid="{D5CDD505-2E9C-101B-9397-08002B2CF9AE}" pid="3" name="ICV">
    <vt:lpwstr>F5FD9A0AB9A449098D94F8C4A98A3704</vt:lpwstr>
  </property>
</Properties>
</file>