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0A99-595C-432F-A5BB-BBEBCEAE9CF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B8DE-98D0-4432-B51E-92F2F7E0F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8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0A99-595C-432F-A5BB-BBEBCEAE9CF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B8DE-98D0-4432-B51E-92F2F7E0F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6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0A99-595C-432F-A5BB-BBEBCEAE9CF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B8DE-98D0-4432-B51E-92F2F7E0F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8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0A99-595C-432F-A5BB-BBEBCEAE9CF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B8DE-98D0-4432-B51E-92F2F7E0F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5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0A99-595C-432F-A5BB-BBEBCEAE9CF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B8DE-98D0-4432-B51E-92F2F7E0F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6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0A99-595C-432F-A5BB-BBEBCEAE9CF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B8DE-98D0-4432-B51E-92F2F7E0F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4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0A99-595C-432F-A5BB-BBEBCEAE9CF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B8DE-98D0-4432-B51E-92F2F7E0F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0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0A99-595C-432F-A5BB-BBEBCEAE9CF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B8DE-98D0-4432-B51E-92F2F7E0F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7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0A99-595C-432F-A5BB-BBEBCEAE9CF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B8DE-98D0-4432-B51E-92F2F7E0F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5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0A99-595C-432F-A5BB-BBEBCEAE9CF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B8DE-98D0-4432-B51E-92F2F7E0F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3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0A99-595C-432F-A5BB-BBEBCEAE9CF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B8DE-98D0-4432-B51E-92F2F7E0F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9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10A99-595C-432F-A5BB-BBEBCEAE9CF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7B8DE-98D0-4432-B51E-92F2F7E0F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2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668565" cy="6858000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4513277" y="5512614"/>
            <a:ext cx="1426128" cy="545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Started!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5939405" y="5512614"/>
            <a:ext cx="1426128" cy="545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Existing Articles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7885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Ribbon (Like Home, Create Account, Contact us, Share on </a:t>
            </a:r>
            <a:r>
              <a:rPr lang="en-US" dirty="0" err="1"/>
              <a:t>Soashal</a:t>
            </a:r>
            <a:r>
              <a:rPr lang="en-US" dirty="0"/>
              <a:t> </a:t>
            </a:r>
            <a:r>
              <a:rPr lang="en-US" dirty="0" err="1"/>
              <a:t>meatia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304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6854"/>
            <a:ext cx="10515600" cy="440218"/>
          </a:xfrm>
        </p:spPr>
        <p:txBody>
          <a:bodyPr>
            <a:normAutofit/>
          </a:bodyPr>
          <a:lstStyle/>
          <a:p>
            <a:r>
              <a:rPr lang="en-US" sz="2400" dirty="0"/>
              <a:t>Button: Get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65270"/>
            <a:ext cx="10515600" cy="2817845"/>
          </a:xfrm>
        </p:spPr>
        <p:txBody>
          <a:bodyPr/>
          <a:lstStyle/>
          <a:p>
            <a:r>
              <a:rPr lang="en-US" dirty="0"/>
              <a:t>Static # of boxes (For Now)</a:t>
            </a:r>
          </a:p>
          <a:p>
            <a:r>
              <a:rPr lang="en-US" dirty="0"/>
              <a:t>Add error messages </a:t>
            </a:r>
            <a:r>
              <a:rPr lang="en-US" dirty="0">
                <a:solidFill>
                  <a:srgbClr val="FF0000"/>
                </a:solidFill>
              </a:rPr>
              <a:t>…!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7072"/>
            <a:ext cx="12192000" cy="28514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12192000" cy="7885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Ribbon (Like Home, Create Account, Contact us, Share on </a:t>
            </a:r>
            <a:r>
              <a:rPr lang="en-US" dirty="0" err="1"/>
              <a:t>Soashal</a:t>
            </a:r>
            <a:r>
              <a:rPr lang="en-US" dirty="0"/>
              <a:t> </a:t>
            </a:r>
            <a:r>
              <a:rPr lang="en-US" dirty="0" err="1"/>
              <a:t>meatia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65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83744"/>
            <a:ext cx="10515600" cy="2230113"/>
          </a:xfrm>
        </p:spPr>
        <p:txBody>
          <a:bodyPr/>
          <a:lstStyle/>
          <a:p>
            <a:r>
              <a:rPr lang="en-US" dirty="0"/>
              <a:t>Empty text boxes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2239"/>
            <a:ext cx="12192000" cy="28514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902021"/>
            <a:ext cx="10515600" cy="440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Button: Clear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7885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Ribbon (Like Home, Create Account, Contact us, Share on </a:t>
            </a:r>
            <a:r>
              <a:rPr lang="en-US" dirty="0" err="1"/>
              <a:t>Soashal</a:t>
            </a:r>
            <a:r>
              <a:rPr lang="en-US" dirty="0"/>
              <a:t> </a:t>
            </a:r>
            <a:r>
              <a:rPr lang="en-US" dirty="0" err="1"/>
              <a:t>meatia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619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589" y="6423227"/>
            <a:ext cx="10515600" cy="634578"/>
          </a:xfrm>
        </p:spPr>
        <p:txBody>
          <a:bodyPr/>
          <a:lstStyle/>
          <a:p>
            <a:r>
              <a:rPr lang="en-US" dirty="0"/>
              <a:t>Final Text in one box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6589" y="745711"/>
            <a:ext cx="10515600" cy="440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Button: Submit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800" y="1132514"/>
            <a:ext cx="7515225" cy="3228975"/>
          </a:xfrm>
          <a:prstGeom prst="rect">
            <a:avLst/>
          </a:prstGeom>
        </p:spPr>
      </p:pic>
      <p:sp>
        <p:nvSpPr>
          <p:cNvPr id="6" name="Rectangle: Rounded Corners 5"/>
          <p:cNvSpPr/>
          <p:nvPr/>
        </p:nvSpPr>
        <p:spPr>
          <a:xfrm>
            <a:off x="2262799" y="4672337"/>
            <a:ext cx="7515225" cy="15080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36901" y="4705438"/>
            <a:ext cx="209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the final Text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3171039" y="4192013"/>
            <a:ext cx="1325461" cy="385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Input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4577746" y="4192012"/>
            <a:ext cx="1325461" cy="385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984453" y="4185348"/>
            <a:ext cx="1325461" cy="385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Entry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391160" y="4180534"/>
            <a:ext cx="1325461" cy="385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All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7885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Ribbon (Like Home, Create Account, Contact us, Share on </a:t>
            </a:r>
            <a:r>
              <a:rPr lang="en-US" dirty="0" err="1"/>
              <a:t>Soashal</a:t>
            </a:r>
            <a:r>
              <a:rPr lang="en-US" dirty="0"/>
              <a:t> </a:t>
            </a:r>
            <a:r>
              <a:rPr lang="en-US" dirty="0" err="1"/>
              <a:t>meatia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607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83744"/>
            <a:ext cx="10515600" cy="2230113"/>
          </a:xfrm>
        </p:spPr>
        <p:txBody>
          <a:bodyPr/>
          <a:lstStyle/>
          <a:p>
            <a:r>
              <a:rPr lang="en-US" dirty="0"/>
              <a:t>Articles that are recent and relevant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88" y="1455695"/>
            <a:ext cx="12192000" cy="28514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902021"/>
            <a:ext cx="10515600" cy="440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Button: Articles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7885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Ribbon (Like Home, Create Account, Contact us, Share on </a:t>
            </a:r>
            <a:r>
              <a:rPr lang="en-US" dirty="0" err="1"/>
              <a:t>Soashal</a:t>
            </a:r>
            <a:r>
              <a:rPr lang="en-US" dirty="0"/>
              <a:t> </a:t>
            </a:r>
            <a:r>
              <a:rPr lang="en-US" dirty="0" err="1"/>
              <a:t>meatia</a:t>
            </a:r>
            <a:r>
              <a:rPr lang="en-US" dirty="0"/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2365695"/>
            <a:ext cx="10713440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Why it’s important to shower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806322"/>
            <a:ext cx="10713440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Another Article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1925068"/>
            <a:ext cx="10713440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Anal Sex and YOU</a:t>
            </a:r>
            <a:r>
              <a:rPr lang="en-US" dirty="0"/>
              <a:t>!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1436307"/>
            <a:ext cx="10713440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Donald Trump Blows up school….no one is surprised</a:t>
            </a:r>
          </a:p>
        </p:txBody>
      </p:sp>
    </p:spTree>
    <p:extLst>
      <p:ext uri="{BB962C8B-B14F-4D97-AF65-F5344CB8AC3E}">
        <p14:creationId xmlns:p14="http://schemas.microsoft.com/office/powerpoint/2010/main" val="108153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83744"/>
            <a:ext cx="10515600" cy="2230113"/>
          </a:xfrm>
        </p:spPr>
        <p:txBody>
          <a:bodyPr/>
          <a:lstStyle/>
          <a:p>
            <a:r>
              <a:rPr lang="en-US" dirty="0"/>
              <a:t>Old articles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2239"/>
            <a:ext cx="12192000" cy="28514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902021"/>
            <a:ext cx="10515600" cy="440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Button: Article Archive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7885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Ribbon (Like Home, Create Account, Contact us, Share on </a:t>
            </a:r>
            <a:r>
              <a:rPr lang="en-US" dirty="0" err="1"/>
              <a:t>Soashal</a:t>
            </a:r>
            <a:r>
              <a:rPr lang="en-US" dirty="0"/>
              <a:t> </a:t>
            </a:r>
            <a:r>
              <a:rPr lang="en-US" dirty="0" err="1"/>
              <a:t>meatia</a:t>
            </a:r>
            <a:r>
              <a:rPr lang="en-US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365695"/>
            <a:ext cx="10713440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Why it’s important to shower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2806322"/>
            <a:ext cx="10713440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Another Article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1925068"/>
            <a:ext cx="10713440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Anal Sex and YOU</a:t>
            </a:r>
            <a:r>
              <a:rPr lang="en-US" dirty="0"/>
              <a:t>!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1436307"/>
            <a:ext cx="10713440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Donald Trump Blows up school….no one is surprised</a:t>
            </a:r>
          </a:p>
        </p:txBody>
      </p:sp>
    </p:spTree>
    <p:extLst>
      <p:ext uri="{BB962C8B-B14F-4D97-AF65-F5344CB8AC3E}">
        <p14:creationId xmlns:p14="http://schemas.microsoft.com/office/powerpoint/2010/main" val="114314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208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Button: Get Started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Edwards</dc:creator>
  <cp:lastModifiedBy>Derek Edwards</cp:lastModifiedBy>
  <cp:revision>1</cp:revision>
  <dcterms:created xsi:type="dcterms:W3CDTF">2017-05-03T02:50:51Z</dcterms:created>
  <dcterms:modified xsi:type="dcterms:W3CDTF">2017-05-03T03:17:41Z</dcterms:modified>
</cp:coreProperties>
</file>